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charts/chart4.xml" ContentType="application/vnd.openxmlformats-officedocument.drawingml.chart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1"/>
  </p:sldMasterIdLst>
  <p:notesMasterIdLst>
    <p:notesMasterId r:id="rId46"/>
  </p:notesMasterIdLst>
  <p:sldIdLst>
    <p:sldId id="919" r:id="rId2"/>
    <p:sldId id="918" r:id="rId3"/>
    <p:sldId id="922" r:id="rId4"/>
    <p:sldId id="920" r:id="rId5"/>
    <p:sldId id="921" r:id="rId6"/>
    <p:sldId id="923" r:id="rId7"/>
    <p:sldId id="924" r:id="rId8"/>
    <p:sldId id="925" r:id="rId9"/>
    <p:sldId id="927" r:id="rId10"/>
    <p:sldId id="930" r:id="rId11"/>
    <p:sldId id="932" r:id="rId12"/>
    <p:sldId id="929" r:id="rId13"/>
    <p:sldId id="926" r:id="rId14"/>
    <p:sldId id="940" r:id="rId15"/>
    <p:sldId id="944" r:id="rId16"/>
    <p:sldId id="936" r:id="rId17"/>
    <p:sldId id="476" r:id="rId18"/>
    <p:sldId id="479" r:id="rId19"/>
    <p:sldId id="931" r:id="rId20"/>
    <p:sldId id="933" r:id="rId21"/>
    <p:sldId id="934" r:id="rId22"/>
    <p:sldId id="935" r:id="rId23"/>
    <p:sldId id="938" r:id="rId24"/>
    <p:sldId id="939" r:id="rId25"/>
    <p:sldId id="943" r:id="rId26"/>
    <p:sldId id="485" r:id="rId27"/>
    <p:sldId id="477" r:id="rId28"/>
    <p:sldId id="486" r:id="rId29"/>
    <p:sldId id="481" r:id="rId30"/>
    <p:sldId id="496" r:id="rId31"/>
    <p:sldId id="941" r:id="rId32"/>
    <p:sldId id="942" r:id="rId33"/>
    <p:sldId id="501" r:id="rId34"/>
    <p:sldId id="495" r:id="rId35"/>
    <p:sldId id="928" r:id="rId36"/>
    <p:sldId id="715" r:id="rId37"/>
    <p:sldId id="945" r:id="rId38"/>
    <p:sldId id="491" r:id="rId39"/>
    <p:sldId id="497" r:id="rId40"/>
    <p:sldId id="499" r:id="rId41"/>
    <p:sldId id="498" r:id="rId42"/>
    <p:sldId id="947" r:id="rId43"/>
    <p:sldId id="917" r:id="rId44"/>
    <p:sldId id="427" r:id="rId45"/>
  </p:sldIdLst>
  <p:sldSz cx="24384000" cy="13716000"/>
  <p:notesSz cx="6858000" cy="9144000"/>
  <p:defaultTextStyle>
    <a:defPPr>
      <a:defRPr lang="ru-RU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4BF4509-8C66-4D71-9613-DF7934EB2738}">
          <p14:sldIdLst>
            <p14:sldId id="919"/>
            <p14:sldId id="918"/>
          </p14:sldIdLst>
        </p14:section>
        <p14:section name="По объекту" id="{ADC8CE3A-1EAF-4BCD-8456-72A2D193F474}">
          <p14:sldIdLst>
            <p14:sldId id="922"/>
            <p14:sldId id="920"/>
            <p14:sldId id="921"/>
            <p14:sldId id="923"/>
            <p14:sldId id="924"/>
            <p14:sldId id="925"/>
            <p14:sldId id="927"/>
            <p14:sldId id="930"/>
            <p14:sldId id="932"/>
            <p14:sldId id="929"/>
            <p14:sldId id="926"/>
            <p14:sldId id="940"/>
            <p14:sldId id="944"/>
          </p14:sldIdLst>
        </p14:section>
        <p14:section name="По скважинам" id="{75D8612F-8885-453F-8219-C1A3108CC07F}">
          <p14:sldIdLst>
            <p14:sldId id="936"/>
            <p14:sldId id="476"/>
            <p14:sldId id="479"/>
            <p14:sldId id="931"/>
            <p14:sldId id="933"/>
            <p14:sldId id="934"/>
            <p14:sldId id="935"/>
            <p14:sldId id="938"/>
            <p14:sldId id="939"/>
          </p14:sldIdLst>
        </p14:section>
        <p14:section name="Планирование ГТМ" id="{5756C44C-0CE1-4A55-BB0F-174D79F944AA}">
          <p14:sldIdLst>
            <p14:sldId id="943"/>
            <p14:sldId id="485"/>
            <p14:sldId id="477"/>
            <p14:sldId id="486"/>
            <p14:sldId id="481"/>
            <p14:sldId id="496"/>
            <p14:sldId id="941"/>
          </p14:sldIdLst>
        </p14:section>
        <p14:section name="Сценарное планирование" id="{7D0598C8-3D59-4899-93E9-E92AC8059158}">
          <p14:sldIdLst>
            <p14:sldId id="942"/>
            <p14:sldId id="501"/>
            <p14:sldId id="495"/>
            <p14:sldId id="928"/>
            <p14:sldId id="715"/>
            <p14:sldId id="945"/>
            <p14:sldId id="491"/>
            <p14:sldId id="497"/>
            <p14:sldId id="499"/>
            <p14:sldId id="498"/>
            <p14:sldId id="947"/>
            <p14:sldId id="917"/>
            <p14:sldId id="4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F7F7F7"/>
    <a:srgbClr val="EAE8E9"/>
    <a:srgbClr val="EDEDED"/>
    <a:srgbClr val="E8E7E7"/>
    <a:srgbClr val="E6E6E6"/>
    <a:srgbClr val="E2E2E2"/>
    <a:srgbClr val="1980C3"/>
    <a:srgbClr val="3CA76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282" autoAdjust="0"/>
  </p:normalViewPr>
  <p:slideViewPr>
    <p:cSldViewPr snapToGrid="0" showGuides="1">
      <p:cViewPr varScale="1">
        <p:scale>
          <a:sx n="58" d="100"/>
          <a:sy n="58" d="100"/>
        </p:scale>
        <p:origin x="432" y="90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other\&#1051;&#1080;&#1090;&#1077;&#1088;&#1072;&#1090;&#1091;&#1088;&#1072;\&#1056;&#1072;&#1089;&#1095;&#1077;&#1090;&#1099;\&#1041;&#1086;&#1085;&#1076;&#1102;&#1075;&#1072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afinAR\AppData\Local\Microsoft\Windows\INetCache\Content.Outlook\PXPN5L8J\TR_MINN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../embeddings/oleObject1.bin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afinAR\the_report.xls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D:\other\&#1051;&#1080;&#1090;&#1077;&#1088;&#1072;&#1090;&#1091;&#1088;&#1072;\&#1056;&#1072;&#1089;&#1095;&#1077;&#1090;&#1099;\&#1041;&#1086;&#1085;&#1076;&#1102;&#1075;&#1072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Интегральный</a:t>
            </a:r>
            <a:r>
              <a:rPr lang="ru-RU" baseline="0"/>
              <a:t> вклад показателей в добычу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'Лист1 (3)'!$X$25</c:f>
              <c:strCache>
                <c:ptCount val="1"/>
                <c:pt idx="0">
                  <c:v>Жидкость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'Лист1 (3)'!$C$26:$C$136</c:f>
              <c:numCache>
                <c:formatCode>m/d/yyyy</c:formatCode>
                <c:ptCount val="111"/>
                <c:pt idx="0">
                  <c:v>44197</c:v>
                </c:pt>
                <c:pt idx="1">
                  <c:v>44228</c:v>
                </c:pt>
                <c:pt idx="2">
                  <c:v>44256</c:v>
                </c:pt>
                <c:pt idx="3">
                  <c:v>44287</c:v>
                </c:pt>
                <c:pt idx="4">
                  <c:v>44317</c:v>
                </c:pt>
                <c:pt idx="5">
                  <c:v>44348</c:v>
                </c:pt>
                <c:pt idx="6">
                  <c:v>44378</c:v>
                </c:pt>
                <c:pt idx="7">
                  <c:v>44409</c:v>
                </c:pt>
                <c:pt idx="8">
                  <c:v>44440</c:v>
                </c:pt>
                <c:pt idx="9">
                  <c:v>44470</c:v>
                </c:pt>
                <c:pt idx="10">
                  <c:v>44501</c:v>
                </c:pt>
                <c:pt idx="11">
                  <c:v>44531</c:v>
                </c:pt>
                <c:pt idx="12">
                  <c:v>44562</c:v>
                </c:pt>
              </c:numCache>
            </c:numRef>
          </c:cat>
          <c:val>
            <c:numRef>
              <c:f>'Лист1 (3)'!$AJ$27:$AJ$175</c:f>
              <c:numCache>
                <c:formatCode>0.0</c:formatCode>
                <c:ptCount val="149"/>
                <c:pt idx="0">
                  <c:v>224.92792775656332</c:v>
                </c:pt>
                <c:pt idx="1">
                  <c:v>-749.83871114178919</c:v>
                </c:pt>
                <c:pt idx="2">
                  <c:v>-1078.1272008213773</c:v>
                </c:pt>
                <c:pt idx="3">
                  <c:v>-563.56604483423394</c:v>
                </c:pt>
                <c:pt idx="4">
                  <c:v>118.1050233112968</c:v>
                </c:pt>
                <c:pt idx="5">
                  <c:v>313.98931430118068</c:v>
                </c:pt>
                <c:pt idx="6">
                  <c:v>656.28737305558752</c:v>
                </c:pt>
                <c:pt idx="7">
                  <c:v>1427.3086096869392</c:v>
                </c:pt>
                <c:pt idx="8">
                  <c:v>2385.576688022993</c:v>
                </c:pt>
                <c:pt idx="9">
                  <c:v>3074.6226991224239</c:v>
                </c:pt>
                <c:pt idx="10">
                  <c:v>2813.078317252639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4A-4519-B0BF-9E4A145D92E1}"/>
            </c:ext>
          </c:extLst>
        </c:ser>
        <c:ser>
          <c:idx val="1"/>
          <c:order val="1"/>
          <c:tx>
            <c:strRef>
              <c:f>'Лист1 (3)'!$Y$25</c:f>
              <c:strCache>
                <c:ptCount val="1"/>
                <c:pt idx="0">
                  <c:v>Обводненность</c:v>
                </c:pt>
              </c:strCache>
            </c:strRef>
          </c:tx>
          <c:spPr>
            <a:ln w="22225" cap="rnd" cmpd="sng">
              <a:solidFill>
                <a:srgbClr val="00B0F0"/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'Лист1 (3)'!$C$26:$C$136</c:f>
              <c:numCache>
                <c:formatCode>m/d/yyyy</c:formatCode>
                <c:ptCount val="111"/>
                <c:pt idx="0">
                  <c:v>44197</c:v>
                </c:pt>
                <c:pt idx="1">
                  <c:v>44228</c:v>
                </c:pt>
                <c:pt idx="2">
                  <c:v>44256</c:v>
                </c:pt>
                <c:pt idx="3">
                  <c:v>44287</c:v>
                </c:pt>
                <c:pt idx="4">
                  <c:v>44317</c:v>
                </c:pt>
                <c:pt idx="5">
                  <c:v>44348</c:v>
                </c:pt>
                <c:pt idx="6">
                  <c:v>44378</c:v>
                </c:pt>
                <c:pt idx="7">
                  <c:v>44409</c:v>
                </c:pt>
                <c:pt idx="8">
                  <c:v>44440</c:v>
                </c:pt>
                <c:pt idx="9">
                  <c:v>44470</c:v>
                </c:pt>
                <c:pt idx="10">
                  <c:v>44501</c:v>
                </c:pt>
                <c:pt idx="11">
                  <c:v>44531</c:v>
                </c:pt>
                <c:pt idx="12">
                  <c:v>44562</c:v>
                </c:pt>
              </c:numCache>
            </c:numRef>
          </c:cat>
          <c:val>
            <c:numRef>
              <c:f>'Лист1 (3)'!$AK$27:$AK$175</c:f>
              <c:numCache>
                <c:formatCode>0.0</c:formatCode>
                <c:ptCount val="149"/>
                <c:pt idx="0">
                  <c:v>290.74434800747417</c:v>
                </c:pt>
                <c:pt idx="1">
                  <c:v>1714.3857546064849</c:v>
                </c:pt>
                <c:pt idx="2">
                  <c:v>1480.818525229203</c:v>
                </c:pt>
                <c:pt idx="3">
                  <c:v>173.39017074191224</c:v>
                </c:pt>
                <c:pt idx="4">
                  <c:v>-1851.2984065910609</c:v>
                </c:pt>
                <c:pt idx="5">
                  <c:v>-3428.9430393435823</c:v>
                </c:pt>
                <c:pt idx="6">
                  <c:v>-5078.0603351461059</c:v>
                </c:pt>
                <c:pt idx="7">
                  <c:v>-7253.8259824042143</c:v>
                </c:pt>
                <c:pt idx="8">
                  <c:v>-9472.1383258042842</c:v>
                </c:pt>
                <c:pt idx="9">
                  <c:v>-11975.621944307048</c:v>
                </c:pt>
                <c:pt idx="10">
                  <c:v>-13645.796834905488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4A-4519-B0BF-9E4A145D92E1}"/>
            </c:ext>
          </c:extLst>
        </c:ser>
        <c:ser>
          <c:idx val="2"/>
          <c:order val="2"/>
          <c:tx>
            <c:strRef>
              <c:f>'Лист1 (3)'!$Z$25</c:f>
              <c:strCache>
                <c:ptCount val="1"/>
                <c:pt idx="0">
                  <c:v>Фонд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'Лист1 (3)'!$C$26:$C$136</c:f>
              <c:numCache>
                <c:formatCode>m/d/yyyy</c:formatCode>
                <c:ptCount val="111"/>
                <c:pt idx="0">
                  <c:v>44197</c:v>
                </c:pt>
                <c:pt idx="1">
                  <c:v>44228</c:v>
                </c:pt>
                <c:pt idx="2">
                  <c:v>44256</c:v>
                </c:pt>
                <c:pt idx="3">
                  <c:v>44287</c:v>
                </c:pt>
                <c:pt idx="4">
                  <c:v>44317</c:v>
                </c:pt>
                <c:pt idx="5">
                  <c:v>44348</c:v>
                </c:pt>
                <c:pt idx="6">
                  <c:v>44378</c:v>
                </c:pt>
                <c:pt idx="7">
                  <c:v>44409</c:v>
                </c:pt>
                <c:pt idx="8">
                  <c:v>44440</c:v>
                </c:pt>
                <c:pt idx="9">
                  <c:v>44470</c:v>
                </c:pt>
                <c:pt idx="10">
                  <c:v>44501</c:v>
                </c:pt>
                <c:pt idx="11">
                  <c:v>44531</c:v>
                </c:pt>
                <c:pt idx="12">
                  <c:v>44562</c:v>
                </c:pt>
              </c:numCache>
            </c:numRef>
          </c:cat>
          <c:val>
            <c:numRef>
              <c:f>'Лист1 (3)'!$AL$27:$AL$175</c:f>
              <c:numCache>
                <c:formatCode>0.0</c:formatCode>
                <c:ptCount val="149"/>
                <c:pt idx="0">
                  <c:v>284.9443963963958</c:v>
                </c:pt>
                <c:pt idx="1">
                  <c:v>796.54425480347481</c:v>
                </c:pt>
                <c:pt idx="2">
                  <c:v>3520.3041243686894</c:v>
                </c:pt>
                <c:pt idx="3">
                  <c:v>6641.5927782148465</c:v>
                </c:pt>
                <c:pt idx="4">
                  <c:v>9781.3144252736638</c:v>
                </c:pt>
                <c:pt idx="5">
                  <c:v>12627.541254903292</c:v>
                </c:pt>
                <c:pt idx="6">
                  <c:v>15822.617374306277</c:v>
                </c:pt>
                <c:pt idx="7">
                  <c:v>19294.691109600393</c:v>
                </c:pt>
                <c:pt idx="8">
                  <c:v>22226.627109600391</c:v>
                </c:pt>
                <c:pt idx="9">
                  <c:v>25590.957391081869</c:v>
                </c:pt>
                <c:pt idx="10">
                  <c:v>29040.713537067269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A4A-4519-B0BF-9E4A145D92E1}"/>
            </c:ext>
          </c:extLst>
        </c:ser>
        <c:ser>
          <c:idx val="3"/>
          <c:order val="3"/>
          <c:tx>
            <c:strRef>
              <c:f>'Лист1 (3)'!$AA$25</c:f>
              <c:strCache>
                <c:ptCount val="1"/>
                <c:pt idx="0">
                  <c:v>Кэксл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numRef>
              <c:f>'Лист1 (3)'!$C$26:$C$136</c:f>
              <c:numCache>
                <c:formatCode>m/d/yyyy</c:formatCode>
                <c:ptCount val="111"/>
                <c:pt idx="0">
                  <c:v>44197</c:v>
                </c:pt>
                <c:pt idx="1">
                  <c:v>44228</c:v>
                </c:pt>
                <c:pt idx="2">
                  <c:v>44256</c:v>
                </c:pt>
                <c:pt idx="3">
                  <c:v>44287</c:v>
                </c:pt>
                <c:pt idx="4">
                  <c:v>44317</c:v>
                </c:pt>
                <c:pt idx="5">
                  <c:v>44348</c:v>
                </c:pt>
                <c:pt idx="6">
                  <c:v>44378</c:v>
                </c:pt>
                <c:pt idx="7">
                  <c:v>44409</c:v>
                </c:pt>
                <c:pt idx="8">
                  <c:v>44440</c:v>
                </c:pt>
                <c:pt idx="9">
                  <c:v>44470</c:v>
                </c:pt>
                <c:pt idx="10">
                  <c:v>44501</c:v>
                </c:pt>
                <c:pt idx="11">
                  <c:v>44531</c:v>
                </c:pt>
                <c:pt idx="12">
                  <c:v>44562</c:v>
                </c:pt>
              </c:numCache>
            </c:numRef>
          </c:cat>
          <c:val>
            <c:numRef>
              <c:f>'Лист1 (3)'!$AM$27:$AM$56</c:f>
              <c:numCache>
                <c:formatCode>0.0</c:formatCode>
                <c:ptCount val="30"/>
                <c:pt idx="0">
                  <c:v>-2069.3088750297652</c:v>
                </c:pt>
                <c:pt idx="1">
                  <c:v>-2375.0344187818491</c:v>
                </c:pt>
                <c:pt idx="2">
                  <c:v>-3936.5087427240924</c:v>
                </c:pt>
                <c:pt idx="3">
                  <c:v>-4523.1694612528945</c:v>
                </c:pt>
                <c:pt idx="4">
                  <c:v>-5748.8696082308579</c:v>
                </c:pt>
                <c:pt idx="5">
                  <c:v>-6320.2230502587663</c:v>
                </c:pt>
                <c:pt idx="6">
                  <c:v>-6846.8422670491564</c:v>
                </c:pt>
                <c:pt idx="7">
                  <c:v>-8188.9101309434536</c:v>
                </c:pt>
                <c:pt idx="8">
                  <c:v>-8725.8095297591826</c:v>
                </c:pt>
                <c:pt idx="9">
                  <c:v>-9618.6179101635953</c:v>
                </c:pt>
                <c:pt idx="10">
                  <c:v>-9869.539137464857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A4A-4519-B0BF-9E4A145D92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54330480"/>
        <c:axId val="2054326320"/>
      </c:lineChart>
      <c:dateAx>
        <c:axId val="2054330480"/>
        <c:scaling>
          <c:orientation val="minMax"/>
          <c:max val="44531"/>
        </c:scaling>
        <c:delete val="0"/>
        <c:axPos val="b"/>
        <c:numFmt formatCode="[$-419]mmmm;@" sourceLinked="0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054326320"/>
        <c:crosses val="autoZero"/>
        <c:auto val="1"/>
        <c:lblOffset val="100"/>
        <c:baseTimeUnit val="months"/>
      </c:dateAx>
      <c:valAx>
        <c:axId val="2054326320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054330480"/>
        <c:crosses val="autoZero"/>
        <c:crossBetween val="between"/>
        <c:majorUnit val="10000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2727272727272726"/>
          <c:y val="2.0588235294117647E-2"/>
          <c:w val="0.82644628099173567"/>
          <c:h val="0.88235294117647067"/>
        </c:manualLayout>
      </c:layout>
      <c:scatterChart>
        <c:scatterStyle val="lineMarker"/>
        <c:varyColors val="0"/>
        <c:ser>
          <c:idx val="0"/>
          <c:order val="0"/>
          <c:tx>
            <c:v/>
          </c:tx>
          <c:spPr>
            <a:ln w="19050">
              <a:noFill/>
            </a:ln>
          </c:spPr>
          <c:marker>
            <c:symbol val="none"/>
          </c:marker>
          <c:smooth val="0"/>
          <c:extLst>
            <c:ext xmlns:c16="http://schemas.microsoft.com/office/drawing/2014/chart" uri="{C3380CC4-5D6E-409C-BE32-E72D297353CC}">
              <c16:uniqueId val="{00000000-F881-4FAC-BE21-1332A6DA5493}"/>
            </c:ext>
          </c:extLst>
        </c:ser>
        <c:ser>
          <c:idx val="1"/>
          <c:order val="1"/>
          <c:tx>
            <c:v/>
          </c:tx>
          <c:spPr>
            <a:ln w="19050">
              <a:noFill/>
            </a:ln>
          </c:spPr>
          <c:marker>
            <c:symbol val="square"/>
            <c:size val="4"/>
            <c:spPr>
              <a:solidFill>
                <a:srgbClr val="404040">
                  <a:alpha val="75000"/>
                </a:srgbClr>
              </a:solidFill>
              <a:ln w="6350">
                <a:noFill/>
              </a:ln>
            </c:spPr>
          </c:marker>
          <c:xVal>
            <c:numRef>
              <c:f>'Жидкость с оптимизацией, Жидкос'!$KO$41:$KO$728</c:f>
              <c:numCache>
                <c:formatCode>General</c:formatCode>
                <c:ptCount val="688"/>
                <c:pt idx="0">
                  <c:v>114.51235955056173</c:v>
                </c:pt>
                <c:pt idx="1">
                  <c:v>39.305116279069757</c:v>
                </c:pt>
                <c:pt idx="2">
                  <c:v>47.284146341463405</c:v>
                </c:pt>
                <c:pt idx="3">
                  <c:v>60.637499999999996</c:v>
                </c:pt>
                <c:pt idx="4">
                  <c:v>155.69</c:v>
                </c:pt>
                <c:pt idx="5">
                  <c:v>384</c:v>
                </c:pt>
                <c:pt idx="6">
                  <c:v>27.380769230769229</c:v>
                </c:pt>
                <c:pt idx="7">
                  <c:v>458.77923076923071</c:v>
                </c:pt>
                <c:pt idx="8">
                  <c:v>21.027777777777779</c:v>
                </c:pt>
                <c:pt idx="9">
                  <c:v>30.245833333333337</c:v>
                </c:pt>
                <c:pt idx="10">
                  <c:v>127.652</c:v>
                </c:pt>
                <c:pt idx="11">
                  <c:v>148.3015</c:v>
                </c:pt>
                <c:pt idx="12">
                  <c:v>63.334615384615383</c:v>
                </c:pt>
                <c:pt idx="13">
                  <c:v>17.444415254237288</c:v>
                </c:pt>
                <c:pt idx="14">
                  <c:v>62.674999999999997</c:v>
                </c:pt>
                <c:pt idx="15">
                  <c:v>25.212499999999999</c:v>
                </c:pt>
                <c:pt idx="16">
                  <c:v>16.420500000000001</c:v>
                </c:pt>
                <c:pt idx="17">
                  <c:v>7.8712</c:v>
                </c:pt>
                <c:pt idx="18">
                  <c:v>86.881499999999988</c:v>
                </c:pt>
                <c:pt idx="19">
                  <c:v>228.07220000000001</c:v>
                </c:pt>
                <c:pt idx="20">
                  <c:v>3.71</c:v>
                </c:pt>
                <c:pt idx="21">
                  <c:v>278.30446428571429</c:v>
                </c:pt>
                <c:pt idx="22">
                  <c:v>235.34272727272727</c:v>
                </c:pt>
                <c:pt idx="23">
                  <c:v>4.3080882352941172</c:v>
                </c:pt>
                <c:pt idx="24">
                  <c:v>31.747058823529411</c:v>
                </c:pt>
                <c:pt idx="25">
                  <c:v>85.856884615384615</c:v>
                </c:pt>
                <c:pt idx="26">
                  <c:v>46.7</c:v>
                </c:pt>
                <c:pt idx="27">
                  <c:v>4</c:v>
                </c:pt>
                <c:pt idx="28">
                  <c:v>40.700000000000003</c:v>
                </c:pt>
                <c:pt idx="29">
                  <c:v>8.5</c:v>
                </c:pt>
                <c:pt idx="30">
                  <c:v>23.9754</c:v>
                </c:pt>
                <c:pt idx="31">
                  <c:v>22.517647058823531</c:v>
                </c:pt>
                <c:pt idx="32">
                  <c:v>8.1999999999999993</c:v>
                </c:pt>
                <c:pt idx="33">
                  <c:v>4.9783499999999998</c:v>
                </c:pt>
                <c:pt idx="34">
                  <c:v>21.5</c:v>
                </c:pt>
                <c:pt idx="35">
                  <c:v>8.303571428571427</c:v>
                </c:pt>
                <c:pt idx="36">
                  <c:v>18.885116279069766</c:v>
                </c:pt>
                <c:pt idx="37">
                  <c:v>163.5609756097561</c:v>
                </c:pt>
                <c:pt idx="38">
                  <c:v>5.0999999999999996</c:v>
                </c:pt>
                <c:pt idx="39">
                  <c:v>28.262</c:v>
                </c:pt>
                <c:pt idx="40">
                  <c:v>44.9</c:v>
                </c:pt>
                <c:pt idx="41">
                  <c:v>15.980799999999999</c:v>
                </c:pt>
                <c:pt idx="42">
                  <c:v>23</c:v>
                </c:pt>
                <c:pt idx="43">
                  <c:v>62.1</c:v>
                </c:pt>
                <c:pt idx="44">
                  <c:v>330.83249999999998</c:v>
                </c:pt>
                <c:pt idx="45">
                  <c:v>15.118313725490195</c:v>
                </c:pt>
                <c:pt idx="46">
                  <c:v>399.0948387096775</c:v>
                </c:pt>
                <c:pt idx="47">
                  <c:v>69</c:v>
                </c:pt>
                <c:pt idx="48">
                  <c:v>51.370000000000005</c:v>
                </c:pt>
                <c:pt idx="49">
                  <c:v>26.23</c:v>
                </c:pt>
                <c:pt idx="50">
                  <c:v>4.325925925925926</c:v>
                </c:pt>
                <c:pt idx="51">
                  <c:v>18.8</c:v>
                </c:pt>
                <c:pt idx="52">
                  <c:v>15.9436</c:v>
                </c:pt>
                <c:pt idx="53">
                  <c:v>6.4</c:v>
                </c:pt>
                <c:pt idx="54">
                  <c:v>96.9</c:v>
                </c:pt>
                <c:pt idx="55">
                  <c:v>34.799999999999997</c:v>
                </c:pt>
                <c:pt idx="56">
                  <c:v>30.444399999999998</c:v>
                </c:pt>
                <c:pt idx="57">
                  <c:v>24.9</c:v>
                </c:pt>
                <c:pt idx="58">
                  <c:v>226.05555555555554</c:v>
                </c:pt>
                <c:pt idx="59">
                  <c:v>13.399999999999999</c:v>
                </c:pt>
                <c:pt idx="60">
                  <c:v>27</c:v>
                </c:pt>
                <c:pt idx="61">
                  <c:v>17.12</c:v>
                </c:pt>
                <c:pt idx="62">
                  <c:v>7.6124999999999998</c:v>
                </c:pt>
                <c:pt idx="63">
                  <c:v>19.100000000000001</c:v>
                </c:pt>
                <c:pt idx="64">
                  <c:v>23</c:v>
                </c:pt>
                <c:pt idx="65">
                  <c:v>164.60542307692307</c:v>
                </c:pt>
                <c:pt idx="66">
                  <c:v>51.157883720930229</c:v>
                </c:pt>
                <c:pt idx="67">
                  <c:v>88.06</c:v>
                </c:pt>
                <c:pt idx="68">
                  <c:v>11.600000000000001</c:v>
                </c:pt>
                <c:pt idx="69">
                  <c:v>6.9407936507936503</c:v>
                </c:pt>
                <c:pt idx="70">
                  <c:v>14.23</c:v>
                </c:pt>
                <c:pt idx="71">
                  <c:v>20</c:v>
                </c:pt>
                <c:pt idx="72">
                  <c:v>32.9</c:v>
                </c:pt>
                <c:pt idx="73">
                  <c:v>29.991599999999998</c:v>
                </c:pt>
                <c:pt idx="74">
                  <c:v>2.7</c:v>
                </c:pt>
                <c:pt idx="75">
                  <c:v>54.961599999999997</c:v>
                </c:pt>
                <c:pt idx="76">
                  <c:v>6.58</c:v>
                </c:pt>
                <c:pt idx="77">
                  <c:v>7.7</c:v>
                </c:pt>
                <c:pt idx="78">
                  <c:v>243.33767123287669</c:v>
                </c:pt>
                <c:pt idx="79">
                  <c:v>0.01</c:v>
                </c:pt>
                <c:pt idx="80">
                  <c:v>4.75</c:v>
                </c:pt>
                <c:pt idx="81">
                  <c:v>57.8</c:v>
                </c:pt>
                <c:pt idx="82">
                  <c:v>55.3</c:v>
                </c:pt>
                <c:pt idx="83">
                  <c:v>52.6</c:v>
                </c:pt>
                <c:pt idx="84">
                  <c:v>32.299999999999997</c:v>
                </c:pt>
                <c:pt idx="85">
                  <c:v>986.43621212121207</c:v>
                </c:pt>
                <c:pt idx="86">
                  <c:v>39.65</c:v>
                </c:pt>
                <c:pt idx="87">
                  <c:v>32.4</c:v>
                </c:pt>
                <c:pt idx="88">
                  <c:v>202.57920000000001</c:v>
                </c:pt>
                <c:pt idx="89">
                  <c:v>5.75</c:v>
                </c:pt>
                <c:pt idx="90">
                  <c:v>6.8740000000000006</c:v>
                </c:pt>
                <c:pt idx="91">
                  <c:v>25.1</c:v>
                </c:pt>
                <c:pt idx="92">
                  <c:v>26.608000000000001</c:v>
                </c:pt>
                <c:pt idx="93">
                  <c:v>34.769999999999996</c:v>
                </c:pt>
                <c:pt idx="94">
                  <c:v>28.204102564102563</c:v>
                </c:pt>
                <c:pt idx="95">
                  <c:v>33.5</c:v>
                </c:pt>
                <c:pt idx="96">
                  <c:v>202.39949999999999</c:v>
                </c:pt>
                <c:pt idx="97">
                  <c:v>29.3</c:v>
                </c:pt>
                <c:pt idx="98">
                  <c:v>5.99</c:v>
                </c:pt>
                <c:pt idx="99">
                  <c:v>445.89759999999995</c:v>
                </c:pt>
                <c:pt idx="100">
                  <c:v>177.01124999999999</c:v>
                </c:pt>
                <c:pt idx="101">
                  <c:v>79.17</c:v>
                </c:pt>
                <c:pt idx="102">
                  <c:v>317.71295901639343</c:v>
                </c:pt>
                <c:pt idx="103">
                  <c:v>12.7</c:v>
                </c:pt>
                <c:pt idx="104">
                  <c:v>4.33</c:v>
                </c:pt>
                <c:pt idx="105">
                  <c:v>56</c:v>
                </c:pt>
                <c:pt idx="106">
                  <c:v>37.1</c:v>
                </c:pt>
                <c:pt idx="107">
                  <c:v>12.1</c:v>
                </c:pt>
                <c:pt idx="108">
                  <c:v>108.93999999999998</c:v>
                </c:pt>
                <c:pt idx="109">
                  <c:v>13.2</c:v>
                </c:pt>
                <c:pt idx="110">
                  <c:v>48.4</c:v>
                </c:pt>
                <c:pt idx="111">
                  <c:v>7.6</c:v>
                </c:pt>
                <c:pt idx="112">
                  <c:v>13.5</c:v>
                </c:pt>
                <c:pt idx="113">
                  <c:v>10.3</c:v>
                </c:pt>
                <c:pt idx="114">
                  <c:v>18</c:v>
                </c:pt>
                <c:pt idx="115">
                  <c:v>14.1</c:v>
                </c:pt>
                <c:pt idx="116">
                  <c:v>56.041200000000003</c:v>
                </c:pt>
                <c:pt idx="117">
                  <c:v>1.1000000000000001</c:v>
                </c:pt>
                <c:pt idx="118">
                  <c:v>24.781609195402297</c:v>
                </c:pt>
                <c:pt idx="119">
                  <c:v>4.2</c:v>
                </c:pt>
                <c:pt idx="120">
                  <c:v>7.6</c:v>
                </c:pt>
                <c:pt idx="121">
                  <c:v>23.7</c:v>
                </c:pt>
                <c:pt idx="122">
                  <c:v>129.45836821705427</c:v>
                </c:pt>
                <c:pt idx="123">
                  <c:v>25</c:v>
                </c:pt>
                <c:pt idx="124">
                  <c:v>230.1965625</c:v>
                </c:pt>
                <c:pt idx="125">
                  <c:v>21.537600000000001</c:v>
                </c:pt>
                <c:pt idx="126">
                  <c:v>442.58951696832571</c:v>
                </c:pt>
                <c:pt idx="127">
                  <c:v>31.182608695652171</c:v>
                </c:pt>
                <c:pt idx="128">
                  <c:v>12.8</c:v>
                </c:pt>
                <c:pt idx="129">
                  <c:v>73.709500000000006</c:v>
                </c:pt>
                <c:pt idx="130">
                  <c:v>15.399999999999999</c:v>
                </c:pt>
                <c:pt idx="131">
                  <c:v>23.6</c:v>
                </c:pt>
                <c:pt idx="132">
                  <c:v>177.7</c:v>
                </c:pt>
                <c:pt idx="133">
                  <c:v>3.7800000000000002</c:v>
                </c:pt>
                <c:pt idx="134">
                  <c:v>17.313253012048193</c:v>
                </c:pt>
                <c:pt idx="135">
                  <c:v>156.75</c:v>
                </c:pt>
                <c:pt idx="136">
                  <c:v>99.2</c:v>
                </c:pt>
                <c:pt idx="137">
                  <c:v>7.2</c:v>
                </c:pt>
                <c:pt idx="138">
                  <c:v>12</c:v>
                </c:pt>
                <c:pt idx="139">
                  <c:v>3.1604000000000001</c:v>
                </c:pt>
                <c:pt idx="140">
                  <c:v>4.8</c:v>
                </c:pt>
                <c:pt idx="141">
                  <c:v>21.7</c:v>
                </c:pt>
                <c:pt idx="142">
                  <c:v>5.71</c:v>
                </c:pt>
                <c:pt idx="143">
                  <c:v>347.90625</c:v>
                </c:pt>
                <c:pt idx="144">
                  <c:v>0.60640000000000005</c:v>
                </c:pt>
                <c:pt idx="145">
                  <c:v>116.27999999999999</c:v>
                </c:pt>
                <c:pt idx="146">
                  <c:v>32.04</c:v>
                </c:pt>
                <c:pt idx="147">
                  <c:v>23.34</c:v>
                </c:pt>
                <c:pt idx="148">
                  <c:v>1.2</c:v>
                </c:pt>
                <c:pt idx="149">
                  <c:v>37.730000000000004</c:v>
                </c:pt>
                <c:pt idx="150">
                  <c:v>28.427283582089551</c:v>
                </c:pt>
                <c:pt idx="151">
                  <c:v>19.899999999999999</c:v>
                </c:pt>
                <c:pt idx="152">
                  <c:v>4.37</c:v>
                </c:pt>
                <c:pt idx="153">
                  <c:v>5.7799999999999994</c:v>
                </c:pt>
                <c:pt idx="154">
                  <c:v>46.4</c:v>
                </c:pt>
                <c:pt idx="155">
                  <c:v>216.90700000000001</c:v>
                </c:pt>
                <c:pt idx="156">
                  <c:v>346.60853409836062</c:v>
                </c:pt>
                <c:pt idx="157">
                  <c:v>45.2</c:v>
                </c:pt>
                <c:pt idx="158">
                  <c:v>10.6</c:v>
                </c:pt>
                <c:pt idx="159">
                  <c:v>287.93120000000005</c:v>
                </c:pt>
                <c:pt idx="160">
                  <c:v>5.1000000000000005</c:v>
                </c:pt>
                <c:pt idx="161">
                  <c:v>428.44489795918361</c:v>
                </c:pt>
                <c:pt idx="162">
                  <c:v>8.1</c:v>
                </c:pt>
                <c:pt idx="163">
                  <c:v>10.52</c:v>
                </c:pt>
                <c:pt idx="164">
                  <c:v>17</c:v>
                </c:pt>
                <c:pt idx="165">
                  <c:v>49.080599999999997</c:v>
                </c:pt>
                <c:pt idx="166">
                  <c:v>127.82050000000001</c:v>
                </c:pt>
                <c:pt idx="167">
                  <c:v>14.3</c:v>
                </c:pt>
                <c:pt idx="168">
                  <c:v>23.216666666666665</c:v>
                </c:pt>
                <c:pt idx="169">
                  <c:v>2.1800000000000002</c:v>
                </c:pt>
                <c:pt idx="170">
                  <c:v>13</c:v>
                </c:pt>
                <c:pt idx="171">
                  <c:v>203.78645833333334</c:v>
                </c:pt>
                <c:pt idx="172">
                  <c:v>82.422499999999999</c:v>
                </c:pt>
                <c:pt idx="173">
                  <c:v>85.3</c:v>
                </c:pt>
                <c:pt idx="174">
                  <c:v>4.5</c:v>
                </c:pt>
                <c:pt idx="175">
                  <c:v>5.5</c:v>
                </c:pt>
                <c:pt idx="176">
                  <c:v>403.45885093167698</c:v>
                </c:pt>
                <c:pt idx="177">
                  <c:v>22.302</c:v>
                </c:pt>
                <c:pt idx="178">
                  <c:v>4.17</c:v>
                </c:pt>
                <c:pt idx="179">
                  <c:v>140.6</c:v>
                </c:pt>
                <c:pt idx="180">
                  <c:v>20.67</c:v>
                </c:pt>
                <c:pt idx="181">
                  <c:v>62.4</c:v>
                </c:pt>
                <c:pt idx="182">
                  <c:v>14.36</c:v>
                </c:pt>
                <c:pt idx="183">
                  <c:v>37.200000000000003</c:v>
                </c:pt>
                <c:pt idx="184">
                  <c:v>76.888888888888886</c:v>
                </c:pt>
                <c:pt idx="185">
                  <c:v>108.8</c:v>
                </c:pt>
                <c:pt idx="186">
                  <c:v>290.0791139240506</c:v>
                </c:pt>
                <c:pt idx="187">
                  <c:v>18.3</c:v>
                </c:pt>
                <c:pt idx="188">
                  <c:v>50</c:v>
                </c:pt>
                <c:pt idx="189">
                  <c:v>11.2</c:v>
                </c:pt>
                <c:pt idx="190">
                  <c:v>340.3478260869565</c:v>
                </c:pt>
                <c:pt idx="191">
                  <c:v>27.005650000000003</c:v>
                </c:pt>
                <c:pt idx="192">
                  <c:v>20.100000000000001</c:v>
                </c:pt>
                <c:pt idx="193">
                  <c:v>22.2</c:v>
                </c:pt>
                <c:pt idx="194">
                  <c:v>97.88</c:v>
                </c:pt>
                <c:pt idx="195">
                  <c:v>3</c:v>
                </c:pt>
                <c:pt idx="196">
                  <c:v>2.4700000000000002</c:v>
                </c:pt>
                <c:pt idx="197">
                  <c:v>16.671559633027524</c:v>
                </c:pt>
                <c:pt idx="198">
                  <c:v>70</c:v>
                </c:pt>
                <c:pt idx="199">
                  <c:v>2.4990588235294116</c:v>
                </c:pt>
                <c:pt idx="200">
                  <c:v>7.3</c:v>
                </c:pt>
                <c:pt idx="201">
                  <c:v>27.673400000000001</c:v>
                </c:pt>
                <c:pt idx="202">
                  <c:v>6.29</c:v>
                </c:pt>
                <c:pt idx="203">
                  <c:v>36.46875</c:v>
                </c:pt>
                <c:pt idx="204">
                  <c:v>16.2</c:v>
                </c:pt>
                <c:pt idx="205">
                  <c:v>151.2165</c:v>
                </c:pt>
                <c:pt idx="206">
                  <c:v>53.05</c:v>
                </c:pt>
                <c:pt idx="207">
                  <c:v>15.36</c:v>
                </c:pt>
                <c:pt idx="208">
                  <c:v>112.8625</c:v>
                </c:pt>
                <c:pt idx="209">
                  <c:v>175.18549999999999</c:v>
                </c:pt>
                <c:pt idx="210">
                  <c:v>72</c:v>
                </c:pt>
                <c:pt idx="211">
                  <c:v>24.1</c:v>
                </c:pt>
                <c:pt idx="212">
                  <c:v>31.101886792452831</c:v>
                </c:pt>
                <c:pt idx="213">
                  <c:v>7.3</c:v>
                </c:pt>
                <c:pt idx="214">
                  <c:v>13.899999999999999</c:v>
                </c:pt>
                <c:pt idx="215">
                  <c:v>3.9699999999999998</c:v>
                </c:pt>
                <c:pt idx="216">
                  <c:v>2</c:v>
                </c:pt>
                <c:pt idx="217">
                  <c:v>60.641176470588242</c:v>
                </c:pt>
                <c:pt idx="218">
                  <c:v>25.275675675675675</c:v>
                </c:pt>
                <c:pt idx="219">
                  <c:v>49.4</c:v>
                </c:pt>
                <c:pt idx="220">
                  <c:v>20.2636</c:v>
                </c:pt>
                <c:pt idx="221">
                  <c:v>18.2456</c:v>
                </c:pt>
                <c:pt idx="222">
                  <c:v>265.34000000000003</c:v>
                </c:pt>
                <c:pt idx="223">
                  <c:v>55</c:v>
                </c:pt>
                <c:pt idx="224">
                  <c:v>48.1</c:v>
                </c:pt>
                <c:pt idx="225">
                  <c:v>76.6718905472637</c:v>
                </c:pt>
                <c:pt idx="226">
                  <c:v>22.5184</c:v>
                </c:pt>
                <c:pt idx="227">
                  <c:v>88.746000000000009</c:v>
                </c:pt>
                <c:pt idx="228">
                  <c:v>67.553478260869568</c:v>
                </c:pt>
                <c:pt idx="229">
                  <c:v>59.2</c:v>
                </c:pt>
                <c:pt idx="230">
                  <c:v>354.01359223300972</c:v>
                </c:pt>
                <c:pt idx="231">
                  <c:v>13.7</c:v>
                </c:pt>
                <c:pt idx="232">
                  <c:v>51.75</c:v>
                </c:pt>
                <c:pt idx="233">
                  <c:v>12.5</c:v>
                </c:pt>
                <c:pt idx="234">
                  <c:v>7.2</c:v>
                </c:pt>
                <c:pt idx="235">
                  <c:v>381.60714285714283</c:v>
                </c:pt>
                <c:pt idx="236">
                  <c:v>16.100000000000001</c:v>
                </c:pt>
                <c:pt idx="237">
                  <c:v>115.3</c:v>
                </c:pt>
                <c:pt idx="238">
                  <c:v>797.25892857142844</c:v>
                </c:pt>
                <c:pt idx="239">
                  <c:v>73.745000000000005</c:v>
                </c:pt>
                <c:pt idx="240">
                  <c:v>40.9</c:v>
                </c:pt>
                <c:pt idx="241">
                  <c:v>30.4</c:v>
                </c:pt>
                <c:pt idx="242">
                  <c:v>18.529199999999999</c:v>
                </c:pt>
                <c:pt idx="243">
                  <c:v>8.1300000000000008</c:v>
                </c:pt>
                <c:pt idx="244">
                  <c:v>340.5</c:v>
                </c:pt>
                <c:pt idx="245">
                  <c:v>6.12</c:v>
                </c:pt>
                <c:pt idx="246">
                  <c:v>1.28</c:v>
                </c:pt>
                <c:pt idx="247">
                  <c:v>79.17</c:v>
                </c:pt>
                <c:pt idx="248">
                  <c:v>15.3</c:v>
                </c:pt>
                <c:pt idx="249">
                  <c:v>22.513500000000001</c:v>
                </c:pt>
                <c:pt idx="250">
                  <c:v>8.7799999999999994</c:v>
                </c:pt>
                <c:pt idx="251">
                  <c:v>12.315454545454545</c:v>
                </c:pt>
                <c:pt idx="252">
                  <c:v>1.3</c:v>
                </c:pt>
                <c:pt idx="253">
                  <c:v>29.231999999999999</c:v>
                </c:pt>
                <c:pt idx="254">
                  <c:v>5.8</c:v>
                </c:pt>
                <c:pt idx="255">
                  <c:v>348.0419414802065</c:v>
                </c:pt>
                <c:pt idx="256">
                  <c:v>35.799999999999997</c:v>
                </c:pt>
                <c:pt idx="257">
                  <c:v>15</c:v>
                </c:pt>
                <c:pt idx="258">
                  <c:v>10.788799999999998</c:v>
                </c:pt>
                <c:pt idx="259">
                  <c:v>10.17</c:v>
                </c:pt>
                <c:pt idx="260">
                  <c:v>51.2</c:v>
                </c:pt>
                <c:pt idx="261">
                  <c:v>34.6</c:v>
                </c:pt>
                <c:pt idx="262">
                  <c:v>12.879999999999999</c:v>
                </c:pt>
                <c:pt idx="263">
                  <c:v>35.799999999999997</c:v>
                </c:pt>
                <c:pt idx="264">
                  <c:v>12.725</c:v>
                </c:pt>
                <c:pt idx="265">
                  <c:v>61.4</c:v>
                </c:pt>
                <c:pt idx="266">
                  <c:v>10</c:v>
                </c:pt>
                <c:pt idx="267">
                  <c:v>7.5</c:v>
                </c:pt>
                <c:pt idx="268">
                  <c:v>28.694200000000002</c:v>
                </c:pt>
                <c:pt idx="269">
                  <c:v>2.0299999999999998</c:v>
                </c:pt>
                <c:pt idx="270">
                  <c:v>228.13826086956522</c:v>
                </c:pt>
                <c:pt idx="271">
                  <c:v>292.4806375</c:v>
                </c:pt>
                <c:pt idx="272">
                  <c:v>40.530999999999992</c:v>
                </c:pt>
                <c:pt idx="273">
                  <c:v>4.5</c:v>
                </c:pt>
                <c:pt idx="274">
                  <c:v>63.9</c:v>
                </c:pt>
                <c:pt idx="275">
                  <c:v>14.9</c:v>
                </c:pt>
                <c:pt idx="276">
                  <c:v>21.2</c:v>
                </c:pt>
                <c:pt idx="277">
                  <c:v>65.435599999999994</c:v>
                </c:pt>
                <c:pt idx="278">
                  <c:v>10.4</c:v>
                </c:pt>
                <c:pt idx="279">
                  <c:v>19.100000000000001</c:v>
                </c:pt>
                <c:pt idx="280">
                  <c:v>130</c:v>
                </c:pt>
                <c:pt idx="281">
                  <c:v>12.4</c:v>
                </c:pt>
                <c:pt idx="282">
                  <c:v>126.5</c:v>
                </c:pt>
                <c:pt idx="283">
                  <c:v>60.26</c:v>
                </c:pt>
                <c:pt idx="284">
                  <c:v>50.480000000000004</c:v>
                </c:pt>
                <c:pt idx="285">
                  <c:v>37.322600000000001</c:v>
                </c:pt>
                <c:pt idx="286">
                  <c:v>44.63</c:v>
                </c:pt>
                <c:pt idx="287">
                  <c:v>1.2</c:v>
                </c:pt>
                <c:pt idx="288">
                  <c:v>5.8999999999999995</c:v>
                </c:pt>
                <c:pt idx="289">
                  <c:v>75.620999999999995</c:v>
                </c:pt>
                <c:pt idx="290">
                  <c:v>114.1</c:v>
                </c:pt>
                <c:pt idx="291">
                  <c:v>13.45</c:v>
                </c:pt>
                <c:pt idx="292">
                  <c:v>28</c:v>
                </c:pt>
                <c:pt idx="293">
                  <c:v>197.42105263157893</c:v>
                </c:pt>
                <c:pt idx="294">
                  <c:v>17.2</c:v>
                </c:pt>
                <c:pt idx="295">
                  <c:v>27.8</c:v>
                </c:pt>
                <c:pt idx="296">
                  <c:v>41.094117647058823</c:v>
                </c:pt>
                <c:pt idx="297">
                  <c:v>9.5236000000000001</c:v>
                </c:pt>
                <c:pt idx="298">
                  <c:v>8.8999999999999986</c:v>
                </c:pt>
                <c:pt idx="299">
                  <c:v>30</c:v>
                </c:pt>
                <c:pt idx="300">
                  <c:v>6.8000000000000007</c:v>
                </c:pt>
                <c:pt idx="301">
                  <c:v>15.74</c:v>
                </c:pt>
                <c:pt idx="302">
                  <c:v>124.53134328358209</c:v>
                </c:pt>
                <c:pt idx="303">
                  <c:v>63.8</c:v>
                </c:pt>
                <c:pt idx="304">
                  <c:v>8.77</c:v>
                </c:pt>
                <c:pt idx="305">
                  <c:v>33.143999999999998</c:v>
                </c:pt>
                <c:pt idx="306">
                  <c:v>23.726315789473684</c:v>
                </c:pt>
                <c:pt idx="307">
                  <c:v>39.029769230769233</c:v>
                </c:pt>
                <c:pt idx="308">
                  <c:v>149.4</c:v>
                </c:pt>
                <c:pt idx="309">
                  <c:v>66.400000000000006</c:v>
                </c:pt>
                <c:pt idx="310">
                  <c:v>40.27882352941176</c:v>
                </c:pt>
                <c:pt idx="311">
                  <c:v>3.6</c:v>
                </c:pt>
                <c:pt idx="312">
                  <c:v>1.2</c:v>
                </c:pt>
                <c:pt idx="313">
                  <c:v>3.29</c:v>
                </c:pt>
                <c:pt idx="314">
                  <c:v>0.41266666666666663</c:v>
                </c:pt>
                <c:pt idx="315">
                  <c:v>3.07</c:v>
                </c:pt>
                <c:pt idx="316">
                  <c:v>56</c:v>
                </c:pt>
                <c:pt idx="317">
                  <c:v>60.265822784810126</c:v>
                </c:pt>
                <c:pt idx="318">
                  <c:v>31.762499999999999</c:v>
                </c:pt>
                <c:pt idx="319">
                  <c:v>26.015149999999998</c:v>
                </c:pt>
                <c:pt idx="320">
                  <c:v>32.567999999999998</c:v>
                </c:pt>
                <c:pt idx="321">
                  <c:v>0.1</c:v>
                </c:pt>
                <c:pt idx="322">
                  <c:v>18.665199999999999</c:v>
                </c:pt>
                <c:pt idx="323">
                  <c:v>363.48534999999998</c:v>
                </c:pt>
                <c:pt idx="324">
                  <c:v>26.3</c:v>
                </c:pt>
                <c:pt idx="325">
                  <c:v>543.76926829268291</c:v>
                </c:pt>
                <c:pt idx="326">
                  <c:v>493.63333333333344</c:v>
                </c:pt>
                <c:pt idx="327">
                  <c:v>429.10840000000002</c:v>
                </c:pt>
                <c:pt idx="328">
                  <c:v>4.5999999999999996</c:v>
                </c:pt>
                <c:pt idx="329">
                  <c:v>54.455172413793107</c:v>
                </c:pt>
                <c:pt idx="330">
                  <c:v>26.3</c:v>
                </c:pt>
                <c:pt idx="331">
                  <c:v>38.808791208791206</c:v>
                </c:pt>
                <c:pt idx="332">
                  <c:v>30</c:v>
                </c:pt>
                <c:pt idx="333">
                  <c:v>6.3</c:v>
                </c:pt>
                <c:pt idx="334">
                  <c:v>5.7</c:v>
                </c:pt>
                <c:pt idx="335">
                  <c:v>361.12040000000002</c:v>
                </c:pt>
                <c:pt idx="336">
                  <c:v>2.5</c:v>
                </c:pt>
                <c:pt idx="337">
                  <c:v>14.9</c:v>
                </c:pt>
                <c:pt idx="338">
                  <c:v>25.3</c:v>
                </c:pt>
                <c:pt idx="339">
                  <c:v>194.81889620253165</c:v>
                </c:pt>
                <c:pt idx="340">
                  <c:v>3.6</c:v>
                </c:pt>
                <c:pt idx="341">
                  <c:v>1.4</c:v>
                </c:pt>
                <c:pt idx="342">
                  <c:v>279.89580291970805</c:v>
                </c:pt>
                <c:pt idx="343">
                  <c:v>2.6</c:v>
                </c:pt>
                <c:pt idx="344">
                  <c:v>7.4</c:v>
                </c:pt>
                <c:pt idx="345">
                  <c:v>28.5656</c:v>
                </c:pt>
                <c:pt idx="346">
                  <c:v>158</c:v>
                </c:pt>
                <c:pt idx="347">
                  <c:v>5.9</c:v>
                </c:pt>
                <c:pt idx="348">
                  <c:v>148.88376470588236</c:v>
                </c:pt>
                <c:pt idx="349">
                  <c:v>22.3</c:v>
                </c:pt>
                <c:pt idx="350">
                  <c:v>4.7</c:v>
                </c:pt>
                <c:pt idx="351">
                  <c:v>16.815999999999999</c:v>
                </c:pt>
                <c:pt idx="352">
                  <c:v>3.8</c:v>
                </c:pt>
                <c:pt idx="353">
                  <c:v>25.322448979591837</c:v>
                </c:pt>
                <c:pt idx="354">
                  <c:v>6.3</c:v>
                </c:pt>
                <c:pt idx="355">
                  <c:v>39.099999999999994</c:v>
                </c:pt>
                <c:pt idx="356">
                  <c:v>8</c:v>
                </c:pt>
                <c:pt idx="357">
                  <c:v>1.6480000000000001</c:v>
                </c:pt>
                <c:pt idx="358">
                  <c:v>43.619583333333338</c:v>
                </c:pt>
                <c:pt idx="359">
                  <c:v>30.597085020242915</c:v>
                </c:pt>
                <c:pt idx="360">
                  <c:v>232.316</c:v>
                </c:pt>
                <c:pt idx="361">
                  <c:v>25.4</c:v>
                </c:pt>
                <c:pt idx="362">
                  <c:v>35.333999999999996</c:v>
                </c:pt>
                <c:pt idx="363">
                  <c:v>3.6</c:v>
                </c:pt>
                <c:pt idx="364">
                  <c:v>336.55991891891892</c:v>
                </c:pt>
                <c:pt idx="365">
                  <c:v>3.2</c:v>
                </c:pt>
                <c:pt idx="366">
                  <c:v>11.7</c:v>
                </c:pt>
                <c:pt idx="367">
                  <c:v>71.629199999999997</c:v>
                </c:pt>
                <c:pt idx="368">
                  <c:v>150.1</c:v>
                </c:pt>
                <c:pt idx="369">
                  <c:v>42.028399999999998</c:v>
                </c:pt>
                <c:pt idx="370">
                  <c:v>83.9</c:v>
                </c:pt>
                <c:pt idx="371">
                  <c:v>6</c:v>
                </c:pt>
                <c:pt idx="372">
                  <c:v>103.4928</c:v>
                </c:pt>
                <c:pt idx="373">
                  <c:v>64.199331168831165</c:v>
                </c:pt>
                <c:pt idx="374">
                  <c:v>10</c:v>
                </c:pt>
                <c:pt idx="375">
                  <c:v>25.1</c:v>
                </c:pt>
                <c:pt idx="376">
                  <c:v>21.03</c:v>
                </c:pt>
                <c:pt idx="377">
                  <c:v>70.856799999999993</c:v>
                </c:pt>
                <c:pt idx="378">
                  <c:v>20.8</c:v>
                </c:pt>
                <c:pt idx="379">
                  <c:v>22.993115384615383</c:v>
                </c:pt>
                <c:pt idx="380">
                  <c:v>38.31</c:v>
                </c:pt>
                <c:pt idx="381">
                  <c:v>404.7</c:v>
                </c:pt>
                <c:pt idx="382">
                  <c:v>16.626623376623375</c:v>
                </c:pt>
                <c:pt idx="383">
                  <c:v>95</c:v>
                </c:pt>
                <c:pt idx="384">
                  <c:v>34.4</c:v>
                </c:pt>
                <c:pt idx="385">
                  <c:v>22.720199999999998</c:v>
                </c:pt>
                <c:pt idx="386">
                  <c:v>115.9336</c:v>
                </c:pt>
                <c:pt idx="387">
                  <c:v>39.799999999999997</c:v>
                </c:pt>
                <c:pt idx="388">
                  <c:v>15.829333333333333</c:v>
                </c:pt>
                <c:pt idx="389">
                  <c:v>36.393000000000001</c:v>
                </c:pt>
                <c:pt idx="390">
                  <c:v>197.3</c:v>
                </c:pt>
                <c:pt idx="391">
                  <c:v>90.5</c:v>
                </c:pt>
                <c:pt idx="392">
                  <c:v>162.9</c:v>
                </c:pt>
                <c:pt idx="393">
                  <c:v>172.37</c:v>
                </c:pt>
                <c:pt idx="394">
                  <c:v>40.700000000000003</c:v>
                </c:pt>
                <c:pt idx="395">
                  <c:v>18.111627906976743</c:v>
                </c:pt>
                <c:pt idx="396">
                  <c:v>232.2</c:v>
                </c:pt>
                <c:pt idx="397">
                  <c:v>6.67</c:v>
                </c:pt>
                <c:pt idx="398">
                  <c:v>158.9</c:v>
                </c:pt>
                <c:pt idx="399">
                  <c:v>13</c:v>
                </c:pt>
                <c:pt idx="400">
                  <c:v>511.1</c:v>
                </c:pt>
                <c:pt idx="401">
                  <c:v>5</c:v>
                </c:pt>
                <c:pt idx="402">
                  <c:v>41.055999999999997</c:v>
                </c:pt>
                <c:pt idx="403">
                  <c:v>26.196610169491528</c:v>
                </c:pt>
                <c:pt idx="404">
                  <c:v>31.5</c:v>
                </c:pt>
                <c:pt idx="405">
                  <c:v>12.975</c:v>
                </c:pt>
                <c:pt idx="406">
                  <c:v>5.4534883720930232</c:v>
                </c:pt>
                <c:pt idx="407">
                  <c:v>139.77777777777777</c:v>
                </c:pt>
                <c:pt idx="408">
                  <c:v>245.51199999999997</c:v>
                </c:pt>
                <c:pt idx="409">
                  <c:v>42.81981981981982</c:v>
                </c:pt>
                <c:pt idx="410">
                  <c:v>29.9</c:v>
                </c:pt>
                <c:pt idx="411">
                  <c:v>15.523999999999999</c:v>
                </c:pt>
                <c:pt idx="412">
                  <c:v>59.84</c:v>
                </c:pt>
                <c:pt idx="413">
                  <c:v>42.870199999999997</c:v>
                </c:pt>
                <c:pt idx="414">
                  <c:v>15.434444444444445</c:v>
                </c:pt>
                <c:pt idx="415">
                  <c:v>18.9192</c:v>
                </c:pt>
                <c:pt idx="416">
                  <c:v>43.222222222222221</c:v>
                </c:pt>
                <c:pt idx="417">
                  <c:v>16.402200000000001</c:v>
                </c:pt>
                <c:pt idx="418">
                  <c:v>1.0082474226804123</c:v>
                </c:pt>
                <c:pt idx="419">
                  <c:v>41.638028169014085</c:v>
                </c:pt>
                <c:pt idx="420">
                  <c:v>214</c:v>
                </c:pt>
                <c:pt idx="421">
                  <c:v>28.811199999999999</c:v>
                </c:pt>
                <c:pt idx="422">
                  <c:v>85.675675675675677</c:v>
                </c:pt>
                <c:pt idx="423">
                  <c:v>299.86099999999999</c:v>
                </c:pt>
                <c:pt idx="424">
                  <c:v>215.81756097560975</c:v>
                </c:pt>
                <c:pt idx="425">
                  <c:v>6.8372000000000002</c:v>
                </c:pt>
                <c:pt idx="426">
                  <c:v>11.63</c:v>
                </c:pt>
                <c:pt idx="427">
                  <c:v>102.5284</c:v>
                </c:pt>
                <c:pt idx="428">
                  <c:v>18.7272</c:v>
                </c:pt>
                <c:pt idx="429">
                  <c:v>262.67741935483866</c:v>
                </c:pt>
                <c:pt idx="430">
                  <c:v>260.15100000000001</c:v>
                </c:pt>
                <c:pt idx="431">
                  <c:v>56.831400000000002</c:v>
                </c:pt>
                <c:pt idx="432">
                  <c:v>140.52783529411766</c:v>
                </c:pt>
                <c:pt idx="433">
                  <c:v>140.4529</c:v>
                </c:pt>
                <c:pt idx="434">
                  <c:v>21.625599999999999</c:v>
                </c:pt>
                <c:pt idx="435">
                  <c:v>12.083478260869565</c:v>
                </c:pt>
                <c:pt idx="436">
                  <c:v>74.673015873015871</c:v>
                </c:pt>
                <c:pt idx="437">
                  <c:v>15</c:v>
                </c:pt>
                <c:pt idx="438">
                  <c:v>4</c:v>
                </c:pt>
                <c:pt idx="439">
                  <c:v>18.788530120481926</c:v>
                </c:pt>
                <c:pt idx="440">
                  <c:v>371.03440000000001</c:v>
                </c:pt>
                <c:pt idx="441">
                  <c:v>59.86666666666666</c:v>
                </c:pt>
                <c:pt idx="442">
                  <c:v>22.885454545454547</c:v>
                </c:pt>
                <c:pt idx="443">
                  <c:v>25.619862068965517</c:v>
                </c:pt>
                <c:pt idx="444">
                  <c:v>3</c:v>
                </c:pt>
                <c:pt idx="445">
                  <c:v>458.12637931034482</c:v>
                </c:pt>
                <c:pt idx="446">
                  <c:v>61.331506849315069</c:v>
                </c:pt>
                <c:pt idx="447">
                  <c:v>313.85294117647055</c:v>
                </c:pt>
                <c:pt idx="448">
                  <c:v>87.33</c:v>
                </c:pt>
                <c:pt idx="449">
                  <c:v>52.330555555555556</c:v>
                </c:pt>
                <c:pt idx="450">
                  <c:v>155.01424615384616</c:v>
                </c:pt>
                <c:pt idx="451">
                  <c:v>54.532799999999995</c:v>
                </c:pt>
                <c:pt idx="452">
                  <c:v>55.424399999999999</c:v>
                </c:pt>
                <c:pt idx="453">
                  <c:v>263.67924528301887</c:v>
                </c:pt>
                <c:pt idx="454">
                  <c:v>42.361224489795916</c:v>
                </c:pt>
                <c:pt idx="455">
                  <c:v>120.39272727272727</c:v>
                </c:pt>
                <c:pt idx="456">
                  <c:v>25.021276595744681</c:v>
                </c:pt>
                <c:pt idx="457">
                  <c:v>53.327272727272728</c:v>
                </c:pt>
                <c:pt idx="458">
                  <c:v>111.40263492063492</c:v>
                </c:pt>
                <c:pt idx="459">
                  <c:v>14.084</c:v>
                </c:pt>
                <c:pt idx="460">
                  <c:v>2.4223853211009172</c:v>
                </c:pt>
                <c:pt idx="461">
                  <c:v>75.929599999999994</c:v>
                </c:pt>
                <c:pt idx="462">
                  <c:v>45.504000000000005</c:v>
                </c:pt>
                <c:pt idx="463">
                  <c:v>14.155714285714286</c:v>
                </c:pt>
                <c:pt idx="464">
                  <c:v>88.179058380414318</c:v>
                </c:pt>
                <c:pt idx="465">
                  <c:v>78.63</c:v>
                </c:pt>
                <c:pt idx="466">
                  <c:v>34.653999999999996</c:v>
                </c:pt>
                <c:pt idx="467">
                  <c:v>18</c:v>
                </c:pt>
                <c:pt idx="468">
                  <c:v>12.239599999999999</c:v>
                </c:pt>
                <c:pt idx="469">
                  <c:v>916.48888888888882</c:v>
                </c:pt>
                <c:pt idx="470">
                  <c:v>27.79</c:v>
                </c:pt>
                <c:pt idx="471">
                  <c:v>8.6776869565217396</c:v>
                </c:pt>
                <c:pt idx="472">
                  <c:v>1.2</c:v>
                </c:pt>
                <c:pt idx="473">
                  <c:v>20.124031007751938</c:v>
                </c:pt>
                <c:pt idx="474">
                  <c:v>43.045180722891565</c:v>
                </c:pt>
                <c:pt idx="475">
                  <c:v>277.07353333333333</c:v>
                </c:pt>
                <c:pt idx="476">
                  <c:v>19.759999999999998</c:v>
                </c:pt>
                <c:pt idx="477">
                  <c:v>68.620100000000008</c:v>
                </c:pt>
                <c:pt idx="478">
                  <c:v>237.73241379310346</c:v>
                </c:pt>
                <c:pt idx="479">
                  <c:v>32.465060240963851</c:v>
                </c:pt>
                <c:pt idx="480">
                  <c:v>28.733000000000001</c:v>
                </c:pt>
                <c:pt idx="481">
                  <c:v>2.5</c:v>
                </c:pt>
                <c:pt idx="482">
                  <c:v>37.97227722772277</c:v>
                </c:pt>
                <c:pt idx="483">
                  <c:v>33.482799999999997</c:v>
                </c:pt>
                <c:pt idx="484">
                  <c:v>12.671799999999999</c:v>
                </c:pt>
                <c:pt idx="485">
                  <c:v>341.03999999999996</c:v>
                </c:pt>
                <c:pt idx="486">
                  <c:v>127.26818181818182</c:v>
                </c:pt>
                <c:pt idx="487">
                  <c:v>5.4255999999999993</c:v>
                </c:pt>
                <c:pt idx="488">
                  <c:v>41.69521044992743</c:v>
                </c:pt>
                <c:pt idx="489">
                  <c:v>2.8395959595959606</c:v>
                </c:pt>
                <c:pt idx="490">
                  <c:v>10</c:v>
                </c:pt>
                <c:pt idx="491">
                  <c:v>273.6044</c:v>
                </c:pt>
                <c:pt idx="492">
                  <c:v>6</c:v>
                </c:pt>
                <c:pt idx="493">
                  <c:v>25.686399999999999</c:v>
                </c:pt>
                <c:pt idx="494">
                  <c:v>5.3943565891472867</c:v>
                </c:pt>
                <c:pt idx="495">
                  <c:v>200.91176470588232</c:v>
                </c:pt>
                <c:pt idx="496">
                  <c:v>80.828571428571422</c:v>
                </c:pt>
                <c:pt idx="497">
                  <c:v>25.190799999999999</c:v>
                </c:pt>
                <c:pt idx="498">
                  <c:v>280.14476190476194</c:v>
                </c:pt>
                <c:pt idx="499">
                  <c:v>258.35320000000002</c:v>
                </c:pt>
                <c:pt idx="500">
                  <c:v>60.319148936170208</c:v>
                </c:pt>
                <c:pt idx="501">
                  <c:v>1.8</c:v>
                </c:pt>
                <c:pt idx="502">
                  <c:v>64.920599999999993</c:v>
                </c:pt>
                <c:pt idx="503">
                  <c:v>276.36842105263156</c:v>
                </c:pt>
                <c:pt idx="504">
                  <c:v>108.79949999999999</c:v>
                </c:pt>
                <c:pt idx="505">
                  <c:v>33.763636363636365</c:v>
                </c:pt>
                <c:pt idx="506">
                  <c:v>51.4</c:v>
                </c:pt>
                <c:pt idx="507">
                  <c:v>23.523799999999998</c:v>
                </c:pt>
                <c:pt idx="508">
                  <c:v>327.85714285714289</c:v>
                </c:pt>
                <c:pt idx="509">
                  <c:v>39.572151898734177</c:v>
                </c:pt>
                <c:pt idx="510">
                  <c:v>2</c:v>
                </c:pt>
                <c:pt idx="511">
                  <c:v>42</c:v>
                </c:pt>
                <c:pt idx="512">
                  <c:v>12.036</c:v>
                </c:pt>
                <c:pt idx="513">
                  <c:v>24.337499999999999</c:v>
                </c:pt>
                <c:pt idx="514">
                  <c:v>27.751999999999999</c:v>
                </c:pt>
                <c:pt idx="515">
                  <c:v>126.67</c:v>
                </c:pt>
                <c:pt idx="516">
                  <c:v>109.96759999999999</c:v>
                </c:pt>
                <c:pt idx="517">
                  <c:v>262.88499999999999</c:v>
                </c:pt>
                <c:pt idx="518">
                  <c:v>80.091012514220694</c:v>
                </c:pt>
                <c:pt idx="519">
                  <c:v>78.353999999999999</c:v>
                </c:pt>
                <c:pt idx="520">
                  <c:v>102.78399999999999</c:v>
                </c:pt>
                <c:pt idx="521">
                  <c:v>130.88524590163934</c:v>
                </c:pt>
                <c:pt idx="522">
                  <c:v>31.357599999999998</c:v>
                </c:pt>
                <c:pt idx="523">
                  <c:v>12.595555555555556</c:v>
                </c:pt>
                <c:pt idx="524">
                  <c:v>23.162399999999998</c:v>
                </c:pt>
                <c:pt idx="525">
                  <c:v>22.466000000000001</c:v>
                </c:pt>
                <c:pt idx="526">
                  <c:v>120.28985507246377</c:v>
                </c:pt>
                <c:pt idx="527">
                  <c:v>126.94239999999999</c:v>
                </c:pt>
                <c:pt idx="528">
                  <c:v>24.872727272727275</c:v>
                </c:pt>
                <c:pt idx="529">
                  <c:v>128.5</c:v>
                </c:pt>
                <c:pt idx="530">
                  <c:v>11.67</c:v>
                </c:pt>
                <c:pt idx="531">
                  <c:v>17.338200000000001</c:v>
                </c:pt>
                <c:pt idx="532">
                  <c:v>123.166</c:v>
                </c:pt>
                <c:pt idx="533">
                  <c:v>95.130399999999995</c:v>
                </c:pt>
                <c:pt idx="534">
                  <c:v>32.030769230769231</c:v>
                </c:pt>
                <c:pt idx="535">
                  <c:v>100.78440000000001</c:v>
                </c:pt>
                <c:pt idx="536">
                  <c:v>10.5</c:v>
                </c:pt>
                <c:pt idx="537">
                  <c:v>196.71571428571428</c:v>
                </c:pt>
                <c:pt idx="538">
                  <c:v>6.8</c:v>
                </c:pt>
                <c:pt idx="539">
                  <c:v>122.75862068965517</c:v>
                </c:pt>
                <c:pt idx="540">
                  <c:v>60</c:v>
                </c:pt>
                <c:pt idx="541">
                  <c:v>6.85</c:v>
                </c:pt>
                <c:pt idx="542">
                  <c:v>13.56</c:v>
                </c:pt>
                <c:pt idx="543">
                  <c:v>8</c:v>
                </c:pt>
                <c:pt idx="544">
                  <c:v>182.30279999999999</c:v>
                </c:pt>
                <c:pt idx="545">
                  <c:v>129.18032786885246</c:v>
                </c:pt>
                <c:pt idx="546">
                  <c:v>256.32614285714283</c:v>
                </c:pt>
                <c:pt idx="547">
                  <c:v>109.2748</c:v>
                </c:pt>
                <c:pt idx="548">
                  <c:v>36.517324675324673</c:v>
                </c:pt>
                <c:pt idx="549">
                  <c:v>61.998399999999997</c:v>
                </c:pt>
                <c:pt idx="550">
                  <c:v>40.285714285714285</c:v>
                </c:pt>
                <c:pt idx="551">
                  <c:v>7.6</c:v>
                </c:pt>
                <c:pt idx="552">
                  <c:v>4</c:v>
                </c:pt>
                <c:pt idx="553">
                  <c:v>7.6672452830188673</c:v>
                </c:pt>
                <c:pt idx="554">
                  <c:v>12.697435897435897</c:v>
                </c:pt>
                <c:pt idx="555">
                  <c:v>47.34</c:v>
                </c:pt>
                <c:pt idx="556">
                  <c:v>2.2031746031746033</c:v>
                </c:pt>
                <c:pt idx="557">
                  <c:v>17.2136</c:v>
                </c:pt>
                <c:pt idx="558">
                  <c:v>12.152380952380952</c:v>
                </c:pt>
                <c:pt idx="559">
                  <c:v>26.653846153846153</c:v>
                </c:pt>
                <c:pt idx="560">
                  <c:v>4.1536585365853655</c:v>
                </c:pt>
                <c:pt idx="561">
                  <c:v>111.80579999999999</c:v>
                </c:pt>
                <c:pt idx="562">
                  <c:v>9.9</c:v>
                </c:pt>
                <c:pt idx="563">
                  <c:v>8.6999999999999993</c:v>
                </c:pt>
                <c:pt idx="564">
                  <c:v>159.82574257425742</c:v>
                </c:pt>
                <c:pt idx="565">
                  <c:v>97.332799999999992</c:v>
                </c:pt>
                <c:pt idx="566">
                  <c:v>301.96187499999996</c:v>
                </c:pt>
                <c:pt idx="567">
                  <c:v>39.138400000000004</c:v>
                </c:pt>
                <c:pt idx="568">
                  <c:v>30</c:v>
                </c:pt>
                <c:pt idx="569">
                  <c:v>203.57142857142856</c:v>
                </c:pt>
                <c:pt idx="570">
                  <c:v>100.952</c:v>
                </c:pt>
                <c:pt idx="571">
                  <c:v>21.16</c:v>
                </c:pt>
                <c:pt idx="572">
                  <c:v>295.5976</c:v>
                </c:pt>
                <c:pt idx="573">
                  <c:v>15.6568</c:v>
                </c:pt>
                <c:pt idx="574">
                  <c:v>10.002837209302326</c:v>
                </c:pt>
                <c:pt idx="575">
                  <c:v>82.675555555555547</c:v>
                </c:pt>
                <c:pt idx="576">
                  <c:v>6.2590909090909088</c:v>
                </c:pt>
                <c:pt idx="577">
                  <c:v>3.3736220472440945</c:v>
                </c:pt>
                <c:pt idx="578">
                  <c:v>62.731399999999994</c:v>
                </c:pt>
                <c:pt idx="579">
                  <c:v>25</c:v>
                </c:pt>
                <c:pt idx="580">
                  <c:v>133.76000000000002</c:v>
                </c:pt>
                <c:pt idx="581">
                  <c:v>0.24479999999999999</c:v>
                </c:pt>
                <c:pt idx="582">
                  <c:v>122.5508</c:v>
                </c:pt>
                <c:pt idx="583">
                  <c:v>35</c:v>
                </c:pt>
                <c:pt idx="584">
                  <c:v>155.39279999999999</c:v>
                </c:pt>
                <c:pt idx="585">
                  <c:v>43.519999999999996</c:v>
                </c:pt>
                <c:pt idx="586">
                  <c:v>95.121568627450984</c:v>
                </c:pt>
                <c:pt idx="587">
                  <c:v>260.08181818181816</c:v>
                </c:pt>
                <c:pt idx="588">
                  <c:v>83.747368421052627</c:v>
                </c:pt>
                <c:pt idx="589">
                  <c:v>58.697599999999994</c:v>
                </c:pt>
                <c:pt idx="590">
                  <c:v>13.43</c:v>
                </c:pt>
                <c:pt idx="591">
                  <c:v>71.003571428571433</c:v>
                </c:pt>
                <c:pt idx="592">
                  <c:v>55.631249999999994</c:v>
                </c:pt>
                <c:pt idx="593">
                  <c:v>266.91428571428571</c:v>
                </c:pt>
                <c:pt idx="594">
                  <c:v>7.5488</c:v>
                </c:pt>
                <c:pt idx="595">
                  <c:v>5.4431818181818183</c:v>
                </c:pt>
                <c:pt idx="596">
                  <c:v>8</c:v>
                </c:pt>
                <c:pt idx="597">
                  <c:v>0.98432760364004035</c:v>
                </c:pt>
                <c:pt idx="598">
                  <c:v>122</c:v>
                </c:pt>
                <c:pt idx="599">
                  <c:v>23.230399999999999</c:v>
                </c:pt>
                <c:pt idx="600">
                  <c:v>28.4</c:v>
                </c:pt>
                <c:pt idx="601">
                  <c:v>14.539</c:v>
                </c:pt>
                <c:pt idx="602">
                  <c:v>131.13679999999999</c:v>
                </c:pt>
                <c:pt idx="603">
                  <c:v>9.6</c:v>
                </c:pt>
                <c:pt idx="604">
                  <c:v>12.468399999999999</c:v>
                </c:pt>
                <c:pt idx="605">
                  <c:v>53.236800000000002</c:v>
                </c:pt>
                <c:pt idx="606">
                  <c:v>203.83783783783784</c:v>
                </c:pt>
                <c:pt idx="607">
                  <c:v>54.911999999999999</c:v>
                </c:pt>
                <c:pt idx="608">
                  <c:v>19.399999999999999</c:v>
                </c:pt>
                <c:pt idx="609">
                  <c:v>2.87</c:v>
                </c:pt>
                <c:pt idx="610">
                  <c:v>73.292400000000001</c:v>
                </c:pt>
                <c:pt idx="611">
                  <c:v>15.337499999999999</c:v>
                </c:pt>
                <c:pt idx="612">
                  <c:v>14.67</c:v>
                </c:pt>
                <c:pt idx="613">
                  <c:v>85.225489690721659</c:v>
                </c:pt>
                <c:pt idx="614">
                  <c:v>32.127272727272725</c:v>
                </c:pt>
                <c:pt idx="615">
                  <c:v>20.274000000000001</c:v>
                </c:pt>
                <c:pt idx="616">
                  <c:v>17.363474747474747</c:v>
                </c:pt>
                <c:pt idx="617">
                  <c:v>336.48599999999999</c:v>
                </c:pt>
                <c:pt idx="618">
                  <c:v>7.8</c:v>
                </c:pt>
                <c:pt idx="619">
                  <c:v>222.66666666666666</c:v>
                </c:pt>
                <c:pt idx="620">
                  <c:v>7</c:v>
                </c:pt>
                <c:pt idx="621">
                  <c:v>44.3675</c:v>
                </c:pt>
                <c:pt idx="622">
                  <c:v>20.9</c:v>
                </c:pt>
                <c:pt idx="623">
                  <c:v>149.53919999999999</c:v>
                </c:pt>
                <c:pt idx="624">
                  <c:v>180.79710144927537</c:v>
                </c:pt>
                <c:pt idx="625">
                  <c:v>16</c:v>
                </c:pt>
                <c:pt idx="626">
                  <c:v>122.20559999999999</c:v>
                </c:pt>
                <c:pt idx="627">
                  <c:v>59.668036697247707</c:v>
                </c:pt>
                <c:pt idx="628">
                  <c:v>4.5</c:v>
                </c:pt>
                <c:pt idx="629">
                  <c:v>157.571</c:v>
                </c:pt>
                <c:pt idx="630">
                  <c:v>17.053999999999998</c:v>
                </c:pt>
                <c:pt idx="631">
                  <c:v>195.90704089506173</c:v>
                </c:pt>
                <c:pt idx="632">
                  <c:v>2.04</c:v>
                </c:pt>
                <c:pt idx="633">
                  <c:v>80</c:v>
                </c:pt>
                <c:pt idx="634">
                  <c:v>144.61176470588234</c:v>
                </c:pt>
                <c:pt idx="635">
                  <c:v>19.558208955223879</c:v>
                </c:pt>
                <c:pt idx="636">
                  <c:v>16.5</c:v>
                </c:pt>
                <c:pt idx="637">
                  <c:v>75.00800000000001</c:v>
                </c:pt>
                <c:pt idx="638">
                  <c:v>24.729599999999998</c:v>
                </c:pt>
                <c:pt idx="639">
                  <c:v>93.454545454545453</c:v>
                </c:pt>
                <c:pt idx="640">
                  <c:v>15.327999999999999</c:v>
                </c:pt>
                <c:pt idx="641">
                  <c:v>9.9209999999999994</c:v>
                </c:pt>
                <c:pt idx="642">
                  <c:v>98.891566265060248</c:v>
                </c:pt>
                <c:pt idx="643">
                  <c:v>4.4287659574468083</c:v>
                </c:pt>
                <c:pt idx="644">
                  <c:v>10.29</c:v>
                </c:pt>
                <c:pt idx="645">
                  <c:v>59.434199999999997</c:v>
                </c:pt>
                <c:pt idx="646">
                  <c:v>1.88</c:v>
                </c:pt>
                <c:pt idx="647">
                  <c:v>5.65</c:v>
                </c:pt>
                <c:pt idx="648">
                  <c:v>30</c:v>
                </c:pt>
                <c:pt idx="649">
                  <c:v>98.349152542372892</c:v>
                </c:pt>
                <c:pt idx="650">
                  <c:v>77.003500000000003</c:v>
                </c:pt>
                <c:pt idx="651">
                  <c:v>45</c:v>
                </c:pt>
                <c:pt idx="652">
                  <c:v>1.1299999999999999</c:v>
                </c:pt>
                <c:pt idx="653">
                  <c:v>119.35</c:v>
                </c:pt>
                <c:pt idx="654">
                  <c:v>55.611940298507463</c:v>
                </c:pt>
                <c:pt idx="655">
                  <c:v>13</c:v>
                </c:pt>
                <c:pt idx="656">
                  <c:v>135.9913728432108</c:v>
                </c:pt>
                <c:pt idx="657">
                  <c:v>39.280999999999999</c:v>
                </c:pt>
                <c:pt idx="658">
                  <c:v>11.79</c:v>
                </c:pt>
                <c:pt idx="659">
                  <c:v>31.439</c:v>
                </c:pt>
                <c:pt idx="660">
                  <c:v>15.35</c:v>
                </c:pt>
                <c:pt idx="661">
                  <c:v>2.5476000000000001</c:v>
                </c:pt>
                <c:pt idx="662">
                  <c:v>44.599200000000003</c:v>
                </c:pt>
                <c:pt idx="663">
                  <c:v>2.0299999999999998</c:v>
                </c:pt>
                <c:pt idx="664">
                  <c:v>36.067999999999998</c:v>
                </c:pt>
                <c:pt idx="665">
                  <c:v>5.5</c:v>
                </c:pt>
                <c:pt idx="666">
                  <c:v>75.75</c:v>
                </c:pt>
                <c:pt idx="667">
                  <c:v>11</c:v>
                </c:pt>
                <c:pt idx="668">
                  <c:v>120.89473684210525</c:v>
                </c:pt>
                <c:pt idx="669">
                  <c:v>497.08769047619046</c:v>
                </c:pt>
                <c:pt idx="670">
                  <c:v>26.1</c:v>
                </c:pt>
                <c:pt idx="671">
                  <c:v>48.9</c:v>
                </c:pt>
                <c:pt idx="672">
                  <c:v>17.899999999999999</c:v>
                </c:pt>
                <c:pt idx="673">
                  <c:v>143.1</c:v>
                </c:pt>
                <c:pt idx="674">
                  <c:v>71.206854545454547</c:v>
                </c:pt>
                <c:pt idx="675">
                  <c:v>1.02</c:v>
                </c:pt>
                <c:pt idx="676">
                  <c:v>58</c:v>
                </c:pt>
                <c:pt idx="677">
                  <c:v>2.9299999999999997</c:v>
                </c:pt>
                <c:pt idx="678">
                  <c:v>171.63660000000002</c:v>
                </c:pt>
                <c:pt idx="679">
                  <c:v>13</c:v>
                </c:pt>
                <c:pt idx="680">
                  <c:v>5.5973033707865172</c:v>
                </c:pt>
                <c:pt idx="681">
                  <c:v>20.368000000000002</c:v>
                </c:pt>
                <c:pt idx="682">
                  <c:v>12.92</c:v>
                </c:pt>
                <c:pt idx="683">
                  <c:v>29.643999999999998</c:v>
                </c:pt>
                <c:pt idx="684">
                  <c:v>5.5687499999999996</c:v>
                </c:pt>
                <c:pt idx="685">
                  <c:v>18.870799999999999</c:v>
                </c:pt>
                <c:pt idx="686">
                  <c:v>29.802399999999999</c:v>
                </c:pt>
                <c:pt idx="687">
                  <c:v>7.7054999999999989</c:v>
                </c:pt>
              </c:numCache>
            </c:numRef>
          </c:xVal>
          <c:yVal>
            <c:numRef>
              <c:f>'Жидкость с оптимизацией, Жидкос'!$KO$729:$KO$1416</c:f>
              <c:numCache>
                <c:formatCode>General</c:formatCode>
                <c:ptCount val="688"/>
                <c:pt idx="0">
                  <c:v>14.9</c:v>
                </c:pt>
                <c:pt idx="1">
                  <c:v>23.2</c:v>
                </c:pt>
                <c:pt idx="2">
                  <c:v>34</c:v>
                </c:pt>
                <c:pt idx="3">
                  <c:v>39</c:v>
                </c:pt>
                <c:pt idx="4">
                  <c:v>94.49</c:v>
                </c:pt>
                <c:pt idx="5">
                  <c:v>384</c:v>
                </c:pt>
                <c:pt idx="6">
                  <c:v>14</c:v>
                </c:pt>
                <c:pt idx="7">
                  <c:v>280.20999999999998</c:v>
                </c:pt>
                <c:pt idx="8">
                  <c:v>15</c:v>
                </c:pt>
                <c:pt idx="9">
                  <c:v>21</c:v>
                </c:pt>
                <c:pt idx="10">
                  <c:v>125</c:v>
                </c:pt>
                <c:pt idx="11">
                  <c:v>83.23</c:v>
                </c:pt>
                <c:pt idx="12">
                  <c:v>33</c:v>
                </c:pt>
                <c:pt idx="13">
                  <c:v>12.73</c:v>
                </c:pt>
                <c:pt idx="14">
                  <c:v>46</c:v>
                </c:pt>
                <c:pt idx="15">
                  <c:v>9</c:v>
                </c:pt>
                <c:pt idx="16">
                  <c:v>7.38</c:v>
                </c:pt>
                <c:pt idx="17">
                  <c:v>0</c:v>
                </c:pt>
                <c:pt idx="18">
                  <c:v>77.92</c:v>
                </c:pt>
                <c:pt idx="19">
                  <c:v>140</c:v>
                </c:pt>
                <c:pt idx="20">
                  <c:v>1.61</c:v>
                </c:pt>
                <c:pt idx="21">
                  <c:v>156.6</c:v>
                </c:pt>
                <c:pt idx="22">
                  <c:v>59.029999999999994</c:v>
                </c:pt>
                <c:pt idx="23">
                  <c:v>3.5</c:v>
                </c:pt>
                <c:pt idx="24">
                  <c:v>21</c:v>
                </c:pt>
                <c:pt idx="25">
                  <c:v>26.67</c:v>
                </c:pt>
                <c:pt idx="26">
                  <c:v>37.5</c:v>
                </c:pt>
                <c:pt idx="27">
                  <c:v>3</c:v>
                </c:pt>
                <c:pt idx="28">
                  <c:v>8</c:v>
                </c:pt>
                <c:pt idx="29">
                  <c:v>1.9</c:v>
                </c:pt>
                <c:pt idx="30">
                  <c:v>16.190000000000001</c:v>
                </c:pt>
                <c:pt idx="31">
                  <c:v>16</c:v>
                </c:pt>
                <c:pt idx="32">
                  <c:v>0</c:v>
                </c:pt>
                <c:pt idx="33">
                  <c:v>3.33</c:v>
                </c:pt>
                <c:pt idx="34">
                  <c:v>16.5</c:v>
                </c:pt>
                <c:pt idx="35">
                  <c:v>0</c:v>
                </c:pt>
                <c:pt idx="36">
                  <c:v>15.2</c:v>
                </c:pt>
                <c:pt idx="37">
                  <c:v>52.5</c:v>
                </c:pt>
                <c:pt idx="38">
                  <c:v>3.9</c:v>
                </c:pt>
                <c:pt idx="39">
                  <c:v>24.5</c:v>
                </c:pt>
                <c:pt idx="40">
                  <c:v>30</c:v>
                </c:pt>
                <c:pt idx="41">
                  <c:v>0</c:v>
                </c:pt>
                <c:pt idx="42">
                  <c:v>16</c:v>
                </c:pt>
                <c:pt idx="43">
                  <c:v>23</c:v>
                </c:pt>
                <c:pt idx="44">
                  <c:v>306.15000000000003</c:v>
                </c:pt>
                <c:pt idx="45">
                  <c:v>11.11</c:v>
                </c:pt>
                <c:pt idx="46">
                  <c:v>132.85000000000002</c:v>
                </c:pt>
                <c:pt idx="47">
                  <c:v>69</c:v>
                </c:pt>
                <c:pt idx="48">
                  <c:v>2.27</c:v>
                </c:pt>
                <c:pt idx="49">
                  <c:v>15.63</c:v>
                </c:pt>
                <c:pt idx="50">
                  <c:v>0</c:v>
                </c:pt>
                <c:pt idx="51">
                  <c:v>5</c:v>
                </c:pt>
                <c:pt idx="52">
                  <c:v>7.55</c:v>
                </c:pt>
                <c:pt idx="53">
                  <c:v>1</c:v>
                </c:pt>
                <c:pt idx="54">
                  <c:v>62.5</c:v>
                </c:pt>
                <c:pt idx="55">
                  <c:v>15.8</c:v>
                </c:pt>
                <c:pt idx="56">
                  <c:v>24.4</c:v>
                </c:pt>
                <c:pt idx="57">
                  <c:v>12</c:v>
                </c:pt>
                <c:pt idx="58">
                  <c:v>130</c:v>
                </c:pt>
                <c:pt idx="59">
                  <c:v>4.3</c:v>
                </c:pt>
                <c:pt idx="60">
                  <c:v>27</c:v>
                </c:pt>
                <c:pt idx="61">
                  <c:v>9.82</c:v>
                </c:pt>
                <c:pt idx="62">
                  <c:v>6</c:v>
                </c:pt>
                <c:pt idx="63">
                  <c:v>10</c:v>
                </c:pt>
                <c:pt idx="64">
                  <c:v>23</c:v>
                </c:pt>
                <c:pt idx="65">
                  <c:v>154.33000000000001</c:v>
                </c:pt>
                <c:pt idx="66">
                  <c:v>36.980000000000004</c:v>
                </c:pt>
                <c:pt idx="67">
                  <c:v>84.7</c:v>
                </c:pt>
                <c:pt idx="68">
                  <c:v>6.2</c:v>
                </c:pt>
                <c:pt idx="69">
                  <c:v>3.95</c:v>
                </c:pt>
                <c:pt idx="70">
                  <c:v>5.63</c:v>
                </c:pt>
                <c:pt idx="71">
                  <c:v>20</c:v>
                </c:pt>
                <c:pt idx="72">
                  <c:v>15.5</c:v>
                </c:pt>
                <c:pt idx="73">
                  <c:v>21</c:v>
                </c:pt>
                <c:pt idx="74">
                  <c:v>1.5</c:v>
                </c:pt>
                <c:pt idx="75">
                  <c:v>22.5</c:v>
                </c:pt>
                <c:pt idx="76">
                  <c:v>4.68</c:v>
                </c:pt>
                <c:pt idx="77">
                  <c:v>5</c:v>
                </c:pt>
                <c:pt idx="78">
                  <c:v>161.60999999999999</c:v>
                </c:pt>
                <c:pt idx="79">
                  <c:v>0.01</c:v>
                </c:pt>
                <c:pt idx="80">
                  <c:v>3.65</c:v>
                </c:pt>
                <c:pt idx="81">
                  <c:v>0</c:v>
                </c:pt>
                <c:pt idx="82">
                  <c:v>34</c:v>
                </c:pt>
                <c:pt idx="83">
                  <c:v>0</c:v>
                </c:pt>
                <c:pt idx="84">
                  <c:v>15</c:v>
                </c:pt>
                <c:pt idx="85">
                  <c:v>228.67000000000002</c:v>
                </c:pt>
                <c:pt idx="86">
                  <c:v>38.33</c:v>
                </c:pt>
                <c:pt idx="87">
                  <c:v>11</c:v>
                </c:pt>
                <c:pt idx="88">
                  <c:v>144</c:v>
                </c:pt>
                <c:pt idx="89">
                  <c:v>2.85</c:v>
                </c:pt>
                <c:pt idx="90">
                  <c:v>2.17</c:v>
                </c:pt>
                <c:pt idx="91">
                  <c:v>15</c:v>
                </c:pt>
                <c:pt idx="92">
                  <c:v>10</c:v>
                </c:pt>
                <c:pt idx="93">
                  <c:v>6.37</c:v>
                </c:pt>
                <c:pt idx="94">
                  <c:v>12.8</c:v>
                </c:pt>
                <c:pt idx="95">
                  <c:v>20</c:v>
                </c:pt>
                <c:pt idx="96">
                  <c:v>0</c:v>
                </c:pt>
                <c:pt idx="97">
                  <c:v>15.5</c:v>
                </c:pt>
                <c:pt idx="98">
                  <c:v>4.99</c:v>
                </c:pt>
                <c:pt idx="99">
                  <c:v>0</c:v>
                </c:pt>
                <c:pt idx="100">
                  <c:v>97.08</c:v>
                </c:pt>
                <c:pt idx="101">
                  <c:v>79.17</c:v>
                </c:pt>
                <c:pt idx="102">
                  <c:v>200.10000000000002</c:v>
                </c:pt>
                <c:pt idx="103">
                  <c:v>6.1</c:v>
                </c:pt>
                <c:pt idx="104">
                  <c:v>3.33</c:v>
                </c:pt>
                <c:pt idx="105">
                  <c:v>56</c:v>
                </c:pt>
                <c:pt idx="106">
                  <c:v>25</c:v>
                </c:pt>
                <c:pt idx="107">
                  <c:v>8</c:v>
                </c:pt>
                <c:pt idx="108">
                  <c:v>57.739999999999995</c:v>
                </c:pt>
                <c:pt idx="109">
                  <c:v>12</c:v>
                </c:pt>
                <c:pt idx="110">
                  <c:v>12</c:v>
                </c:pt>
                <c:pt idx="111">
                  <c:v>7</c:v>
                </c:pt>
                <c:pt idx="112">
                  <c:v>13.5</c:v>
                </c:pt>
                <c:pt idx="113">
                  <c:v>0</c:v>
                </c:pt>
                <c:pt idx="114">
                  <c:v>11.5</c:v>
                </c:pt>
                <c:pt idx="115">
                  <c:v>10</c:v>
                </c:pt>
                <c:pt idx="116">
                  <c:v>52.25</c:v>
                </c:pt>
                <c:pt idx="117">
                  <c:v>1</c:v>
                </c:pt>
                <c:pt idx="118">
                  <c:v>25</c:v>
                </c:pt>
                <c:pt idx="119">
                  <c:v>3.5</c:v>
                </c:pt>
                <c:pt idx="120">
                  <c:v>7.6</c:v>
                </c:pt>
                <c:pt idx="121">
                  <c:v>15</c:v>
                </c:pt>
                <c:pt idx="122">
                  <c:v>0</c:v>
                </c:pt>
                <c:pt idx="123">
                  <c:v>10.5</c:v>
                </c:pt>
                <c:pt idx="124">
                  <c:v>149.62</c:v>
                </c:pt>
                <c:pt idx="125">
                  <c:v>18</c:v>
                </c:pt>
                <c:pt idx="126">
                  <c:v>133.94</c:v>
                </c:pt>
                <c:pt idx="127">
                  <c:v>0</c:v>
                </c:pt>
                <c:pt idx="128">
                  <c:v>8.5</c:v>
                </c:pt>
                <c:pt idx="129">
                  <c:v>50.75</c:v>
                </c:pt>
                <c:pt idx="130">
                  <c:v>9.1999999999999993</c:v>
                </c:pt>
                <c:pt idx="131">
                  <c:v>18.5</c:v>
                </c:pt>
                <c:pt idx="132">
                  <c:v>60</c:v>
                </c:pt>
                <c:pt idx="133">
                  <c:v>1.58</c:v>
                </c:pt>
                <c:pt idx="134">
                  <c:v>15</c:v>
                </c:pt>
                <c:pt idx="135">
                  <c:v>91.6</c:v>
                </c:pt>
                <c:pt idx="136">
                  <c:v>90</c:v>
                </c:pt>
                <c:pt idx="137">
                  <c:v>3</c:v>
                </c:pt>
                <c:pt idx="138">
                  <c:v>8.4</c:v>
                </c:pt>
                <c:pt idx="139">
                  <c:v>2.75</c:v>
                </c:pt>
                <c:pt idx="140">
                  <c:v>4</c:v>
                </c:pt>
                <c:pt idx="141">
                  <c:v>17</c:v>
                </c:pt>
                <c:pt idx="142">
                  <c:v>5.21</c:v>
                </c:pt>
                <c:pt idx="143">
                  <c:v>90</c:v>
                </c:pt>
                <c:pt idx="144">
                  <c:v>1.56</c:v>
                </c:pt>
                <c:pt idx="145">
                  <c:v>69.78</c:v>
                </c:pt>
                <c:pt idx="146">
                  <c:v>8.6999999999999993</c:v>
                </c:pt>
                <c:pt idx="147">
                  <c:v>13.84</c:v>
                </c:pt>
                <c:pt idx="148">
                  <c:v>0.9</c:v>
                </c:pt>
                <c:pt idx="149">
                  <c:v>20.13</c:v>
                </c:pt>
                <c:pt idx="150">
                  <c:v>14.6</c:v>
                </c:pt>
                <c:pt idx="151">
                  <c:v>15</c:v>
                </c:pt>
                <c:pt idx="152">
                  <c:v>4.17</c:v>
                </c:pt>
                <c:pt idx="153">
                  <c:v>3.38</c:v>
                </c:pt>
                <c:pt idx="154">
                  <c:v>30</c:v>
                </c:pt>
                <c:pt idx="155">
                  <c:v>222.8</c:v>
                </c:pt>
                <c:pt idx="156">
                  <c:v>88.84</c:v>
                </c:pt>
                <c:pt idx="157">
                  <c:v>18</c:v>
                </c:pt>
                <c:pt idx="158">
                  <c:v>6</c:v>
                </c:pt>
                <c:pt idx="159">
                  <c:v>35.6</c:v>
                </c:pt>
                <c:pt idx="160">
                  <c:v>4.7</c:v>
                </c:pt>
                <c:pt idx="161">
                  <c:v>148</c:v>
                </c:pt>
                <c:pt idx="162">
                  <c:v>5.5</c:v>
                </c:pt>
                <c:pt idx="163">
                  <c:v>9</c:v>
                </c:pt>
                <c:pt idx="164">
                  <c:v>11.7</c:v>
                </c:pt>
                <c:pt idx="165">
                  <c:v>36.07</c:v>
                </c:pt>
                <c:pt idx="166">
                  <c:v>118.5</c:v>
                </c:pt>
                <c:pt idx="167">
                  <c:v>12</c:v>
                </c:pt>
                <c:pt idx="168">
                  <c:v>14</c:v>
                </c:pt>
                <c:pt idx="169">
                  <c:v>1.32</c:v>
                </c:pt>
                <c:pt idx="170">
                  <c:v>12.8</c:v>
                </c:pt>
                <c:pt idx="171">
                  <c:v>117</c:v>
                </c:pt>
                <c:pt idx="172">
                  <c:v>76.45</c:v>
                </c:pt>
                <c:pt idx="173">
                  <c:v>82.6</c:v>
                </c:pt>
                <c:pt idx="174">
                  <c:v>3.7</c:v>
                </c:pt>
                <c:pt idx="175">
                  <c:v>5.5</c:v>
                </c:pt>
                <c:pt idx="176">
                  <c:v>215</c:v>
                </c:pt>
                <c:pt idx="177">
                  <c:v>19</c:v>
                </c:pt>
                <c:pt idx="178">
                  <c:v>3.67</c:v>
                </c:pt>
                <c:pt idx="179">
                  <c:v>40</c:v>
                </c:pt>
                <c:pt idx="180">
                  <c:v>9.77</c:v>
                </c:pt>
                <c:pt idx="181">
                  <c:v>27</c:v>
                </c:pt>
                <c:pt idx="182">
                  <c:v>10.66</c:v>
                </c:pt>
                <c:pt idx="183">
                  <c:v>20</c:v>
                </c:pt>
                <c:pt idx="184">
                  <c:v>25.33</c:v>
                </c:pt>
                <c:pt idx="185">
                  <c:v>27</c:v>
                </c:pt>
                <c:pt idx="186">
                  <c:v>225</c:v>
                </c:pt>
                <c:pt idx="187">
                  <c:v>8</c:v>
                </c:pt>
                <c:pt idx="188">
                  <c:v>50</c:v>
                </c:pt>
                <c:pt idx="189">
                  <c:v>7.3</c:v>
                </c:pt>
                <c:pt idx="190">
                  <c:v>160</c:v>
                </c:pt>
                <c:pt idx="191">
                  <c:v>9.17</c:v>
                </c:pt>
                <c:pt idx="192">
                  <c:v>12</c:v>
                </c:pt>
                <c:pt idx="193">
                  <c:v>0</c:v>
                </c:pt>
                <c:pt idx="194">
                  <c:v>42.38</c:v>
                </c:pt>
                <c:pt idx="195">
                  <c:v>0</c:v>
                </c:pt>
                <c:pt idx="196">
                  <c:v>1.87</c:v>
                </c:pt>
                <c:pt idx="197">
                  <c:v>4.33</c:v>
                </c:pt>
                <c:pt idx="198">
                  <c:v>43.2</c:v>
                </c:pt>
                <c:pt idx="199">
                  <c:v>0</c:v>
                </c:pt>
                <c:pt idx="200">
                  <c:v>7</c:v>
                </c:pt>
                <c:pt idx="201">
                  <c:v>0</c:v>
                </c:pt>
                <c:pt idx="202">
                  <c:v>4.59</c:v>
                </c:pt>
                <c:pt idx="203">
                  <c:v>30</c:v>
                </c:pt>
                <c:pt idx="204">
                  <c:v>4</c:v>
                </c:pt>
                <c:pt idx="205">
                  <c:v>0</c:v>
                </c:pt>
                <c:pt idx="206">
                  <c:v>41.25</c:v>
                </c:pt>
                <c:pt idx="207">
                  <c:v>12</c:v>
                </c:pt>
                <c:pt idx="208">
                  <c:v>102.43</c:v>
                </c:pt>
                <c:pt idx="209">
                  <c:v>0</c:v>
                </c:pt>
                <c:pt idx="210">
                  <c:v>44</c:v>
                </c:pt>
                <c:pt idx="211">
                  <c:v>13.5</c:v>
                </c:pt>
                <c:pt idx="212">
                  <c:v>0</c:v>
                </c:pt>
                <c:pt idx="213">
                  <c:v>6</c:v>
                </c:pt>
                <c:pt idx="214">
                  <c:v>10.6</c:v>
                </c:pt>
                <c:pt idx="215">
                  <c:v>2.67</c:v>
                </c:pt>
                <c:pt idx="216">
                  <c:v>2</c:v>
                </c:pt>
                <c:pt idx="217">
                  <c:v>13.209999999999999</c:v>
                </c:pt>
                <c:pt idx="218">
                  <c:v>14</c:v>
                </c:pt>
                <c:pt idx="219">
                  <c:v>40</c:v>
                </c:pt>
                <c:pt idx="220">
                  <c:v>18.75</c:v>
                </c:pt>
                <c:pt idx="221">
                  <c:v>9.8000000000000007</c:v>
                </c:pt>
                <c:pt idx="222">
                  <c:v>178.54</c:v>
                </c:pt>
                <c:pt idx="223">
                  <c:v>55</c:v>
                </c:pt>
                <c:pt idx="224">
                  <c:v>32</c:v>
                </c:pt>
                <c:pt idx="225">
                  <c:v>19.3</c:v>
                </c:pt>
                <c:pt idx="226">
                  <c:v>0</c:v>
                </c:pt>
                <c:pt idx="227">
                  <c:v>35</c:v>
                </c:pt>
                <c:pt idx="228">
                  <c:v>43.379999999999995</c:v>
                </c:pt>
                <c:pt idx="229">
                  <c:v>40</c:v>
                </c:pt>
                <c:pt idx="230">
                  <c:v>0</c:v>
                </c:pt>
                <c:pt idx="231">
                  <c:v>11.5</c:v>
                </c:pt>
                <c:pt idx="232">
                  <c:v>41.25</c:v>
                </c:pt>
                <c:pt idx="233">
                  <c:v>0</c:v>
                </c:pt>
                <c:pt idx="234">
                  <c:v>5.2</c:v>
                </c:pt>
                <c:pt idx="235">
                  <c:v>125</c:v>
                </c:pt>
                <c:pt idx="236">
                  <c:v>8.5</c:v>
                </c:pt>
                <c:pt idx="237">
                  <c:v>55.5</c:v>
                </c:pt>
                <c:pt idx="238">
                  <c:v>275</c:v>
                </c:pt>
                <c:pt idx="239">
                  <c:v>60.71</c:v>
                </c:pt>
                <c:pt idx="240">
                  <c:v>13.5</c:v>
                </c:pt>
                <c:pt idx="241">
                  <c:v>12</c:v>
                </c:pt>
                <c:pt idx="242">
                  <c:v>14</c:v>
                </c:pt>
                <c:pt idx="243">
                  <c:v>7.33</c:v>
                </c:pt>
                <c:pt idx="244">
                  <c:v>77</c:v>
                </c:pt>
                <c:pt idx="245">
                  <c:v>5.42</c:v>
                </c:pt>
                <c:pt idx="246">
                  <c:v>1.08</c:v>
                </c:pt>
                <c:pt idx="247">
                  <c:v>79.17</c:v>
                </c:pt>
                <c:pt idx="248">
                  <c:v>7</c:v>
                </c:pt>
                <c:pt idx="249">
                  <c:v>0</c:v>
                </c:pt>
                <c:pt idx="250">
                  <c:v>8.68</c:v>
                </c:pt>
                <c:pt idx="251">
                  <c:v>11.5</c:v>
                </c:pt>
                <c:pt idx="252">
                  <c:v>1.2</c:v>
                </c:pt>
                <c:pt idx="253">
                  <c:v>18</c:v>
                </c:pt>
                <c:pt idx="254">
                  <c:v>5</c:v>
                </c:pt>
                <c:pt idx="255">
                  <c:v>175.64</c:v>
                </c:pt>
                <c:pt idx="256">
                  <c:v>31</c:v>
                </c:pt>
                <c:pt idx="257">
                  <c:v>14</c:v>
                </c:pt>
                <c:pt idx="258">
                  <c:v>7</c:v>
                </c:pt>
                <c:pt idx="259">
                  <c:v>8.67</c:v>
                </c:pt>
                <c:pt idx="260">
                  <c:v>0</c:v>
                </c:pt>
                <c:pt idx="261">
                  <c:v>5</c:v>
                </c:pt>
                <c:pt idx="262">
                  <c:v>0</c:v>
                </c:pt>
                <c:pt idx="263">
                  <c:v>11.8</c:v>
                </c:pt>
                <c:pt idx="264">
                  <c:v>12</c:v>
                </c:pt>
                <c:pt idx="265">
                  <c:v>37</c:v>
                </c:pt>
                <c:pt idx="266">
                  <c:v>10</c:v>
                </c:pt>
                <c:pt idx="267">
                  <c:v>7</c:v>
                </c:pt>
                <c:pt idx="268">
                  <c:v>15</c:v>
                </c:pt>
                <c:pt idx="269">
                  <c:v>1.93</c:v>
                </c:pt>
                <c:pt idx="270">
                  <c:v>139.36000000000001</c:v>
                </c:pt>
                <c:pt idx="271">
                  <c:v>125.83</c:v>
                </c:pt>
                <c:pt idx="272">
                  <c:v>0</c:v>
                </c:pt>
                <c:pt idx="273">
                  <c:v>3.6</c:v>
                </c:pt>
                <c:pt idx="274">
                  <c:v>54.17</c:v>
                </c:pt>
                <c:pt idx="275">
                  <c:v>11</c:v>
                </c:pt>
                <c:pt idx="276">
                  <c:v>11</c:v>
                </c:pt>
                <c:pt idx="277">
                  <c:v>57.7</c:v>
                </c:pt>
                <c:pt idx="278">
                  <c:v>9</c:v>
                </c:pt>
                <c:pt idx="279">
                  <c:v>14.3</c:v>
                </c:pt>
                <c:pt idx="280">
                  <c:v>130</c:v>
                </c:pt>
                <c:pt idx="281">
                  <c:v>10</c:v>
                </c:pt>
                <c:pt idx="282">
                  <c:v>28</c:v>
                </c:pt>
                <c:pt idx="283">
                  <c:v>23</c:v>
                </c:pt>
                <c:pt idx="284">
                  <c:v>7.88</c:v>
                </c:pt>
                <c:pt idx="285">
                  <c:v>29</c:v>
                </c:pt>
                <c:pt idx="286">
                  <c:v>40.630000000000003</c:v>
                </c:pt>
                <c:pt idx="287">
                  <c:v>1.2</c:v>
                </c:pt>
                <c:pt idx="288">
                  <c:v>5.8</c:v>
                </c:pt>
                <c:pt idx="289">
                  <c:v>59.5</c:v>
                </c:pt>
                <c:pt idx="290">
                  <c:v>40</c:v>
                </c:pt>
                <c:pt idx="291">
                  <c:v>13.45</c:v>
                </c:pt>
                <c:pt idx="292">
                  <c:v>4</c:v>
                </c:pt>
                <c:pt idx="293">
                  <c:v>155</c:v>
                </c:pt>
                <c:pt idx="294">
                  <c:v>17</c:v>
                </c:pt>
                <c:pt idx="295">
                  <c:v>25</c:v>
                </c:pt>
                <c:pt idx="296">
                  <c:v>62.5</c:v>
                </c:pt>
                <c:pt idx="297">
                  <c:v>9</c:v>
                </c:pt>
                <c:pt idx="298">
                  <c:v>8.6999999999999993</c:v>
                </c:pt>
                <c:pt idx="299">
                  <c:v>30</c:v>
                </c:pt>
                <c:pt idx="300">
                  <c:v>5.4</c:v>
                </c:pt>
                <c:pt idx="301">
                  <c:v>14.34</c:v>
                </c:pt>
                <c:pt idx="302">
                  <c:v>110</c:v>
                </c:pt>
                <c:pt idx="303">
                  <c:v>0</c:v>
                </c:pt>
                <c:pt idx="304">
                  <c:v>5.67</c:v>
                </c:pt>
                <c:pt idx="305">
                  <c:v>21</c:v>
                </c:pt>
                <c:pt idx="306">
                  <c:v>21</c:v>
                </c:pt>
                <c:pt idx="307">
                  <c:v>0</c:v>
                </c:pt>
                <c:pt idx="308">
                  <c:v>6</c:v>
                </c:pt>
                <c:pt idx="309">
                  <c:v>15.7</c:v>
                </c:pt>
                <c:pt idx="310">
                  <c:v>29.2</c:v>
                </c:pt>
                <c:pt idx="311">
                  <c:v>2</c:v>
                </c:pt>
                <c:pt idx="312">
                  <c:v>1.2</c:v>
                </c:pt>
                <c:pt idx="313">
                  <c:v>1.39</c:v>
                </c:pt>
                <c:pt idx="314">
                  <c:v>0.16</c:v>
                </c:pt>
                <c:pt idx="315">
                  <c:v>0.67</c:v>
                </c:pt>
                <c:pt idx="316">
                  <c:v>56</c:v>
                </c:pt>
                <c:pt idx="317">
                  <c:v>22.5</c:v>
                </c:pt>
                <c:pt idx="318">
                  <c:v>21</c:v>
                </c:pt>
                <c:pt idx="319">
                  <c:v>0</c:v>
                </c:pt>
                <c:pt idx="320">
                  <c:v>24</c:v>
                </c:pt>
                <c:pt idx="321">
                  <c:v>0</c:v>
                </c:pt>
                <c:pt idx="322">
                  <c:v>12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130</c:v>
                </c:pt>
                <c:pt idx="327">
                  <c:v>0</c:v>
                </c:pt>
                <c:pt idx="328">
                  <c:v>0</c:v>
                </c:pt>
                <c:pt idx="329">
                  <c:v>28</c:v>
                </c:pt>
                <c:pt idx="330">
                  <c:v>0</c:v>
                </c:pt>
                <c:pt idx="331">
                  <c:v>26</c:v>
                </c:pt>
                <c:pt idx="332">
                  <c:v>0</c:v>
                </c:pt>
                <c:pt idx="333">
                  <c:v>6.3</c:v>
                </c:pt>
                <c:pt idx="334">
                  <c:v>0</c:v>
                </c:pt>
                <c:pt idx="335">
                  <c:v>245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169.17</c:v>
                </c:pt>
                <c:pt idx="340">
                  <c:v>0</c:v>
                </c:pt>
                <c:pt idx="341">
                  <c:v>0</c:v>
                </c:pt>
                <c:pt idx="342">
                  <c:v>127</c:v>
                </c:pt>
                <c:pt idx="343">
                  <c:v>0</c:v>
                </c:pt>
                <c:pt idx="344">
                  <c:v>0</c:v>
                </c:pt>
                <c:pt idx="345">
                  <c:v>20</c:v>
                </c:pt>
                <c:pt idx="346">
                  <c:v>0</c:v>
                </c:pt>
                <c:pt idx="347">
                  <c:v>0</c:v>
                </c:pt>
                <c:pt idx="348">
                  <c:v>130</c:v>
                </c:pt>
                <c:pt idx="349">
                  <c:v>0</c:v>
                </c:pt>
                <c:pt idx="350">
                  <c:v>0</c:v>
                </c:pt>
                <c:pt idx="351">
                  <c:v>13</c:v>
                </c:pt>
                <c:pt idx="352">
                  <c:v>0</c:v>
                </c:pt>
                <c:pt idx="353">
                  <c:v>17.399999999999999</c:v>
                </c:pt>
                <c:pt idx="354">
                  <c:v>0</c:v>
                </c:pt>
                <c:pt idx="355">
                  <c:v>20.7</c:v>
                </c:pt>
                <c:pt idx="356">
                  <c:v>0</c:v>
                </c:pt>
                <c:pt idx="357">
                  <c:v>0.54</c:v>
                </c:pt>
                <c:pt idx="358">
                  <c:v>0</c:v>
                </c:pt>
                <c:pt idx="359">
                  <c:v>3.6</c:v>
                </c:pt>
                <c:pt idx="360">
                  <c:v>128</c:v>
                </c:pt>
                <c:pt idx="361">
                  <c:v>0</c:v>
                </c:pt>
                <c:pt idx="362">
                  <c:v>33.75</c:v>
                </c:pt>
                <c:pt idx="363">
                  <c:v>0</c:v>
                </c:pt>
                <c:pt idx="364">
                  <c:v>233.33</c:v>
                </c:pt>
                <c:pt idx="365">
                  <c:v>0</c:v>
                </c:pt>
                <c:pt idx="366">
                  <c:v>0</c:v>
                </c:pt>
                <c:pt idx="367">
                  <c:v>47.5</c:v>
                </c:pt>
                <c:pt idx="368">
                  <c:v>62.5</c:v>
                </c:pt>
                <c:pt idx="369">
                  <c:v>26.25</c:v>
                </c:pt>
                <c:pt idx="370">
                  <c:v>14</c:v>
                </c:pt>
                <c:pt idx="371">
                  <c:v>6</c:v>
                </c:pt>
                <c:pt idx="372">
                  <c:v>75</c:v>
                </c:pt>
                <c:pt idx="373">
                  <c:v>37.21</c:v>
                </c:pt>
                <c:pt idx="374">
                  <c:v>10</c:v>
                </c:pt>
                <c:pt idx="375">
                  <c:v>10</c:v>
                </c:pt>
                <c:pt idx="376">
                  <c:v>9.33</c:v>
                </c:pt>
                <c:pt idx="377">
                  <c:v>0</c:v>
                </c:pt>
                <c:pt idx="378">
                  <c:v>10</c:v>
                </c:pt>
                <c:pt idx="379">
                  <c:v>20.83</c:v>
                </c:pt>
                <c:pt idx="380">
                  <c:v>23.01</c:v>
                </c:pt>
                <c:pt idx="381">
                  <c:v>210</c:v>
                </c:pt>
                <c:pt idx="382">
                  <c:v>11.25</c:v>
                </c:pt>
                <c:pt idx="383">
                  <c:v>135</c:v>
                </c:pt>
                <c:pt idx="384">
                  <c:v>16</c:v>
                </c:pt>
                <c:pt idx="385">
                  <c:v>14.8</c:v>
                </c:pt>
                <c:pt idx="386">
                  <c:v>105</c:v>
                </c:pt>
                <c:pt idx="387">
                  <c:v>19</c:v>
                </c:pt>
                <c:pt idx="388">
                  <c:v>14</c:v>
                </c:pt>
                <c:pt idx="389">
                  <c:v>17.7</c:v>
                </c:pt>
                <c:pt idx="390">
                  <c:v>125</c:v>
                </c:pt>
                <c:pt idx="391">
                  <c:v>62.5</c:v>
                </c:pt>
                <c:pt idx="392">
                  <c:v>80</c:v>
                </c:pt>
                <c:pt idx="393">
                  <c:v>93.75</c:v>
                </c:pt>
                <c:pt idx="394">
                  <c:v>21.8</c:v>
                </c:pt>
                <c:pt idx="395">
                  <c:v>12</c:v>
                </c:pt>
                <c:pt idx="396">
                  <c:v>140</c:v>
                </c:pt>
                <c:pt idx="397">
                  <c:v>6.67</c:v>
                </c:pt>
                <c:pt idx="398">
                  <c:v>101</c:v>
                </c:pt>
                <c:pt idx="399">
                  <c:v>13</c:v>
                </c:pt>
                <c:pt idx="400">
                  <c:v>235</c:v>
                </c:pt>
                <c:pt idx="401">
                  <c:v>5</c:v>
                </c:pt>
                <c:pt idx="402">
                  <c:v>26.8</c:v>
                </c:pt>
                <c:pt idx="403">
                  <c:v>12</c:v>
                </c:pt>
                <c:pt idx="404">
                  <c:v>31.5</c:v>
                </c:pt>
                <c:pt idx="405">
                  <c:v>8.5</c:v>
                </c:pt>
                <c:pt idx="406">
                  <c:v>5</c:v>
                </c:pt>
                <c:pt idx="407">
                  <c:v>85</c:v>
                </c:pt>
                <c:pt idx="408">
                  <c:v>62.5</c:v>
                </c:pt>
                <c:pt idx="409">
                  <c:v>35</c:v>
                </c:pt>
                <c:pt idx="410">
                  <c:v>23</c:v>
                </c:pt>
                <c:pt idx="411">
                  <c:v>4.5</c:v>
                </c:pt>
                <c:pt idx="412">
                  <c:v>44</c:v>
                </c:pt>
                <c:pt idx="413">
                  <c:v>25</c:v>
                </c:pt>
                <c:pt idx="414">
                  <c:v>13.8</c:v>
                </c:pt>
                <c:pt idx="415">
                  <c:v>0</c:v>
                </c:pt>
                <c:pt idx="416">
                  <c:v>30</c:v>
                </c:pt>
                <c:pt idx="417">
                  <c:v>13</c:v>
                </c:pt>
                <c:pt idx="418">
                  <c:v>0.65</c:v>
                </c:pt>
                <c:pt idx="419">
                  <c:v>23.5</c:v>
                </c:pt>
                <c:pt idx="420">
                  <c:v>214</c:v>
                </c:pt>
                <c:pt idx="421">
                  <c:v>22</c:v>
                </c:pt>
                <c:pt idx="422">
                  <c:v>25</c:v>
                </c:pt>
                <c:pt idx="423">
                  <c:v>215</c:v>
                </c:pt>
                <c:pt idx="424">
                  <c:v>0</c:v>
                </c:pt>
                <c:pt idx="425">
                  <c:v>2.48</c:v>
                </c:pt>
                <c:pt idx="426">
                  <c:v>11.63</c:v>
                </c:pt>
                <c:pt idx="427">
                  <c:v>0</c:v>
                </c:pt>
                <c:pt idx="428">
                  <c:v>17</c:v>
                </c:pt>
                <c:pt idx="429">
                  <c:v>170</c:v>
                </c:pt>
                <c:pt idx="430">
                  <c:v>167</c:v>
                </c:pt>
                <c:pt idx="431">
                  <c:v>45</c:v>
                </c:pt>
                <c:pt idx="432">
                  <c:v>0</c:v>
                </c:pt>
                <c:pt idx="433">
                  <c:v>53.17</c:v>
                </c:pt>
                <c:pt idx="434">
                  <c:v>13.4</c:v>
                </c:pt>
                <c:pt idx="435">
                  <c:v>12</c:v>
                </c:pt>
                <c:pt idx="436">
                  <c:v>14.1</c:v>
                </c:pt>
                <c:pt idx="437">
                  <c:v>15</c:v>
                </c:pt>
                <c:pt idx="438">
                  <c:v>4</c:v>
                </c:pt>
                <c:pt idx="439">
                  <c:v>16.11</c:v>
                </c:pt>
                <c:pt idx="440">
                  <c:v>290</c:v>
                </c:pt>
                <c:pt idx="441">
                  <c:v>8.4</c:v>
                </c:pt>
                <c:pt idx="442">
                  <c:v>12.3</c:v>
                </c:pt>
                <c:pt idx="443">
                  <c:v>15.04</c:v>
                </c:pt>
                <c:pt idx="444">
                  <c:v>3</c:v>
                </c:pt>
                <c:pt idx="445">
                  <c:v>0</c:v>
                </c:pt>
                <c:pt idx="446">
                  <c:v>39</c:v>
                </c:pt>
                <c:pt idx="447">
                  <c:v>116.7</c:v>
                </c:pt>
                <c:pt idx="448">
                  <c:v>80.66</c:v>
                </c:pt>
                <c:pt idx="449">
                  <c:v>0</c:v>
                </c:pt>
                <c:pt idx="450">
                  <c:v>0</c:v>
                </c:pt>
                <c:pt idx="451">
                  <c:v>35</c:v>
                </c:pt>
                <c:pt idx="452">
                  <c:v>37.5</c:v>
                </c:pt>
                <c:pt idx="453">
                  <c:v>125</c:v>
                </c:pt>
                <c:pt idx="454">
                  <c:v>27.75</c:v>
                </c:pt>
                <c:pt idx="455">
                  <c:v>44.5</c:v>
                </c:pt>
                <c:pt idx="456">
                  <c:v>0</c:v>
                </c:pt>
                <c:pt idx="457">
                  <c:v>35</c:v>
                </c:pt>
                <c:pt idx="458">
                  <c:v>87.64</c:v>
                </c:pt>
                <c:pt idx="459">
                  <c:v>12.5</c:v>
                </c:pt>
                <c:pt idx="460">
                  <c:v>1.48</c:v>
                </c:pt>
                <c:pt idx="461">
                  <c:v>45</c:v>
                </c:pt>
                <c:pt idx="462">
                  <c:v>24</c:v>
                </c:pt>
                <c:pt idx="463">
                  <c:v>0</c:v>
                </c:pt>
                <c:pt idx="464">
                  <c:v>63.8</c:v>
                </c:pt>
                <c:pt idx="465">
                  <c:v>58.61</c:v>
                </c:pt>
                <c:pt idx="466">
                  <c:v>33.29</c:v>
                </c:pt>
                <c:pt idx="467">
                  <c:v>18</c:v>
                </c:pt>
                <c:pt idx="468">
                  <c:v>0</c:v>
                </c:pt>
                <c:pt idx="469">
                  <c:v>0</c:v>
                </c:pt>
                <c:pt idx="470">
                  <c:v>16.63</c:v>
                </c:pt>
                <c:pt idx="471">
                  <c:v>8.33</c:v>
                </c:pt>
                <c:pt idx="472">
                  <c:v>1.2</c:v>
                </c:pt>
                <c:pt idx="473">
                  <c:v>20</c:v>
                </c:pt>
                <c:pt idx="474">
                  <c:v>37.879999999999995</c:v>
                </c:pt>
                <c:pt idx="475">
                  <c:v>0</c:v>
                </c:pt>
                <c:pt idx="476">
                  <c:v>0</c:v>
                </c:pt>
                <c:pt idx="477">
                  <c:v>54.6</c:v>
                </c:pt>
                <c:pt idx="478">
                  <c:v>0</c:v>
                </c:pt>
                <c:pt idx="479">
                  <c:v>27</c:v>
                </c:pt>
                <c:pt idx="480">
                  <c:v>21</c:v>
                </c:pt>
                <c:pt idx="481">
                  <c:v>2.5</c:v>
                </c:pt>
                <c:pt idx="482">
                  <c:v>24</c:v>
                </c:pt>
                <c:pt idx="483">
                  <c:v>0</c:v>
                </c:pt>
                <c:pt idx="484">
                  <c:v>10</c:v>
                </c:pt>
                <c:pt idx="485">
                  <c:v>294</c:v>
                </c:pt>
                <c:pt idx="486">
                  <c:v>61</c:v>
                </c:pt>
                <c:pt idx="487">
                  <c:v>2.0499999999999998</c:v>
                </c:pt>
                <c:pt idx="488">
                  <c:v>21</c:v>
                </c:pt>
                <c:pt idx="489">
                  <c:v>0</c:v>
                </c:pt>
                <c:pt idx="490">
                  <c:v>10</c:v>
                </c:pt>
                <c:pt idx="491">
                  <c:v>0</c:v>
                </c:pt>
                <c:pt idx="492">
                  <c:v>7</c:v>
                </c:pt>
                <c:pt idx="493">
                  <c:v>25</c:v>
                </c:pt>
                <c:pt idx="494">
                  <c:v>5.24</c:v>
                </c:pt>
                <c:pt idx="495">
                  <c:v>73.33</c:v>
                </c:pt>
                <c:pt idx="496">
                  <c:v>39</c:v>
                </c:pt>
                <c:pt idx="497">
                  <c:v>24</c:v>
                </c:pt>
                <c:pt idx="498">
                  <c:v>88.6</c:v>
                </c:pt>
                <c:pt idx="499">
                  <c:v>0</c:v>
                </c:pt>
                <c:pt idx="500">
                  <c:v>43.75</c:v>
                </c:pt>
                <c:pt idx="501">
                  <c:v>2</c:v>
                </c:pt>
                <c:pt idx="502">
                  <c:v>60</c:v>
                </c:pt>
                <c:pt idx="503">
                  <c:v>178</c:v>
                </c:pt>
                <c:pt idx="504">
                  <c:v>100</c:v>
                </c:pt>
                <c:pt idx="505">
                  <c:v>21</c:v>
                </c:pt>
                <c:pt idx="506">
                  <c:v>31</c:v>
                </c:pt>
                <c:pt idx="507">
                  <c:v>23</c:v>
                </c:pt>
                <c:pt idx="508">
                  <c:v>125</c:v>
                </c:pt>
                <c:pt idx="509">
                  <c:v>29</c:v>
                </c:pt>
                <c:pt idx="510">
                  <c:v>2</c:v>
                </c:pt>
                <c:pt idx="511">
                  <c:v>44</c:v>
                </c:pt>
                <c:pt idx="512">
                  <c:v>5.7</c:v>
                </c:pt>
                <c:pt idx="513">
                  <c:v>17.7</c:v>
                </c:pt>
                <c:pt idx="514">
                  <c:v>10.5</c:v>
                </c:pt>
                <c:pt idx="515">
                  <c:v>80</c:v>
                </c:pt>
                <c:pt idx="516">
                  <c:v>87.5</c:v>
                </c:pt>
                <c:pt idx="517">
                  <c:v>54.17</c:v>
                </c:pt>
                <c:pt idx="518">
                  <c:v>0</c:v>
                </c:pt>
                <c:pt idx="519">
                  <c:v>74.25</c:v>
                </c:pt>
                <c:pt idx="520">
                  <c:v>80</c:v>
                </c:pt>
                <c:pt idx="521">
                  <c:v>80</c:v>
                </c:pt>
                <c:pt idx="522">
                  <c:v>21</c:v>
                </c:pt>
                <c:pt idx="523">
                  <c:v>7.8</c:v>
                </c:pt>
                <c:pt idx="524">
                  <c:v>15</c:v>
                </c:pt>
                <c:pt idx="525">
                  <c:v>14</c:v>
                </c:pt>
                <c:pt idx="526">
                  <c:v>0</c:v>
                </c:pt>
                <c:pt idx="527">
                  <c:v>93.5</c:v>
                </c:pt>
                <c:pt idx="528">
                  <c:v>10</c:v>
                </c:pt>
                <c:pt idx="529">
                  <c:v>80</c:v>
                </c:pt>
                <c:pt idx="530">
                  <c:v>11.67</c:v>
                </c:pt>
                <c:pt idx="531">
                  <c:v>13</c:v>
                </c:pt>
                <c:pt idx="532">
                  <c:v>45</c:v>
                </c:pt>
                <c:pt idx="533">
                  <c:v>23.33</c:v>
                </c:pt>
                <c:pt idx="534">
                  <c:v>24</c:v>
                </c:pt>
                <c:pt idx="535">
                  <c:v>62.5</c:v>
                </c:pt>
                <c:pt idx="536">
                  <c:v>10.5</c:v>
                </c:pt>
                <c:pt idx="537">
                  <c:v>0</c:v>
                </c:pt>
                <c:pt idx="538">
                  <c:v>13.8</c:v>
                </c:pt>
                <c:pt idx="539">
                  <c:v>105</c:v>
                </c:pt>
                <c:pt idx="540">
                  <c:v>60</c:v>
                </c:pt>
                <c:pt idx="541">
                  <c:v>6.85</c:v>
                </c:pt>
                <c:pt idx="542">
                  <c:v>13.7</c:v>
                </c:pt>
                <c:pt idx="543">
                  <c:v>8</c:v>
                </c:pt>
                <c:pt idx="544">
                  <c:v>0</c:v>
                </c:pt>
                <c:pt idx="545">
                  <c:v>100</c:v>
                </c:pt>
                <c:pt idx="546">
                  <c:v>43.9</c:v>
                </c:pt>
                <c:pt idx="547">
                  <c:v>100</c:v>
                </c:pt>
                <c:pt idx="548">
                  <c:v>30.63</c:v>
                </c:pt>
                <c:pt idx="549">
                  <c:v>17.8</c:v>
                </c:pt>
                <c:pt idx="550">
                  <c:v>24.19</c:v>
                </c:pt>
                <c:pt idx="551">
                  <c:v>12</c:v>
                </c:pt>
                <c:pt idx="552">
                  <c:v>4</c:v>
                </c:pt>
                <c:pt idx="553">
                  <c:v>6.31</c:v>
                </c:pt>
                <c:pt idx="554">
                  <c:v>2.42</c:v>
                </c:pt>
                <c:pt idx="555">
                  <c:v>46.67</c:v>
                </c:pt>
                <c:pt idx="556">
                  <c:v>0</c:v>
                </c:pt>
                <c:pt idx="557">
                  <c:v>6</c:v>
                </c:pt>
                <c:pt idx="558">
                  <c:v>11</c:v>
                </c:pt>
                <c:pt idx="559">
                  <c:v>17.5</c:v>
                </c:pt>
                <c:pt idx="560">
                  <c:v>3.25</c:v>
                </c:pt>
                <c:pt idx="561">
                  <c:v>80</c:v>
                </c:pt>
                <c:pt idx="562">
                  <c:v>12.5</c:v>
                </c:pt>
                <c:pt idx="563">
                  <c:v>8.6999999999999993</c:v>
                </c:pt>
                <c:pt idx="564">
                  <c:v>118</c:v>
                </c:pt>
                <c:pt idx="565">
                  <c:v>58</c:v>
                </c:pt>
                <c:pt idx="566">
                  <c:v>147.5</c:v>
                </c:pt>
                <c:pt idx="567">
                  <c:v>14</c:v>
                </c:pt>
                <c:pt idx="568">
                  <c:v>30</c:v>
                </c:pt>
                <c:pt idx="569">
                  <c:v>125</c:v>
                </c:pt>
                <c:pt idx="570">
                  <c:v>90</c:v>
                </c:pt>
                <c:pt idx="571">
                  <c:v>21.16</c:v>
                </c:pt>
                <c:pt idx="572">
                  <c:v>140</c:v>
                </c:pt>
                <c:pt idx="573">
                  <c:v>13</c:v>
                </c:pt>
                <c:pt idx="574">
                  <c:v>7.98</c:v>
                </c:pt>
                <c:pt idx="575">
                  <c:v>42.6</c:v>
                </c:pt>
                <c:pt idx="576">
                  <c:v>6</c:v>
                </c:pt>
                <c:pt idx="577">
                  <c:v>1.5</c:v>
                </c:pt>
                <c:pt idx="578">
                  <c:v>32</c:v>
                </c:pt>
                <c:pt idx="579">
                  <c:v>25</c:v>
                </c:pt>
                <c:pt idx="580">
                  <c:v>3.8</c:v>
                </c:pt>
                <c:pt idx="581">
                  <c:v>0</c:v>
                </c:pt>
                <c:pt idx="582">
                  <c:v>22.5</c:v>
                </c:pt>
                <c:pt idx="583">
                  <c:v>35</c:v>
                </c:pt>
                <c:pt idx="584">
                  <c:v>62.5</c:v>
                </c:pt>
                <c:pt idx="585">
                  <c:v>34</c:v>
                </c:pt>
                <c:pt idx="586">
                  <c:v>64</c:v>
                </c:pt>
                <c:pt idx="587">
                  <c:v>183</c:v>
                </c:pt>
                <c:pt idx="588">
                  <c:v>52</c:v>
                </c:pt>
                <c:pt idx="589">
                  <c:v>32</c:v>
                </c:pt>
                <c:pt idx="590">
                  <c:v>9.83</c:v>
                </c:pt>
                <c:pt idx="591">
                  <c:v>70.5</c:v>
                </c:pt>
                <c:pt idx="592">
                  <c:v>43</c:v>
                </c:pt>
                <c:pt idx="593">
                  <c:v>90</c:v>
                </c:pt>
                <c:pt idx="594">
                  <c:v>11</c:v>
                </c:pt>
                <c:pt idx="595">
                  <c:v>5</c:v>
                </c:pt>
                <c:pt idx="596">
                  <c:v>2.67</c:v>
                </c:pt>
                <c:pt idx="597">
                  <c:v>0</c:v>
                </c:pt>
                <c:pt idx="598">
                  <c:v>122</c:v>
                </c:pt>
                <c:pt idx="599">
                  <c:v>17</c:v>
                </c:pt>
                <c:pt idx="600">
                  <c:v>20</c:v>
                </c:pt>
                <c:pt idx="601">
                  <c:v>7</c:v>
                </c:pt>
                <c:pt idx="602">
                  <c:v>116</c:v>
                </c:pt>
                <c:pt idx="603">
                  <c:v>0</c:v>
                </c:pt>
                <c:pt idx="604">
                  <c:v>9.379999999999999</c:v>
                </c:pt>
                <c:pt idx="605">
                  <c:v>35</c:v>
                </c:pt>
                <c:pt idx="606">
                  <c:v>180</c:v>
                </c:pt>
                <c:pt idx="607">
                  <c:v>45</c:v>
                </c:pt>
                <c:pt idx="608">
                  <c:v>19.399999999999999</c:v>
                </c:pt>
                <c:pt idx="609">
                  <c:v>1.39</c:v>
                </c:pt>
                <c:pt idx="610">
                  <c:v>60</c:v>
                </c:pt>
                <c:pt idx="611">
                  <c:v>12</c:v>
                </c:pt>
                <c:pt idx="612">
                  <c:v>14.67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14.23</c:v>
                </c:pt>
                <c:pt idx="617">
                  <c:v>0</c:v>
                </c:pt>
                <c:pt idx="618">
                  <c:v>7.8</c:v>
                </c:pt>
                <c:pt idx="619">
                  <c:v>180</c:v>
                </c:pt>
                <c:pt idx="620">
                  <c:v>7</c:v>
                </c:pt>
                <c:pt idx="621">
                  <c:v>0</c:v>
                </c:pt>
                <c:pt idx="622">
                  <c:v>11</c:v>
                </c:pt>
                <c:pt idx="623">
                  <c:v>15.4</c:v>
                </c:pt>
                <c:pt idx="624">
                  <c:v>125</c:v>
                </c:pt>
                <c:pt idx="625">
                  <c:v>16.7</c:v>
                </c:pt>
                <c:pt idx="626">
                  <c:v>116.1</c:v>
                </c:pt>
                <c:pt idx="627">
                  <c:v>35</c:v>
                </c:pt>
                <c:pt idx="628">
                  <c:v>6.3</c:v>
                </c:pt>
                <c:pt idx="629">
                  <c:v>125</c:v>
                </c:pt>
                <c:pt idx="630">
                  <c:v>6.25</c:v>
                </c:pt>
                <c:pt idx="631">
                  <c:v>125.84</c:v>
                </c:pt>
                <c:pt idx="632">
                  <c:v>2.04</c:v>
                </c:pt>
                <c:pt idx="633">
                  <c:v>80</c:v>
                </c:pt>
                <c:pt idx="634">
                  <c:v>112</c:v>
                </c:pt>
                <c:pt idx="635">
                  <c:v>12.58</c:v>
                </c:pt>
                <c:pt idx="636">
                  <c:v>9.4</c:v>
                </c:pt>
                <c:pt idx="637">
                  <c:v>46.88</c:v>
                </c:pt>
                <c:pt idx="638">
                  <c:v>23.7</c:v>
                </c:pt>
                <c:pt idx="639">
                  <c:v>50</c:v>
                </c:pt>
                <c:pt idx="640">
                  <c:v>0</c:v>
                </c:pt>
                <c:pt idx="641">
                  <c:v>5.57</c:v>
                </c:pt>
                <c:pt idx="642">
                  <c:v>60</c:v>
                </c:pt>
                <c:pt idx="643">
                  <c:v>4.13</c:v>
                </c:pt>
                <c:pt idx="644">
                  <c:v>10.29</c:v>
                </c:pt>
                <c:pt idx="645">
                  <c:v>52.08</c:v>
                </c:pt>
                <c:pt idx="646">
                  <c:v>1.88</c:v>
                </c:pt>
                <c:pt idx="647">
                  <c:v>5.65</c:v>
                </c:pt>
                <c:pt idx="648">
                  <c:v>0</c:v>
                </c:pt>
                <c:pt idx="649">
                  <c:v>66.19</c:v>
                </c:pt>
                <c:pt idx="650">
                  <c:v>73.5</c:v>
                </c:pt>
                <c:pt idx="651">
                  <c:v>45</c:v>
                </c:pt>
                <c:pt idx="652">
                  <c:v>1.1299999999999999</c:v>
                </c:pt>
                <c:pt idx="653">
                  <c:v>55</c:v>
                </c:pt>
                <c:pt idx="654">
                  <c:v>45</c:v>
                </c:pt>
                <c:pt idx="655">
                  <c:v>13</c:v>
                </c:pt>
                <c:pt idx="656">
                  <c:v>92</c:v>
                </c:pt>
                <c:pt idx="657">
                  <c:v>22</c:v>
                </c:pt>
                <c:pt idx="658">
                  <c:v>11.79</c:v>
                </c:pt>
                <c:pt idx="659">
                  <c:v>15.56</c:v>
                </c:pt>
                <c:pt idx="660">
                  <c:v>15.35</c:v>
                </c:pt>
                <c:pt idx="661">
                  <c:v>1.5</c:v>
                </c:pt>
                <c:pt idx="662">
                  <c:v>29.76</c:v>
                </c:pt>
                <c:pt idx="663">
                  <c:v>2.0299999999999998</c:v>
                </c:pt>
                <c:pt idx="664">
                  <c:v>31.3</c:v>
                </c:pt>
                <c:pt idx="665">
                  <c:v>5.5</c:v>
                </c:pt>
                <c:pt idx="666">
                  <c:v>49.94</c:v>
                </c:pt>
                <c:pt idx="667">
                  <c:v>6.5</c:v>
                </c:pt>
                <c:pt idx="668">
                  <c:v>80</c:v>
                </c:pt>
                <c:pt idx="669">
                  <c:v>0</c:v>
                </c:pt>
                <c:pt idx="670">
                  <c:v>15</c:v>
                </c:pt>
                <c:pt idx="671">
                  <c:v>42</c:v>
                </c:pt>
                <c:pt idx="672">
                  <c:v>7.5</c:v>
                </c:pt>
                <c:pt idx="673">
                  <c:v>70</c:v>
                </c:pt>
                <c:pt idx="674">
                  <c:v>41.67</c:v>
                </c:pt>
                <c:pt idx="675">
                  <c:v>0.42</c:v>
                </c:pt>
                <c:pt idx="676">
                  <c:v>58</c:v>
                </c:pt>
                <c:pt idx="677">
                  <c:v>1.63</c:v>
                </c:pt>
                <c:pt idx="678">
                  <c:v>83.06</c:v>
                </c:pt>
                <c:pt idx="679">
                  <c:v>13</c:v>
                </c:pt>
                <c:pt idx="680">
                  <c:v>5.2</c:v>
                </c:pt>
                <c:pt idx="681">
                  <c:v>11.8</c:v>
                </c:pt>
                <c:pt idx="682">
                  <c:v>12.92</c:v>
                </c:pt>
                <c:pt idx="683">
                  <c:v>19.399999999999999</c:v>
                </c:pt>
                <c:pt idx="684">
                  <c:v>3.75</c:v>
                </c:pt>
                <c:pt idx="685">
                  <c:v>11.33</c:v>
                </c:pt>
                <c:pt idx="686">
                  <c:v>18.600000000000001</c:v>
                </c:pt>
                <c:pt idx="687">
                  <c:v>4.67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881-4FAC-BE21-1332A6DA5493}"/>
            </c:ext>
          </c:extLst>
        </c:ser>
        <c:ser>
          <c:idx val="2"/>
          <c:order val="2"/>
          <c:tx>
            <c:v/>
          </c:tx>
          <c:spPr>
            <a:ln w="12700">
              <a:solidFill>
                <a:srgbClr val="E61C1B"/>
              </a:solidFill>
              <a:prstDash val="solid"/>
            </a:ln>
          </c:spPr>
          <c:marker>
            <c:symbol val="none"/>
          </c:marker>
          <c:dPt>
            <c:idx val="1"/>
            <c:bubble3D val="0"/>
            <c:spPr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3-F881-4FAC-BE21-1332A6DA5493}"/>
              </c:ext>
            </c:extLst>
          </c:dPt>
          <c:xVal>
            <c:numRef>
              <c:f>'Жидкость с оптимизацией, Жидкос'!$KO$1417:$KO$1518</c:f>
              <c:numCache>
                <c:formatCode>General</c:formatCode>
                <c:ptCount val="102"/>
                <c:pt idx="0">
                  <c:v>345.8254784941015</c:v>
                </c:pt>
                <c:pt idx="1">
                  <c:v>345.8254784941015</c:v>
                </c:pt>
                <c:pt idx="2">
                  <c:v>345.28929119574872</c:v>
                </c:pt>
                <c:pt idx="3">
                  <c:v>343.68284538699623</c:v>
                </c:pt>
                <c:pt idx="4">
                  <c:v>341.01248097553594</c:v>
                </c:pt>
                <c:pt idx="5">
                  <c:v>337.2887366697264</c:v>
                </c:pt>
                <c:pt idx="6">
                  <c:v>332.52630838712577</c:v>
                </c:pt>
                <c:pt idx="7">
                  <c:v>326.74399125641889</c:v>
                </c:pt>
                <c:pt idx="8">
                  <c:v>319.96460544163125</c:v>
                </c:pt>
                <c:pt idx="9">
                  <c:v>312.21490608136696</c:v>
                </c:pt>
                <c:pt idx="10">
                  <c:v>303.52547769850037</c:v>
                </c:pt>
                <c:pt idx="11">
                  <c:v>293.93061349703612</c:v>
                </c:pt>
                <c:pt idx="12">
                  <c:v>283.4681800225012</c:v>
                </c:pt>
                <c:pt idx="13">
                  <c:v>272.17946771998822</c:v>
                </c:pt>
                <c:pt idx="14">
                  <c:v>260.10902797963314</c:v>
                </c:pt>
                <c:pt idx="15">
                  <c:v>247.30449731263178</c:v>
                </c:pt>
                <c:pt idx="16">
                  <c:v>233.81640935169327</c:v>
                </c:pt>
                <c:pt idx="17">
                  <c:v>219.69799541787805</c:v>
                </c:pt>
                <c:pt idx="18">
                  <c:v>205.00497444089319</c:v>
                </c:pt>
                <c:pt idx="19">
                  <c:v>189.79533306193207</c:v>
                </c:pt>
                <c:pt idx="20">
                  <c:v>174.12909678689323</c:v>
                </c:pt>
                <c:pt idx="21">
                  <c:v>158.06809309313178</c:v>
                </c:pt>
                <c:pt idx="22">
                  <c:v>141.67570742465227</c:v>
                </c:pt>
                <c:pt idx="23">
                  <c:v>125.01663303871959</c:v>
                </c:pt>
                <c:pt idx="24">
                  <c:v>108.15661569112788</c:v>
                </c:pt>
                <c:pt idx="25">
                  <c:v>91.162194167738875</c:v>
                </c:pt>
                <c:pt idx="26">
                  <c:v>74.100437686292651</c:v>
                </c:pt>
                <c:pt idx="27">
                  <c:v>57.038681204846448</c:v>
                </c:pt>
                <c:pt idx="28">
                  <c:v>40.044259681457426</c:v>
                </c:pt>
                <c:pt idx="29">
                  <c:v>23.184242333865726</c:v>
                </c:pt>
                <c:pt idx="30">
                  <c:v>6.5251679479330704</c:v>
                </c:pt>
                <c:pt idx="31">
                  <c:v>-9.8672177205464209</c:v>
                </c:pt>
                <c:pt idx="32">
                  <c:v>-25.928221414307899</c:v>
                </c:pt>
                <c:pt idx="33">
                  <c:v>-41.594457689346655</c:v>
                </c:pt>
                <c:pt idx="34">
                  <c:v>-56.804099068307778</c:v>
                </c:pt>
                <c:pt idx="35">
                  <c:v>-71.497120045292633</c:v>
                </c:pt>
                <c:pt idx="36">
                  <c:v>-85.615533979107823</c:v>
                </c:pt>
                <c:pt idx="37">
                  <c:v>-99.103621940046395</c:v>
                </c:pt>
                <c:pt idx="38">
                  <c:v>-111.90815260704773</c:v>
                </c:pt>
                <c:pt idx="39">
                  <c:v>-123.97859234740278</c:v>
                </c:pt>
                <c:pt idx="40">
                  <c:v>-135.26730464991579</c:v>
                </c:pt>
                <c:pt idx="41">
                  <c:v>-145.72973812445076</c:v>
                </c:pt>
                <c:pt idx="42">
                  <c:v>-155.32460232591495</c:v>
                </c:pt>
                <c:pt idx="43">
                  <c:v>-164.0140307087816</c:v>
                </c:pt>
                <c:pt idx="44">
                  <c:v>-171.76373006904581</c:v>
                </c:pt>
                <c:pt idx="45">
                  <c:v>-178.54311588383345</c:v>
                </c:pt>
                <c:pt idx="46">
                  <c:v>-184.32543301454029</c:v>
                </c:pt>
                <c:pt idx="47">
                  <c:v>-189.08786129714093</c:v>
                </c:pt>
                <c:pt idx="48">
                  <c:v>-192.81160560295041</c:v>
                </c:pt>
                <c:pt idx="49">
                  <c:v>-195.48197001441065</c:v>
                </c:pt>
                <c:pt idx="50">
                  <c:v>-197.08841582316307</c:v>
                </c:pt>
                <c:pt idx="51">
                  <c:v>-197.62460312151586</c:v>
                </c:pt>
                <c:pt idx="52">
                  <c:v>-197.08841582316302</c:v>
                </c:pt>
                <c:pt idx="53">
                  <c:v>-195.48197001441054</c:v>
                </c:pt>
                <c:pt idx="54">
                  <c:v>-192.81160560295018</c:v>
                </c:pt>
                <c:pt idx="55">
                  <c:v>-189.08786129714059</c:v>
                </c:pt>
                <c:pt idx="56">
                  <c:v>-184.3254330145399</c:v>
                </c:pt>
                <c:pt idx="57">
                  <c:v>-178.54311588383294</c:v>
                </c:pt>
                <c:pt idx="58">
                  <c:v>-171.76373006904521</c:v>
                </c:pt>
                <c:pt idx="59">
                  <c:v>-164.01403070878092</c:v>
                </c:pt>
                <c:pt idx="60">
                  <c:v>-155.32460232591419</c:v>
                </c:pt>
                <c:pt idx="61">
                  <c:v>-145.72973812444997</c:v>
                </c:pt>
                <c:pt idx="62">
                  <c:v>-135.26730464991491</c:v>
                </c:pt>
                <c:pt idx="63">
                  <c:v>-123.97859234740184</c:v>
                </c:pt>
                <c:pt idx="64">
                  <c:v>-111.9081526070467</c:v>
                </c:pt>
                <c:pt idx="65">
                  <c:v>-99.103621940045343</c:v>
                </c:pt>
                <c:pt idx="66">
                  <c:v>-85.6155339791068</c:v>
                </c:pt>
                <c:pt idx="67">
                  <c:v>-71.497120045291695</c:v>
                </c:pt>
                <c:pt idx="68">
                  <c:v>-56.804099068306897</c:v>
                </c:pt>
                <c:pt idx="69">
                  <c:v>-41.594457689345845</c:v>
                </c:pt>
                <c:pt idx="70">
                  <c:v>-25.928221414307117</c:v>
                </c:pt>
                <c:pt idx="71">
                  <c:v>-9.8672177205457388</c:v>
                </c:pt>
                <c:pt idx="72">
                  <c:v>6.5251679479336531</c:v>
                </c:pt>
                <c:pt idx="73">
                  <c:v>23.184242333866194</c:v>
                </c:pt>
                <c:pt idx="74">
                  <c:v>40.044259681457774</c:v>
                </c:pt>
                <c:pt idx="75">
                  <c:v>57.038681204846682</c:v>
                </c:pt>
                <c:pt idx="76">
                  <c:v>74.100437686292764</c:v>
                </c:pt>
                <c:pt idx="77">
                  <c:v>91.162194167738861</c:v>
                </c:pt>
                <c:pt idx="78">
                  <c:v>108.15661569112777</c:v>
                </c:pt>
                <c:pt idx="79">
                  <c:v>125.01663303871935</c:v>
                </c:pt>
                <c:pt idx="80">
                  <c:v>141.6757074246519</c:v>
                </c:pt>
                <c:pt idx="81">
                  <c:v>158.0680930931313</c:v>
                </c:pt>
                <c:pt idx="82">
                  <c:v>174.12909678689266</c:v>
                </c:pt>
                <c:pt idx="83">
                  <c:v>189.79533306193139</c:v>
                </c:pt>
                <c:pt idx="84">
                  <c:v>205.00497444089245</c:v>
                </c:pt>
                <c:pt idx="85">
                  <c:v>219.69799541787725</c:v>
                </c:pt>
                <c:pt idx="86">
                  <c:v>233.81640935169239</c:v>
                </c:pt>
                <c:pt idx="87">
                  <c:v>247.3044973126309</c:v>
                </c:pt>
                <c:pt idx="88">
                  <c:v>260.10902797963217</c:v>
                </c:pt>
                <c:pt idx="89">
                  <c:v>272.17946771998726</c:v>
                </c:pt>
                <c:pt idx="90">
                  <c:v>283.46818002250029</c:v>
                </c:pt>
                <c:pt idx="91">
                  <c:v>293.93061349703521</c:v>
                </c:pt>
                <c:pt idx="92">
                  <c:v>303.52547769849946</c:v>
                </c:pt>
                <c:pt idx="93">
                  <c:v>312.21490608136617</c:v>
                </c:pt>
                <c:pt idx="94">
                  <c:v>319.96460544163045</c:v>
                </c:pt>
                <c:pt idx="95">
                  <c:v>326.74399125641821</c:v>
                </c:pt>
                <c:pt idx="96">
                  <c:v>332.5263083871252</c:v>
                </c:pt>
                <c:pt idx="97">
                  <c:v>337.28873666972589</c:v>
                </c:pt>
                <c:pt idx="98">
                  <c:v>341.01248097553554</c:v>
                </c:pt>
                <c:pt idx="99">
                  <c:v>343.68284538699595</c:v>
                </c:pt>
                <c:pt idx="100">
                  <c:v>345.28929119574855</c:v>
                </c:pt>
                <c:pt idx="101">
                  <c:v>345.8254784941015</c:v>
                </c:pt>
              </c:numCache>
            </c:numRef>
          </c:xVal>
          <c:yVal>
            <c:numRef>
              <c:f>'Жидкость с оптимизацией, Жидкос'!$KO$1519:$KO$1620</c:f>
              <c:numCache>
                <c:formatCode>General</c:formatCode>
                <c:ptCount val="102"/>
                <c:pt idx="0">
                  <c:v>124.52263726321603</c:v>
                </c:pt>
                <c:pt idx="1">
                  <c:v>124.52263726321603</c:v>
                </c:pt>
                <c:pt idx="2">
                  <c:v>130.19894587912665</c:v>
                </c:pt>
                <c:pt idx="3">
                  <c:v>135.50296271234623</c:v>
                </c:pt>
                <c:pt idx="4">
                  <c:v>140.41375523160886</c:v>
                </c:pt>
                <c:pt idx="5">
                  <c:v>144.9119427823687</c:v>
                </c:pt>
                <c:pt idx="6">
                  <c:v>148.97977307338928</c:v>
                </c:pt>
                <c:pt idx="7">
                  <c:v>152.60119223692686</c:v>
                </c:pt>
                <c:pt idx="8">
                  <c:v>155.76190818601202</c:v>
                </c:pt>
                <c:pt idx="9">
                  <c:v>158.44944701878742</c:v>
                </c:pt>
                <c:pt idx="10">
                  <c:v>160.65320224729987</c:v>
                </c:pt>
                <c:pt idx="11">
                  <c:v>162.36447665646233</c:v>
                </c:pt>
                <c:pt idx="12">
                  <c:v>163.57651662798887</c:v>
                </c:pt>
                <c:pt idx="13">
                  <c:v>164.28453879384017</c:v>
                </c:pt>
                <c:pt idx="14">
                  <c:v>164.48574891399221</c:v>
                </c:pt>
                <c:pt idx="15">
                  <c:v>164.17935290402488</c:v>
                </c:pt>
                <c:pt idx="16">
                  <c:v>163.36655996901055</c:v>
                </c:pt>
                <c:pt idx="17">
                  <c:v>162.05057783133392</c:v>
                </c:pt>
                <c:pt idx="18">
                  <c:v>160.23660007127739</c:v>
                </c:pt>
                <c:pt idx="19">
                  <c:v>157.9317856303322</c:v>
                </c:pt>
                <c:pt idx="20">
                  <c:v>155.14523055812728</c:v>
                </c:pt>
                <c:pt idx="21">
                  <c:v>151.88793211447671</c:v>
                </c:pt>
                <c:pt idx="22">
                  <c:v>148.17274536821941</c:v>
                </c:pt>
                <c:pt idx="23">
                  <c:v>144.01433246413552</c:v>
                </c:pt>
                <c:pt idx="24">
                  <c:v>139.42910475815935</c:v>
                </c:pt>
                <c:pt idx="25">
                  <c:v>134.43515804925505</c:v>
                </c:pt>
                <c:pt idx="26">
                  <c:v>129.05220116356548</c:v>
                </c:pt>
                <c:pt idx="27">
                  <c:v>123.30147817267934</c:v>
                </c:pt>
                <c:pt idx="28">
                  <c:v>117.20568455298627</c:v>
                </c:pt>
                <c:pt idx="29">
                  <c:v>110.78887761699998</c:v>
                </c:pt>
                <c:pt idx="30">
                  <c:v>104.07638157013658</c:v>
                </c:pt>
                <c:pt idx="31">
                  <c:v>97.094687567645266</c:v>
                </c:pt>
                <c:pt idx="32">
                  <c:v>89.871349166121348</c:v>
                </c:pt>
                <c:pt idx="33">
                  <c:v>82.434873582206208</c:v>
                </c:pt>
                <c:pt idx="34">
                  <c:v>74.814609187626985</c:v>
                </c:pt>
                <c:pt idx="35">
                  <c:v>67.040629684581489</c:v>
                </c:pt>
                <c:pt idx="36">
                  <c:v>59.143615418574797</c:v>
                </c:pt>
                <c:pt idx="37">
                  <c:v>51.154732297112218</c:v>
                </c:pt>
                <c:pt idx="38">
                  <c:v>43.105508792100643</c:v>
                </c:pt>
                <c:pt idx="39">
                  <c:v>35.027711511373937</c:v>
                </c:pt>
                <c:pt idx="40">
                  <c:v>26.953219830404556</c:v>
                </c:pt>
                <c:pt idx="41">
                  <c:v>18.913900078972937</c:v>
                </c:pt>
                <c:pt idx="42">
                  <c:v>10.941479779322172</c:v>
                </c:pt>
                <c:pt idx="43">
                  <c:v>3.0674224321226049</c:v>
                </c:pt>
                <c:pt idx="44">
                  <c:v>-4.6771966555910112</c:v>
                </c:pt>
                <c:pt idx="45">
                  <c:v>-12.261813010459363</c:v>
                </c:pt>
                <c:pt idx="46">
                  <c:v>-19.656493616811403</c:v>
                </c:pt>
                <c:pt idx="47">
                  <c:v>-26.832055048602054</c:v>
                </c:pt>
                <c:pt idx="48">
                  <c:v>-33.760178643062261</c:v>
                </c:pt>
                <c:pt idx="49">
                  <c:v>-40.413522261523269</c:v>
                </c:pt>
                <c:pt idx="50">
                  <c:v>-46.765828196346575</c:v>
                </c:pt>
                <c:pt idx="51">
                  <c:v>-52.792026798099975</c:v>
                </c:pt>
                <c:pt idx="52">
                  <c:v>-58.468335414010603</c:v>
                </c:pt>
                <c:pt idx="53">
                  <c:v>-63.772352247230181</c:v>
                </c:pt>
                <c:pt idx="54">
                  <c:v>-68.683144766492774</c:v>
                </c:pt>
                <c:pt idx="55">
                  <c:v>-73.181332317252611</c:v>
                </c:pt>
                <c:pt idx="56">
                  <c:v>-77.249162608273167</c:v>
                </c:pt>
                <c:pt idx="57">
                  <c:v>-80.870581771810748</c:v>
                </c:pt>
                <c:pt idx="58">
                  <c:v>-84.031297720895864</c:v>
                </c:pt>
                <c:pt idx="59">
                  <c:v>-86.718836553671281</c:v>
                </c:pt>
                <c:pt idx="60">
                  <c:v>-88.922591782183673</c:v>
                </c:pt>
                <c:pt idx="61">
                  <c:v>-90.633866191346158</c:v>
                </c:pt>
                <c:pt idx="62">
                  <c:v>-91.845906162872637</c:v>
                </c:pt>
                <c:pt idx="63">
                  <c:v>-92.553928328723913</c:v>
                </c:pt>
                <c:pt idx="64">
                  <c:v>-92.755138448875911</c:v>
                </c:pt>
                <c:pt idx="65">
                  <c:v>-92.448742438908567</c:v>
                </c:pt>
                <c:pt idx="66">
                  <c:v>-91.63594950389421</c:v>
                </c:pt>
                <c:pt idx="67">
                  <c:v>-90.319967366217583</c:v>
                </c:pt>
                <c:pt idx="68">
                  <c:v>-88.505989606160995</c:v>
                </c:pt>
                <c:pt idx="69">
                  <c:v>-86.20117516521583</c:v>
                </c:pt>
                <c:pt idx="70">
                  <c:v>-83.41462009301091</c:v>
                </c:pt>
                <c:pt idx="71">
                  <c:v>-80.157321649360327</c:v>
                </c:pt>
                <c:pt idx="72">
                  <c:v>-76.442134903103053</c:v>
                </c:pt>
                <c:pt idx="73">
                  <c:v>-72.283721999019207</c:v>
                </c:pt>
                <c:pt idx="74">
                  <c:v>-67.698494293043055</c:v>
                </c:pt>
                <c:pt idx="75">
                  <c:v>-62.704547584138794</c:v>
                </c:pt>
                <c:pt idx="76">
                  <c:v>-57.321590698449256</c:v>
                </c:pt>
                <c:pt idx="77">
                  <c:v>-51.570867707563167</c:v>
                </c:pt>
                <c:pt idx="78">
                  <c:v>-45.475074087870162</c:v>
                </c:pt>
                <c:pt idx="79">
                  <c:v>-39.058267151883925</c:v>
                </c:pt>
                <c:pt idx="80">
                  <c:v>-32.34577110502056</c:v>
                </c:pt>
                <c:pt idx="81">
                  <c:v>-25.364077102529336</c:v>
                </c:pt>
                <c:pt idx="82">
                  <c:v>-18.140738701005461</c:v>
                </c:pt>
                <c:pt idx="83">
                  <c:v>-10.704263117090363</c:v>
                </c:pt>
                <c:pt idx="84">
                  <c:v>-3.0839987225112111</c:v>
                </c:pt>
                <c:pt idx="85">
                  <c:v>4.6899807805342419</c:v>
                </c:pt>
                <c:pt idx="86">
                  <c:v>12.586995046540864</c:v>
                </c:pt>
                <c:pt idx="87">
                  <c:v>20.575878168003371</c:v>
                </c:pt>
                <c:pt idx="88">
                  <c:v>28.625101673014882</c:v>
                </c:pt>
                <c:pt idx="89">
                  <c:v>36.702898953741546</c:v>
                </c:pt>
                <c:pt idx="90">
                  <c:v>44.777390634710862</c:v>
                </c:pt>
                <c:pt idx="91">
                  <c:v>52.816710386142425</c:v>
                </c:pt>
                <c:pt idx="92">
                  <c:v>60.789130685793133</c:v>
                </c:pt>
                <c:pt idx="93">
                  <c:v>68.663188032992679</c:v>
                </c:pt>
                <c:pt idx="94">
                  <c:v>76.407807120706252</c:v>
                </c:pt>
                <c:pt idx="95">
                  <c:v>83.992423475574569</c:v>
                </c:pt>
                <c:pt idx="96">
                  <c:v>91.387104081926594</c:v>
                </c:pt>
                <c:pt idx="97">
                  <c:v>98.562665513717235</c:v>
                </c:pt>
                <c:pt idx="98">
                  <c:v>105.49078910817744</c:v>
                </c:pt>
                <c:pt idx="99">
                  <c:v>112.14413272663845</c:v>
                </c:pt>
                <c:pt idx="100">
                  <c:v>118.49643866146175</c:v>
                </c:pt>
                <c:pt idx="101">
                  <c:v>124.52263726321517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F881-4FAC-BE21-1332A6DA5493}"/>
            </c:ext>
          </c:extLst>
        </c:ser>
        <c:ser>
          <c:idx val="3"/>
          <c:order val="3"/>
          <c:tx>
            <c:v/>
          </c:tx>
          <c:spPr>
            <a:ln w="25400">
              <a:solidFill>
                <a:srgbClr val="0082C8"/>
              </a:solidFill>
              <a:prstDash val="solid"/>
            </a:ln>
          </c:spPr>
          <c:marker>
            <c:symbol val="plus"/>
            <c:size val="9"/>
            <c:spPr>
              <a:noFill/>
              <a:ln>
                <a:solidFill>
                  <a:srgbClr val="0082C8"/>
                </a:solidFill>
                <a:prstDash val="solid"/>
              </a:ln>
            </c:spPr>
          </c:marker>
          <c:xVal>
            <c:numRef>
              <c:f>'Жидкость с оптимизацией, Жидкос'!$KO$1621</c:f>
              <c:numCache>
                <c:formatCode>General</c:formatCode>
                <c:ptCount val="1"/>
                <c:pt idx="0">
                  <c:v>74.100437686292821</c:v>
                </c:pt>
              </c:numCache>
            </c:numRef>
          </c:xVal>
          <c:yVal>
            <c:numRef>
              <c:f>'Жидкость с оптимизацией, Жидкос'!$KO$1622</c:f>
              <c:numCache>
                <c:formatCode>General</c:formatCode>
                <c:ptCount val="1"/>
                <c:pt idx="0">
                  <c:v>35.865305232558143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F881-4FAC-BE21-1332A6DA54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0191247"/>
        <c:axId val="380194575"/>
      </c:scatterChart>
      <c:valAx>
        <c:axId val="380191247"/>
        <c:scaling>
          <c:orientation val="minMax"/>
          <c:max val="1000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 sz="2400" b="0" i="0">
                    <a:latin typeface="Calibri"/>
                    <a:ea typeface="Calibri"/>
                    <a:cs typeface="Calibri"/>
                  </a:defRPr>
                </a:pPr>
                <a:r>
                  <a:rPr lang="ru-RU" sz="2400"/>
                  <a:t>Жидкость с оптимизацией</a:t>
                </a:r>
              </a:p>
            </c:rich>
          </c:tx>
          <c:overlay val="0"/>
        </c:title>
        <c:numFmt formatCode="General" sourceLinked="0"/>
        <c:majorTickMark val="out"/>
        <c:minorTickMark val="out"/>
        <c:tickLblPos val="nextTo"/>
        <c:spPr>
          <a:ln w="12700">
            <a:solidFill>
              <a:srgbClr val="808080"/>
            </a:solidFill>
            <a:prstDash val="solid"/>
          </a:ln>
        </c:spPr>
        <c:txPr>
          <a:bodyPr/>
          <a:lstStyle/>
          <a:p>
            <a:pPr>
              <a:defRPr sz="900" b="0" i="0">
                <a:latin typeface="Calibri"/>
                <a:ea typeface="Calibri"/>
                <a:cs typeface="Calibri"/>
              </a:defRPr>
            </a:pPr>
            <a:endParaRPr lang="ru-RU"/>
          </a:p>
        </c:txPr>
        <c:crossAx val="380194575"/>
        <c:crosses val="min"/>
        <c:crossBetween val="midCat"/>
        <c:majorUnit val="100"/>
        <c:minorUnit val="25"/>
      </c:valAx>
      <c:valAx>
        <c:axId val="380194575"/>
        <c:scaling>
          <c:orientation val="minMax"/>
          <c:max val="400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 sz="2800" b="0" i="0">
                    <a:latin typeface="Calibri"/>
                    <a:ea typeface="Calibri"/>
                    <a:cs typeface="Calibri"/>
                  </a:defRPr>
                </a:pPr>
                <a:r>
                  <a:rPr lang="ru-RU" sz="2800"/>
                  <a:t>Жидкость</a:t>
                </a:r>
              </a:p>
            </c:rich>
          </c:tx>
          <c:overlay val="0"/>
        </c:title>
        <c:numFmt formatCode="General" sourceLinked="0"/>
        <c:majorTickMark val="out"/>
        <c:minorTickMark val="out"/>
        <c:tickLblPos val="nextTo"/>
        <c:spPr>
          <a:ln w="12700">
            <a:solidFill>
              <a:srgbClr val="808080"/>
            </a:solidFill>
            <a:prstDash val="solid"/>
          </a:ln>
        </c:spPr>
        <c:txPr>
          <a:bodyPr/>
          <a:lstStyle/>
          <a:p>
            <a:pPr>
              <a:defRPr sz="900" b="0" i="0">
                <a:latin typeface="Calibri"/>
                <a:ea typeface="Calibri"/>
                <a:cs typeface="Calibri"/>
              </a:defRPr>
            </a:pPr>
            <a:endParaRPr lang="ru-RU"/>
          </a:p>
        </c:txPr>
        <c:crossAx val="380191247"/>
        <c:crosses val="min"/>
        <c:crossBetween val="midCat"/>
        <c:majorUnit val="50"/>
        <c:minorUnit val="50"/>
      </c:valAx>
    </c:plotArea>
    <c:plotVisOnly val="0"/>
    <c:dispBlanksAs val="gap"/>
    <c:showDLblsOverMax val="0"/>
  </c:chart>
  <c:spPr>
    <a:solidFill>
      <a:schemeClr val="bg1"/>
    </a:solidFill>
    <a:ln w="12700">
      <a:solidFill>
        <a:srgbClr val="F0F0F0"/>
      </a:solidFill>
      <a:prstDash val="solid"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6989989909971007"/>
          <c:y val="3.0767599399276466E-2"/>
          <c:w val="0.77641917335056432"/>
          <c:h val="0.85813697816074874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rgbClr val="C00000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6A3E948A-1DE8-43AA-9599-C187D0479E05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863E-4097-A4C7-B1B85C1272D2}"/>
                </c:ext>
              </c:extLst>
            </c:dLbl>
            <c:dLbl>
              <c:idx val="1"/>
              <c:layout>
                <c:manualLayout>
                  <c:x val="-2.9051271412167397E-2"/>
                  <c:y val="-3.6321081027451435E-2"/>
                </c:manualLayout>
              </c:layout>
              <c:tx>
                <c:rich>
                  <a:bodyPr/>
                  <a:lstStyle/>
                  <a:p>
                    <a:fld id="{4CEBDEEE-8FD3-4C3B-B9FC-8C77C5055A89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863E-4097-A4C7-B1B85C1272D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63E-4097-A4C7-B1B85C1272D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DA3582F-02A2-4448-9CE5-C404A54AC1E5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863E-4097-A4C7-B1B85C1272D2}"/>
                </c:ext>
              </c:extLst>
            </c:dLbl>
            <c:dLbl>
              <c:idx val="4"/>
              <c:layout>
                <c:manualLayout>
                  <c:x val="-3.089048596191004E-2"/>
                  <c:y val="-4.6705931030422559E-2"/>
                </c:manualLayout>
              </c:layout>
              <c:tx>
                <c:rich>
                  <a:bodyPr/>
                  <a:lstStyle/>
                  <a:p>
                    <a:fld id="{5247572D-8906-480D-83E7-63562920146C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863E-4097-A4C7-B1B85C1272D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1CD4F5A1-0948-47DF-9840-B6A53D1C99F8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863E-4097-A4C7-B1B85C1272D2}"/>
                </c:ext>
              </c:extLst>
            </c:dLbl>
            <c:dLbl>
              <c:idx val="6"/>
              <c:layout>
                <c:manualLayout>
                  <c:x val="-3.4461603336310605E-3"/>
                  <c:y val="4.6711333707059139E-3"/>
                </c:manualLayout>
              </c:layout>
              <c:tx>
                <c:rich>
                  <a:bodyPr/>
                  <a:lstStyle/>
                  <a:p>
                    <a:fld id="{5FDAAE6A-0664-4128-9FC4-021A91B60B0D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863E-4097-A4C7-B1B85C1272D2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8EA1F396-BE4D-4A89-9A4F-219902A0481C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863E-4097-A4C7-B1B85C1272D2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592F6661-0D1E-4DBA-8721-BB6DFEC42C16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863E-4097-A4C7-B1B85C1272D2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46ADBE1C-694D-4482-8694-C0EB7C188E53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863E-4097-A4C7-B1B85C1272D2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B7BD0446-0803-4471-BED0-C4F768773B12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863E-4097-A4C7-B1B85C1272D2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A0687BCB-D3BA-4862-AF4A-276264745D04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863E-4097-A4C7-B1B85C1272D2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E97E8A0C-AEC8-416F-864E-7EFF391DE957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863E-4097-A4C7-B1B85C1272D2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EF9F56D9-562A-42E1-BAB6-0E8CB89CC6F4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863E-4097-A4C7-B1B85C1272D2}"/>
                </c:ext>
              </c:extLst>
            </c:dLbl>
            <c:dLbl>
              <c:idx val="14"/>
              <c:tx>
                <c:rich>
                  <a:bodyPr/>
                  <a:lstStyle/>
                  <a:p>
                    <a:fld id="{4534138F-5298-4F42-AFED-B056F5F1AE0B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863E-4097-A4C7-B1B85C1272D2}"/>
                </c:ext>
              </c:extLst>
            </c:dLbl>
            <c:dLbl>
              <c:idx val="15"/>
              <c:tx>
                <c:rich>
                  <a:bodyPr/>
                  <a:lstStyle/>
                  <a:p>
                    <a:fld id="{89A8BEB6-9988-4BD2-AD30-15A5DE06604D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863E-4097-A4C7-B1B85C1272D2}"/>
                </c:ext>
              </c:extLst>
            </c:dLbl>
            <c:dLbl>
              <c:idx val="16"/>
              <c:tx>
                <c:rich>
                  <a:bodyPr/>
                  <a:lstStyle/>
                  <a:p>
                    <a:fld id="{E87F0B0C-6A2B-4B01-976F-A9A9428F7F2E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0-863E-4097-A4C7-B1B85C1272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ru-RU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picture!$B$8:$B$24</c:f>
              <c:numCache>
                <c:formatCode>0.00</c:formatCode>
                <c:ptCount val="17"/>
                <c:pt idx="0">
                  <c:v>108.986155781091</c:v>
                </c:pt>
                <c:pt idx="1">
                  <c:v>47.808653704200601</c:v>
                </c:pt>
                <c:pt idx="2">
                  <c:v>3.9488694544791501</c:v>
                </c:pt>
                <c:pt idx="3">
                  <c:v>95.926622401085496</c:v>
                </c:pt>
                <c:pt idx="4">
                  <c:v>2.5466195890499699</c:v>
                </c:pt>
                <c:pt idx="5">
                  <c:v>101.000478616108</c:v>
                </c:pt>
                <c:pt idx="6">
                  <c:v>58.237615867833298</c:v>
                </c:pt>
                <c:pt idx="7">
                  <c:v>67.566710683979096</c:v>
                </c:pt>
                <c:pt idx="8">
                  <c:v>128.56957342817</c:v>
                </c:pt>
                <c:pt idx="9">
                  <c:v>80.236431143764804</c:v>
                </c:pt>
                <c:pt idx="10">
                  <c:v>116.26555976721301</c:v>
                </c:pt>
                <c:pt idx="11">
                  <c:v>90.198407623173296</c:v>
                </c:pt>
                <c:pt idx="12">
                  <c:v>61.977287134091803</c:v>
                </c:pt>
                <c:pt idx="13">
                  <c:v>44.189334720190999</c:v>
                </c:pt>
                <c:pt idx="14">
                  <c:v>35.315615274688</c:v>
                </c:pt>
                <c:pt idx="15">
                  <c:v>25.6082539081657</c:v>
                </c:pt>
                <c:pt idx="16">
                  <c:v>60.102850522311797</c:v>
                </c:pt>
              </c:numCache>
            </c:numRef>
          </c:xVal>
          <c:yVal>
            <c:numRef>
              <c:f>picture!$C$8:$C$24</c:f>
              <c:numCache>
                <c:formatCode>0.00</c:formatCode>
                <c:ptCount val="17"/>
                <c:pt idx="0">
                  <c:v>9.5285134270698499</c:v>
                </c:pt>
                <c:pt idx="1">
                  <c:v>3.0855153010714198</c:v>
                </c:pt>
                <c:pt idx="2">
                  <c:v>0.48484582472635002</c:v>
                </c:pt>
                <c:pt idx="3">
                  <c:v>13.044439658444199</c:v>
                </c:pt>
                <c:pt idx="4">
                  <c:v>0.16606909611519399</c:v>
                </c:pt>
                <c:pt idx="5">
                  <c:v>3.90671288658368</c:v>
                </c:pt>
                <c:pt idx="6">
                  <c:v>4.0562775318975204</c:v>
                </c:pt>
                <c:pt idx="7">
                  <c:v>6.9677020294274099</c:v>
                </c:pt>
                <c:pt idx="8">
                  <c:v>17.725454105327</c:v>
                </c:pt>
                <c:pt idx="9">
                  <c:v>10.2512135936785</c:v>
                </c:pt>
                <c:pt idx="10">
                  <c:v>10.0932037655478</c:v>
                </c:pt>
                <c:pt idx="11">
                  <c:v>6.1644769988338499</c:v>
                </c:pt>
                <c:pt idx="12">
                  <c:v>4.6880082576315596</c:v>
                </c:pt>
                <c:pt idx="13">
                  <c:v>4.35234688237058</c:v>
                </c:pt>
                <c:pt idx="14">
                  <c:v>4.0104728491464199</c:v>
                </c:pt>
                <c:pt idx="15">
                  <c:v>4.45453638364335</c:v>
                </c:pt>
                <c:pt idx="16">
                  <c:v>9.3085180164462802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picture!$A$2:$A$24</c15:f>
                <c15:dlblRangeCache>
                  <c:ptCount val="23"/>
                  <c:pt idx="0">
                    <c:v>3174</c:v>
                  </c:pt>
                  <c:pt idx="1">
                    <c:v>3126</c:v>
                  </c:pt>
                  <c:pt idx="2">
                    <c:v>20363</c:v>
                  </c:pt>
                  <c:pt idx="3">
                    <c:v>20413</c:v>
                  </c:pt>
                  <c:pt idx="4">
                    <c:v>3117</c:v>
                  </c:pt>
                  <c:pt idx="5">
                    <c:v>3143</c:v>
                  </c:pt>
                  <c:pt idx="6">
                    <c:v>9623</c:v>
                  </c:pt>
                  <c:pt idx="7">
                    <c:v>10824</c:v>
                  </c:pt>
                  <c:pt idx="8">
                    <c:v>15782</c:v>
                  </c:pt>
                  <c:pt idx="9">
                    <c:v>20284</c:v>
                  </c:pt>
                  <c:pt idx="10">
                    <c:v>20299</c:v>
                  </c:pt>
                  <c:pt idx="11">
                    <c:v>20321</c:v>
                  </c:pt>
                  <c:pt idx="12">
                    <c:v>20323</c:v>
                  </c:pt>
                  <c:pt idx="13">
                    <c:v>20361</c:v>
                  </c:pt>
                  <c:pt idx="14">
                    <c:v>20480</c:v>
                  </c:pt>
                  <c:pt idx="15">
                    <c:v>20500</c:v>
                  </c:pt>
                  <c:pt idx="16">
                    <c:v>20506</c:v>
                  </c:pt>
                  <c:pt idx="17">
                    <c:v>20511</c:v>
                  </c:pt>
                  <c:pt idx="18">
                    <c:v>20512</c:v>
                  </c:pt>
                  <c:pt idx="19">
                    <c:v>20654</c:v>
                  </c:pt>
                  <c:pt idx="20">
                    <c:v>20657</c:v>
                  </c:pt>
                  <c:pt idx="21">
                    <c:v>3103A</c:v>
                  </c:pt>
                  <c:pt idx="22">
                    <c:v>3161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1-863E-4097-A4C7-B1B85C1272D2}"/>
            </c:ext>
          </c:extLst>
        </c:ser>
        <c:ser>
          <c:idx val="1"/>
          <c:order val="1"/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rgbClr val="F4B183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4B183"/>
                </a:solidFill>
                <a:ln w="9525">
                  <a:solidFill>
                    <a:srgbClr val="DE404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2-863E-4097-A4C7-B1B85C1272D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2D2B05CF-CF68-4240-8B23-95A03F897D94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2-863E-4097-A4C7-B1B85C1272D2}"/>
                </c:ext>
              </c:extLst>
            </c:dLbl>
            <c:dLbl>
              <c:idx val="1"/>
              <c:layout>
                <c:manualLayout>
                  <c:x val="2.1128923366557599E-4"/>
                  <c:y val="-2.2474614356823446E-2"/>
                </c:manualLayout>
              </c:layout>
              <c:tx>
                <c:rich>
                  <a:bodyPr/>
                  <a:lstStyle/>
                  <a:p>
                    <a:fld id="{6C558A27-14AF-4827-8D11-2930CBC0D226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3-863E-4097-A4C7-B1B85C1272D2}"/>
                </c:ext>
              </c:extLst>
            </c:dLbl>
            <c:dLbl>
              <c:idx val="2"/>
              <c:layout>
                <c:manualLayout>
                  <c:x val="1.9861187964565962E-3"/>
                  <c:y val="-3.6321081027451435E-2"/>
                </c:manualLayout>
              </c:layout>
              <c:tx>
                <c:rich>
                  <a:bodyPr/>
                  <a:lstStyle/>
                  <a:p>
                    <a:fld id="{D530F504-39E6-4A4A-AD09-822352D82157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4-863E-4097-A4C7-B1B85C1272D2}"/>
                </c:ext>
              </c:extLst>
            </c:dLbl>
            <c:dLbl>
              <c:idx val="3"/>
              <c:layout>
                <c:manualLayout>
                  <c:x val="-4.8998854398868183E-2"/>
                  <c:y val="-3.7158928544373131E-2"/>
                </c:manualLayout>
              </c:layout>
              <c:tx>
                <c:rich>
                  <a:bodyPr/>
                  <a:lstStyle/>
                  <a:p>
                    <a:fld id="{FDF3D2C5-40D4-4937-AEB2-FA37EDBBD7BD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5-863E-4097-A4C7-B1B85C1272D2}"/>
                </c:ext>
              </c:extLst>
            </c:dLbl>
            <c:dLbl>
              <c:idx val="4"/>
              <c:layout>
                <c:manualLayout>
                  <c:x val="-5.683680385604515E-2"/>
                  <c:y val="-3.9782697695108435E-2"/>
                </c:manualLayout>
              </c:layout>
              <c:tx>
                <c:rich>
                  <a:bodyPr/>
                  <a:lstStyle/>
                  <a:p>
                    <a:fld id="{708811B4-8853-4F8F-B6C9-81AF30701545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6-863E-4097-A4C7-B1B85C1272D2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DEF6E8DD-FE4B-4667-9098-07BE89205939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7-863E-4097-A4C7-B1B85C1272D2}"/>
                </c:ext>
              </c:extLst>
            </c:dLbl>
            <c:dLbl>
              <c:idx val="6"/>
              <c:layout>
                <c:manualLayout>
                  <c:x val="2.2782273093469262E-2"/>
                  <c:y val="2.8545449075804709E-5"/>
                </c:manualLayout>
              </c:layout>
              <c:tx>
                <c:rich>
                  <a:bodyPr/>
                  <a:lstStyle/>
                  <a:p>
                    <a:fld id="{7790E717-39CC-4DBD-B852-D997CFB5B7BA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8-863E-4097-A4C7-B1B85C1272D2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AABB61C4-C4A1-45F5-8A1D-E2BAEB031D25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9-863E-4097-A4C7-B1B85C1272D2}"/>
                </c:ext>
              </c:extLst>
            </c:dLbl>
            <c:dLbl>
              <c:idx val="8"/>
              <c:layout>
                <c:manualLayout>
                  <c:x val="-5.6345681164879174E-2"/>
                  <c:y val="-3.6321081027451435E-2"/>
                </c:manualLayout>
              </c:layout>
              <c:tx>
                <c:rich>
                  <a:bodyPr/>
                  <a:lstStyle/>
                  <a:p>
                    <a:fld id="{3C1D0506-15A8-4098-B35E-D54D9008CD92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A-863E-4097-A4C7-B1B85C1272D2}"/>
                </c:ext>
              </c:extLst>
            </c:dLbl>
            <c:dLbl>
              <c:idx val="9"/>
              <c:layout>
                <c:manualLayout>
                  <c:x val="-1.983490158746426E-2"/>
                  <c:y val="3.9834485661002519E-2"/>
                </c:manualLayout>
              </c:layout>
              <c:tx>
                <c:rich>
                  <a:bodyPr/>
                  <a:lstStyle/>
                  <a:p>
                    <a:fld id="{94585937-BA2D-4A22-87B4-9196A398FF4D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B-863E-4097-A4C7-B1B85C1272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ru-RU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picture!$B$25:$B$34</c:f>
              <c:numCache>
                <c:formatCode>0.00</c:formatCode>
                <c:ptCount val="10"/>
                <c:pt idx="0">
                  <c:v>21.652600788655899</c:v>
                </c:pt>
                <c:pt idx="1">
                  <c:v>5.2718479505246298</c:v>
                </c:pt>
                <c:pt idx="2">
                  <c:v>45.980951190622001</c:v>
                </c:pt>
                <c:pt idx="3">
                  <c:v>45.566681556144502</c:v>
                </c:pt>
                <c:pt idx="4">
                  <c:v>33.642566642487402</c:v>
                </c:pt>
                <c:pt idx="5">
                  <c:v>56.515528088855902</c:v>
                </c:pt>
                <c:pt idx="6">
                  <c:v>41.901140328993797</c:v>
                </c:pt>
                <c:pt idx="7">
                  <c:v>21.195416501481201</c:v>
                </c:pt>
                <c:pt idx="8">
                  <c:v>33.908208385929001</c:v>
                </c:pt>
                <c:pt idx="9">
                  <c:v>40.526018399396698</c:v>
                </c:pt>
              </c:numCache>
            </c:numRef>
          </c:xVal>
          <c:yVal>
            <c:numRef>
              <c:f>picture!$C$25:$C$34</c:f>
              <c:numCache>
                <c:formatCode>0.00</c:formatCode>
                <c:ptCount val="10"/>
                <c:pt idx="0">
                  <c:v>3.1178220303612898</c:v>
                </c:pt>
                <c:pt idx="1">
                  <c:v>0.91115529371356896</c:v>
                </c:pt>
                <c:pt idx="2">
                  <c:v>9.5573013141610001</c:v>
                </c:pt>
                <c:pt idx="3">
                  <c:v>10.399435985351399</c:v>
                </c:pt>
                <c:pt idx="4">
                  <c:v>9.3304882889941805</c:v>
                </c:pt>
                <c:pt idx="5">
                  <c:v>13.458517612567199</c:v>
                </c:pt>
                <c:pt idx="6">
                  <c:v>9.1507195479245507</c:v>
                </c:pt>
                <c:pt idx="7">
                  <c:v>5.4080104014373998</c:v>
                </c:pt>
                <c:pt idx="8">
                  <c:v>7.9231122187150103</c:v>
                </c:pt>
                <c:pt idx="9">
                  <c:v>9.1686441331509592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picture!$A$25:$A$34</c15:f>
                <c15:dlblRangeCache>
                  <c:ptCount val="10"/>
                  <c:pt idx="0">
                    <c:v>20652</c:v>
                  </c:pt>
                  <c:pt idx="1">
                    <c:v>15751</c:v>
                  </c:pt>
                  <c:pt idx="2">
                    <c:v>55</c:v>
                  </c:pt>
                  <c:pt idx="3">
                    <c:v>3131</c:v>
                  </c:pt>
                  <c:pt idx="4">
                    <c:v>14982</c:v>
                  </c:pt>
                  <c:pt idx="5">
                    <c:v>20335</c:v>
                  </c:pt>
                  <c:pt idx="6">
                    <c:v>20341</c:v>
                  </c:pt>
                  <c:pt idx="7">
                    <c:v>32665</c:v>
                  </c:pt>
                  <c:pt idx="8">
                    <c:v>20337D</c:v>
                  </c:pt>
                  <c:pt idx="9">
                    <c:v>3125D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C-863E-4097-A4C7-B1B85C1272D2}"/>
            </c:ext>
          </c:extLst>
        </c:ser>
        <c:ser>
          <c:idx val="2"/>
          <c:order val="2"/>
          <c:tx>
            <c:strRef>
              <c:f>picture!$B$35:$B$45</c:f>
              <c:strCache>
                <c:ptCount val="11"/>
                <c:pt idx="0">
                  <c:v>20,77</c:v>
                </c:pt>
                <c:pt idx="1">
                  <c:v>37,87</c:v>
                </c:pt>
                <c:pt idx="2">
                  <c:v>5,20</c:v>
                </c:pt>
                <c:pt idx="3">
                  <c:v>6,08</c:v>
                </c:pt>
                <c:pt idx="4">
                  <c:v>27,65</c:v>
                </c:pt>
                <c:pt idx="5">
                  <c:v>11,78</c:v>
                </c:pt>
                <c:pt idx="6">
                  <c:v>20,50</c:v>
                </c:pt>
                <c:pt idx="7">
                  <c:v>13,03</c:v>
                </c:pt>
                <c:pt idx="8">
                  <c:v>11,41</c:v>
                </c:pt>
                <c:pt idx="9">
                  <c:v>6,28</c:v>
                </c:pt>
                <c:pt idx="10">
                  <c:v>5,02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accent6">
                  <a:lumMod val="75000"/>
                </a:schemeClr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4804450908355997E-2"/>
                  <c:y val="-2.769303805042498E-2"/>
                </c:manualLayout>
              </c:layout>
              <c:tx>
                <c:rich>
                  <a:bodyPr/>
                  <a:lstStyle/>
                  <a:p>
                    <a:fld id="{0400CDD1-28CA-4EB0-BE66-5D0C29CDF8DE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D-863E-4097-A4C7-B1B85C1272D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641E87A-16DF-42C7-8BD6-FF0F8E67B253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E-863E-4097-A4C7-B1B85C1272D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863E-4097-A4C7-B1B85C1272D2}"/>
                </c:ext>
              </c:extLst>
            </c:dLbl>
            <c:dLbl>
              <c:idx val="3"/>
              <c:layout>
                <c:manualLayout>
                  <c:x val="-3.8032062059807164E-3"/>
                  <c:y val="-2.4231316673599113E-2"/>
                </c:manualLayout>
              </c:layout>
              <c:tx>
                <c:rich>
                  <a:bodyPr/>
                  <a:lstStyle/>
                  <a:p>
                    <a:fld id="{130A13F9-FB13-4B40-9F32-DEC78B418B3A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0-863E-4097-A4C7-B1B85C1272D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CD854DD8-46FD-42B3-9EFA-5722807AFBB2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21-863E-4097-A4C7-B1B85C1272D2}"/>
                </c:ext>
              </c:extLst>
            </c:dLbl>
            <c:dLbl>
              <c:idx val="5"/>
              <c:layout>
                <c:manualLayout>
                  <c:x val="-5.4913359703455143E-2"/>
                  <c:y val="-3.8077783344227102E-2"/>
                </c:manualLayout>
              </c:layout>
              <c:tx>
                <c:rich>
                  <a:bodyPr/>
                  <a:lstStyle/>
                  <a:p>
                    <a:fld id="{9C417DC9-2B96-4264-8B3C-15B9092331AD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2-863E-4097-A4C7-B1B85C1272D2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75EC28C5-AAFB-491E-B02E-A7D14F29D326}" type="CELLRANGE">
                      <a:rPr lang="ru-RU"/>
                      <a:pPr/>
                      <a:t>[ДИАПАЗОН ЯЧЕЕК]</a:t>
                    </a:fld>
                    <a:endParaRPr lang="ru-RU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23-863E-4097-A4C7-B1B85C1272D2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4-863E-4097-A4C7-B1B85C1272D2}"/>
                </c:ext>
              </c:extLst>
            </c:dLbl>
            <c:dLbl>
              <c:idx val="8"/>
              <c:layout>
                <c:manualLayout>
                  <c:x val="-7.6197602315779836E-2"/>
                  <c:y val="3.2597365782043197E-2"/>
                </c:manualLayout>
              </c:layout>
              <c:tx>
                <c:rich>
                  <a:bodyPr/>
                  <a:lstStyle/>
                  <a:p>
                    <a:fld id="{02B69FE1-4EBE-48CD-8E4E-1737736C3F01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5-863E-4097-A4C7-B1B85C1272D2}"/>
                </c:ext>
              </c:extLst>
            </c:dLbl>
            <c:dLbl>
              <c:idx val="9"/>
              <c:layout>
                <c:manualLayout>
                  <c:x val="-4.817394527575574E-2"/>
                  <c:y val="-4.1539400011883977E-2"/>
                </c:manualLayout>
              </c:layout>
              <c:tx>
                <c:rich>
                  <a:bodyPr/>
                  <a:lstStyle/>
                  <a:p>
                    <a:fld id="{B0115EFE-FFB2-4999-B3F1-B9D20D981E12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6-863E-4097-A4C7-B1B85C1272D2}"/>
                </c:ext>
              </c:extLst>
            </c:dLbl>
            <c:dLbl>
              <c:idx val="10"/>
              <c:layout>
                <c:manualLayout>
                  <c:x val="6.7612554772990318E-3"/>
                  <c:y val="1.7308083338284864E-2"/>
                </c:manualLayout>
              </c:layout>
              <c:tx>
                <c:rich>
                  <a:bodyPr/>
                  <a:lstStyle/>
                  <a:p>
                    <a:fld id="{06D187AE-9525-4941-AA5B-2EF10419800A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7-863E-4097-A4C7-B1B85C1272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ru-RU"/>
              </a:p>
            </c:txPr>
            <c:dLblPos val="l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picture!$B$35:$B$45</c:f>
              <c:numCache>
                <c:formatCode>0.00</c:formatCode>
                <c:ptCount val="11"/>
                <c:pt idx="0">
                  <c:v>20.766186370705899</c:v>
                </c:pt>
                <c:pt idx="1">
                  <c:v>37.868995603847303</c:v>
                </c:pt>
                <c:pt idx="2">
                  <c:v>5.1972551565585698</c:v>
                </c:pt>
                <c:pt idx="3">
                  <c:v>6.0763881498378103</c:v>
                </c:pt>
                <c:pt idx="4">
                  <c:v>27.651256820977501</c:v>
                </c:pt>
                <c:pt idx="5">
                  <c:v>11.778539224009499</c:v>
                </c:pt>
                <c:pt idx="6">
                  <c:v>20.495290733717098</c:v>
                </c:pt>
                <c:pt idx="7">
                  <c:v>13.0253701433706</c:v>
                </c:pt>
                <c:pt idx="8">
                  <c:v>11.412385277773</c:v>
                </c:pt>
                <c:pt idx="9">
                  <c:v>6.27643528626011</c:v>
                </c:pt>
                <c:pt idx="10">
                  <c:v>5.0230239532313403</c:v>
                </c:pt>
              </c:numCache>
            </c:numRef>
          </c:xVal>
          <c:yVal>
            <c:numRef>
              <c:f>picture!$C$35:$C$45</c:f>
              <c:numCache>
                <c:formatCode>0.00</c:formatCode>
                <c:ptCount val="11"/>
                <c:pt idx="0">
                  <c:v>7.2293773103146703</c:v>
                </c:pt>
                <c:pt idx="1">
                  <c:v>14.0671565782676</c:v>
                </c:pt>
                <c:pt idx="2">
                  <c:v>2.0518466956630301</c:v>
                </c:pt>
                <c:pt idx="3">
                  <c:v>2.5479367650602498</c:v>
                </c:pt>
                <c:pt idx="4">
                  <c:v>16.6619792479602</c:v>
                </c:pt>
                <c:pt idx="5">
                  <c:v>6.0533170877865601</c:v>
                </c:pt>
                <c:pt idx="6">
                  <c:v>10.1272458263318</c:v>
                </c:pt>
                <c:pt idx="7">
                  <c:v>5.4876972309360896</c:v>
                </c:pt>
                <c:pt idx="8">
                  <c:v>5.4490913827586196</c:v>
                </c:pt>
                <c:pt idx="9">
                  <c:v>2.8149737225621401</c:v>
                </c:pt>
                <c:pt idx="10">
                  <c:v>2.5900168512372299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picture!$A$35:$A$45</c15:f>
                <c15:dlblRangeCache>
                  <c:ptCount val="11"/>
                  <c:pt idx="0">
                    <c:v>20502</c:v>
                  </c:pt>
                  <c:pt idx="1">
                    <c:v>9557</c:v>
                  </c:pt>
                  <c:pt idx="2">
                    <c:v>9558</c:v>
                  </c:pt>
                  <c:pt idx="3">
                    <c:v>15755</c:v>
                  </c:pt>
                  <c:pt idx="4">
                    <c:v>20302</c:v>
                  </c:pt>
                  <c:pt idx="5">
                    <c:v>20326</c:v>
                  </c:pt>
                  <c:pt idx="6">
                    <c:v>20327</c:v>
                  </c:pt>
                  <c:pt idx="7">
                    <c:v>20334</c:v>
                  </c:pt>
                  <c:pt idx="8">
                    <c:v>20648</c:v>
                  </c:pt>
                  <c:pt idx="9">
                    <c:v>20295</c:v>
                  </c:pt>
                  <c:pt idx="10">
                    <c:v>20322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28-863E-4097-A4C7-B1B85C1272D2}"/>
            </c:ext>
          </c:extLst>
        </c:ser>
        <c:ser>
          <c:idx val="3"/>
          <c:order val="3"/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rgbClr val="FF0000"/>
              </a:solidFill>
              <a:ln w="9525">
                <a:solidFill>
                  <a:srgbClr val="C0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1128923366559534E-3"/>
                  <c:y val="-2.0769700005941989E-2"/>
                </c:manualLayout>
              </c:layout>
              <c:tx>
                <c:rich>
                  <a:bodyPr/>
                  <a:lstStyle/>
                  <a:p>
                    <a:fld id="{8BF4816E-A74C-4F7E-ADB7-3045E7DFB90C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9-863E-4097-A4C7-B1B85C1272D2}"/>
                </c:ext>
              </c:extLst>
            </c:dLbl>
            <c:dLbl>
              <c:idx val="1"/>
              <c:layout>
                <c:manualLayout>
                  <c:x val="3.3806277386495255E-2"/>
                  <c:y val="-7.6155566688454079E-2"/>
                </c:manualLayout>
              </c:layout>
              <c:tx>
                <c:rich>
                  <a:bodyPr/>
                  <a:lstStyle/>
                  <a:p>
                    <a:fld id="{8EA4F2C9-B37C-4007-A401-20316B8E7645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A-863E-4097-A4C7-B1B85C1272D2}"/>
                </c:ext>
              </c:extLst>
            </c:dLbl>
            <c:dLbl>
              <c:idx val="2"/>
              <c:layout>
                <c:manualLayout>
                  <c:x val="7.3951231782958413E-2"/>
                  <c:y val="-1.7308083338284989E-2"/>
                </c:manualLayout>
              </c:layout>
              <c:tx>
                <c:rich>
                  <a:bodyPr/>
                  <a:lstStyle/>
                  <a:p>
                    <a:fld id="{08ADF9E4-317B-4D8D-B306-4B5D3A268FC8}" type="CELLRANGE">
                      <a:rPr lang="en-US"/>
                      <a:pPr/>
                      <a:t>[ДИАПАЗОН ЯЧЕЕК]</a:t>
                    </a:fld>
                    <a:endParaRPr lang="ru-RU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2B-863E-4097-A4C7-B1B85C1272D2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C-863E-4097-A4C7-B1B85C1272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ru-RU"/>
              </a:p>
            </c:txPr>
            <c:dLblPos val="r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picture!$B$2:$B$5</c:f>
              <c:numCache>
                <c:formatCode>0.00</c:formatCode>
                <c:ptCount val="4"/>
                <c:pt idx="0">
                  <c:v>12.136842854955701</c:v>
                </c:pt>
                <c:pt idx="1">
                  <c:v>12.315176551294799</c:v>
                </c:pt>
                <c:pt idx="2">
                  <c:v>7.6650580876082497</c:v>
                </c:pt>
                <c:pt idx="3">
                  <c:v>11.0571890763221</c:v>
                </c:pt>
              </c:numCache>
            </c:numRef>
          </c:xVal>
          <c:yVal>
            <c:numRef>
              <c:f>picture!$C$2:$C$5</c:f>
              <c:numCache>
                <c:formatCode>0.00</c:formatCode>
                <c:ptCount val="4"/>
                <c:pt idx="0">
                  <c:v>0</c:v>
                </c:pt>
                <c:pt idx="1">
                  <c:v>0.28354350034077602</c:v>
                </c:pt>
                <c:pt idx="2">
                  <c:v>0.18157030367841601</c:v>
                </c:pt>
                <c:pt idx="3">
                  <c:v>0.42238155018885198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picture!$A$2:$A$5</c15:f>
                <c15:dlblRangeCache>
                  <c:ptCount val="4"/>
                  <c:pt idx="0">
                    <c:v>3174</c:v>
                  </c:pt>
                  <c:pt idx="1">
                    <c:v>3126</c:v>
                  </c:pt>
                  <c:pt idx="2">
                    <c:v>20363</c:v>
                  </c:pt>
                  <c:pt idx="3">
                    <c:v>20413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2D-863E-4097-A4C7-B1B85C1272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8012767"/>
        <c:axId val="388008607"/>
      </c:scatterChart>
      <c:valAx>
        <c:axId val="3880127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ru-RU" sz="2800" dirty="0"/>
                  <a:t>Приемистость, м</a:t>
                </a:r>
                <a:r>
                  <a:rPr lang="ru-RU" sz="2800" b="0" i="0" u="none" strike="noStrike" baseline="0" dirty="0">
                    <a:effectLst/>
                  </a:rPr>
                  <a:t>³</a:t>
                </a:r>
                <a:r>
                  <a:rPr lang="ru-RU" sz="2800" dirty="0"/>
                  <a:t>/</a:t>
                </a:r>
                <a:r>
                  <a:rPr lang="ru-RU" sz="2800" dirty="0" err="1"/>
                  <a:t>сут</a:t>
                </a:r>
                <a:endParaRPr lang="ru-RU" sz="2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ru-RU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ru-RU"/>
          </a:p>
        </c:txPr>
        <c:crossAx val="388008607"/>
        <c:crosses val="autoZero"/>
        <c:crossBetween val="midCat"/>
      </c:valAx>
      <c:valAx>
        <c:axId val="388008607"/>
        <c:scaling>
          <c:orientation val="minMax"/>
          <c:max val="2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ru-RU" sz="3200"/>
                  <a:t>Дебит нефти полученной от ППД, т/сут</a:t>
                </a:r>
              </a:p>
            </c:rich>
          </c:tx>
          <c:layout>
            <c:manualLayout>
              <c:xMode val="edge"/>
              <c:yMode val="edge"/>
              <c:x val="1.0864953690773935E-2"/>
              <c:y val="8.4597953766340259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ru-RU"/>
            </a:p>
          </c:txPr>
        </c:title>
        <c:numFmt formatCode="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ru-RU"/>
          </a:p>
        </c:txPr>
        <c:crossAx val="3880127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100" baseline="0"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ru-RU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P10</a:t>
            </a:r>
          </a:p>
        </c:rich>
      </c:tx>
      <c:layout>
        <c:manualLayout>
          <c:xMode val="edge"/>
          <c:yMode val="edge"/>
          <c:x val="0.47423140857392831"/>
          <c:y val="2.6666666666666668E-2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Дебит нефти</c:v>
          </c:tx>
          <c:spPr>
            <a:ln>
              <a:solidFill>
                <a:srgbClr val="800000"/>
              </a:solidFill>
            </a:ln>
          </c:spPr>
          <c:marker>
            <c:symbol val="none"/>
          </c:marker>
          <c:cat>
            <c:numRef>
              <c:f>'P10'!$O$4:$O$16</c:f>
              <c:numCache>
                <c:formatCode>General</c:formatCode>
                <c:ptCount val="13"/>
                <c:pt idx="0">
                  <c:v>2026</c:v>
                </c:pt>
                <c:pt idx="1">
                  <c:v>2027</c:v>
                </c:pt>
                <c:pt idx="2">
                  <c:v>2028</c:v>
                </c:pt>
                <c:pt idx="3">
                  <c:v>2029</c:v>
                </c:pt>
                <c:pt idx="4">
                  <c:v>2030</c:v>
                </c:pt>
                <c:pt idx="5">
                  <c:v>2031</c:v>
                </c:pt>
                <c:pt idx="6">
                  <c:v>2032</c:v>
                </c:pt>
                <c:pt idx="7">
                  <c:v>2033</c:v>
                </c:pt>
                <c:pt idx="8">
                  <c:v>2034</c:v>
                </c:pt>
                <c:pt idx="9">
                  <c:v>2035</c:v>
                </c:pt>
                <c:pt idx="10">
                  <c:v>2036</c:v>
                </c:pt>
                <c:pt idx="11">
                  <c:v>2037</c:v>
                </c:pt>
                <c:pt idx="12">
                  <c:v>2038</c:v>
                </c:pt>
              </c:numCache>
            </c:numRef>
          </c:cat>
          <c:val>
            <c:numRef>
              <c:f>'P10'!$P$4:$P$16</c:f>
              <c:numCache>
                <c:formatCode>General</c:formatCode>
                <c:ptCount val="13"/>
                <c:pt idx="0">
                  <c:v>6.5848823223114019</c:v>
                </c:pt>
                <c:pt idx="1">
                  <c:v>6.017797271728516</c:v>
                </c:pt>
                <c:pt idx="2">
                  <c:v>5.377097237586975</c:v>
                </c:pt>
                <c:pt idx="3">
                  <c:v>4.950225386619568</c:v>
                </c:pt>
                <c:pt idx="4">
                  <c:v>4.5763384313583373</c:v>
                </c:pt>
                <c:pt idx="5">
                  <c:v>4.2500828285217276</c:v>
                </c:pt>
                <c:pt idx="6">
                  <c:v>3.9548138628005982</c:v>
                </c:pt>
                <c:pt idx="7">
                  <c:v>3.6798222970962531</c:v>
                </c:pt>
                <c:pt idx="8">
                  <c:v>3.4203365230560299</c:v>
                </c:pt>
                <c:pt idx="9">
                  <c:v>3.1749451441764829</c:v>
                </c:pt>
                <c:pt idx="10">
                  <c:v>2.9557842779159551</c:v>
                </c:pt>
                <c:pt idx="11">
                  <c:v>2.7582672619819641</c:v>
                </c:pt>
                <c:pt idx="12">
                  <c:v>2.5754201245307922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DC5-495C-9ECE-F62F951F14E1}"/>
            </c:ext>
          </c:extLst>
        </c:ser>
        <c:ser>
          <c:idx val="1"/>
          <c:order val="1"/>
          <c:tx>
            <c:v>Дебит жидкости</c:v>
          </c:tx>
          <c:spPr>
            <a:ln>
              <a:solidFill>
                <a:srgbClr val="0000FF"/>
              </a:solidFill>
            </a:ln>
          </c:spPr>
          <c:marker>
            <c:symbol val="none"/>
          </c:marker>
          <c:cat>
            <c:numRef>
              <c:f>'P10'!$O$4:$O$16</c:f>
              <c:numCache>
                <c:formatCode>General</c:formatCode>
                <c:ptCount val="13"/>
                <c:pt idx="0">
                  <c:v>2026</c:v>
                </c:pt>
                <c:pt idx="1">
                  <c:v>2027</c:v>
                </c:pt>
                <c:pt idx="2">
                  <c:v>2028</c:v>
                </c:pt>
                <c:pt idx="3">
                  <c:v>2029</c:v>
                </c:pt>
                <c:pt idx="4">
                  <c:v>2030</c:v>
                </c:pt>
                <c:pt idx="5">
                  <c:v>2031</c:v>
                </c:pt>
                <c:pt idx="6">
                  <c:v>2032</c:v>
                </c:pt>
                <c:pt idx="7">
                  <c:v>2033</c:v>
                </c:pt>
                <c:pt idx="8">
                  <c:v>2034</c:v>
                </c:pt>
                <c:pt idx="9">
                  <c:v>2035</c:v>
                </c:pt>
                <c:pt idx="10">
                  <c:v>2036</c:v>
                </c:pt>
                <c:pt idx="11">
                  <c:v>2037</c:v>
                </c:pt>
                <c:pt idx="12">
                  <c:v>2038</c:v>
                </c:pt>
              </c:numCache>
            </c:numRef>
          </c:cat>
          <c:val>
            <c:numRef>
              <c:f>'P10'!$Q$4:$Q$16</c:f>
              <c:numCache>
                <c:formatCode>General</c:formatCode>
                <c:ptCount val="13"/>
                <c:pt idx="0">
                  <c:v>9.1803419294357305</c:v>
                </c:pt>
                <c:pt idx="1">
                  <c:v>8.8055920581817624</c:v>
                </c:pt>
                <c:pt idx="2">
                  <c:v>8.4930561819076544</c:v>
                </c:pt>
                <c:pt idx="3">
                  <c:v>8.5164891977310191</c:v>
                </c:pt>
                <c:pt idx="4">
                  <c:v>8.6353360786437996</c:v>
                </c:pt>
                <c:pt idx="5">
                  <c:v>8.8418064022064193</c:v>
                </c:pt>
                <c:pt idx="6">
                  <c:v>9.1219611406326297</c:v>
                </c:pt>
                <c:pt idx="7">
                  <c:v>9.4701310739517215</c:v>
                </c:pt>
                <c:pt idx="8">
                  <c:v>9.857874368667602</c:v>
                </c:pt>
                <c:pt idx="9">
                  <c:v>10.269787621974951</c:v>
                </c:pt>
                <c:pt idx="10">
                  <c:v>10.75086863422394</c:v>
                </c:pt>
                <c:pt idx="11">
                  <c:v>11.307925199985499</c:v>
                </c:pt>
                <c:pt idx="12">
                  <c:v>11.915602667331701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DC5-495C-9ECE-F62F951F14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0610001"/>
        <c:axId val="50610002"/>
      </c:lineChart>
      <c:lineChart>
        <c:grouping val="standard"/>
        <c:varyColors val="0"/>
        <c:ser>
          <c:idx val="3"/>
          <c:order val="2"/>
          <c:tx>
            <c:v>Обводненность</c:v>
          </c:tx>
          <c:spPr>
            <a:ln>
              <a:solidFill>
                <a:srgbClr val="00FFFF"/>
              </a:solidFill>
            </a:ln>
          </c:spPr>
          <c:marker>
            <c:symbol val="none"/>
          </c:marker>
          <c:cat>
            <c:numRef>
              <c:f>'P10'!$O$4:$O$16</c:f>
              <c:numCache>
                <c:formatCode>General</c:formatCode>
                <c:ptCount val="13"/>
                <c:pt idx="0">
                  <c:v>2026</c:v>
                </c:pt>
                <c:pt idx="1">
                  <c:v>2027</c:v>
                </c:pt>
                <c:pt idx="2">
                  <c:v>2028</c:v>
                </c:pt>
                <c:pt idx="3">
                  <c:v>2029</c:v>
                </c:pt>
                <c:pt idx="4">
                  <c:v>2030</c:v>
                </c:pt>
                <c:pt idx="5">
                  <c:v>2031</c:v>
                </c:pt>
                <c:pt idx="6">
                  <c:v>2032</c:v>
                </c:pt>
                <c:pt idx="7">
                  <c:v>2033</c:v>
                </c:pt>
                <c:pt idx="8">
                  <c:v>2034</c:v>
                </c:pt>
                <c:pt idx="9">
                  <c:v>2035</c:v>
                </c:pt>
                <c:pt idx="10">
                  <c:v>2036</c:v>
                </c:pt>
                <c:pt idx="11">
                  <c:v>2037</c:v>
                </c:pt>
                <c:pt idx="12">
                  <c:v>2038</c:v>
                </c:pt>
              </c:numCache>
            </c:numRef>
          </c:cat>
          <c:val>
            <c:numRef>
              <c:f>'P10'!$R$4:$R$16</c:f>
              <c:numCache>
                <c:formatCode>General</c:formatCode>
                <c:ptCount val="13"/>
                <c:pt idx="0">
                  <c:v>27.259738463492582</c:v>
                </c:pt>
                <c:pt idx="1">
                  <c:v>29.82999197726571</c:v>
                </c:pt>
                <c:pt idx="2">
                  <c:v>34.366240065089983</c:v>
                </c:pt>
                <c:pt idx="3">
                  <c:v>39.486090897360597</c:v>
                </c:pt>
                <c:pt idx="4">
                  <c:v>44.678927188398653</c:v>
                </c:pt>
                <c:pt idx="5">
                  <c:v>49.698334427296338</c:v>
                </c:pt>
                <c:pt idx="6">
                  <c:v>54.512666817471342</c:v>
                </c:pt>
                <c:pt idx="7">
                  <c:v>59.120769481815842</c:v>
                </c:pt>
                <c:pt idx="8">
                  <c:v>63.439215540834283</c:v>
                </c:pt>
                <c:pt idx="9">
                  <c:v>67.399434466115736</c:v>
                </c:pt>
                <c:pt idx="10">
                  <c:v>70.977010889771506</c:v>
                </c:pt>
                <c:pt idx="11">
                  <c:v>74.226656120175775</c:v>
                </c:pt>
                <c:pt idx="12">
                  <c:v>77.150150388385782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DC5-495C-9ECE-F62F951F14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0610003"/>
        <c:axId val="50610004"/>
      </c:lineChart>
      <c:catAx>
        <c:axId val="50610001"/>
        <c:scaling>
          <c:orientation val="minMax"/>
        </c:scaling>
        <c:delete val="0"/>
        <c:axPos val="b"/>
        <c:majorGridlines/>
        <c:numFmt formatCode="General" sourceLinked="0"/>
        <c:majorTickMark val="out"/>
        <c:minorTickMark val="none"/>
        <c:tickLblPos val="nextTo"/>
        <c:txPr>
          <a:bodyPr rot="16200000"/>
          <a:lstStyle/>
          <a:p>
            <a:pPr>
              <a:defRPr baseline="0"/>
            </a:pPr>
            <a:endParaRPr lang="ru-RU"/>
          </a:p>
        </c:txPr>
        <c:crossAx val="50610002"/>
        <c:crosses val="autoZero"/>
        <c:auto val="1"/>
        <c:lblAlgn val="ctr"/>
        <c:lblOffset val="100"/>
        <c:tickMarkSkip val="1"/>
        <c:noMultiLvlLbl val="0"/>
      </c:catAx>
      <c:valAx>
        <c:axId val="5061000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err="1"/>
                  <a:t>Дебит</a:t>
                </a:r>
                <a:r>
                  <a:rPr lang="en-US" dirty="0"/>
                  <a:t>, т/</a:t>
                </a:r>
                <a:r>
                  <a:rPr lang="en-US" dirty="0" err="1"/>
                  <a:t>сут</a:t>
                </a:r>
                <a:endParaRPr lang="en-US" dirty="0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50610001"/>
        <c:crosses val="autoZero"/>
        <c:crossBetween val="midCat"/>
      </c:valAx>
      <c:valAx>
        <c:axId val="50610004"/>
        <c:scaling>
          <c:orientation val="minMax"/>
          <c:max val="100"/>
          <c:min val="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Обводненность, %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50610003"/>
        <c:crosses val="max"/>
        <c:crossBetween val="between"/>
      </c:valAx>
      <c:catAx>
        <c:axId val="5061000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50610004"/>
        <c:crosses val="autoZero"/>
        <c:auto val="1"/>
        <c:lblAlgn val="ctr"/>
        <c:lblOffset val="100"/>
        <c:noMultiLvlLbl val="0"/>
      </c:catAx>
    </c:plotArea>
    <c:legend>
      <c:legendPos val="b"/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'Лист1 (3)'!$AU$35:$AU$40</cx:f>
        <cx:lvl ptCount="6">
          <cx:pt idx="0">Жидкость</cx:pt>
          <cx:pt idx="1">Обводненность</cx:pt>
          <cx:pt idx="2">Фонд</cx:pt>
          <cx:pt idx="3">Кэксл</cx:pt>
          <cx:pt idx="4">Комплексный параметр</cx:pt>
          <cx:pt idx="5">Итого</cx:pt>
        </cx:lvl>
      </cx:strDim>
      <cx:numDim type="val">
        <cx:f>'Лист1 (3)'!$AV$35:$AV$40</cx:f>
        <cx:lvl ptCount="6" formatCode="Основной">
          <cx:pt idx="0">2813.078317252639</cx:pt>
          <cx:pt idx="1">-13645.796834905488</cx:pt>
          <cx:pt idx="2">29040.713537067269</cx:pt>
          <cx:pt idx="3">-9869.539137464857</cx:pt>
          <cx:pt idx="4">2739.7931180507048</cx:pt>
          <cx:pt idx="5">11078.249000000265</cx:pt>
        </cx:lvl>
      </cx:numDim>
    </cx:data>
  </cx:chartData>
  <cx:chart>
    <cx:plotArea>
      <cx:plotAreaRegion>
        <cx:series layoutId="waterfall" uniqueId="{00000001-94B6-48C6-A9D4-7EF703B3CC26}">
          <cx:tx>
            <cx:txData>
              <cx:f>'Лист1 (3)'!$AU$35:$AU$40</cx:f>
              <cx:v>Жидкость Обводненность Фонд Кэксл Комплексный параметр Итого</cx:v>
            </cx:txData>
          </cx:tx>
          <cx:dataPt idx="0">
            <cx:spPr>
              <a:solidFill>
                <a:srgbClr val="A5D7B9"/>
              </a:solidFill>
              <a:ln>
                <a:solidFill>
                  <a:schemeClr val="tx1"/>
                </a:solidFill>
              </a:ln>
            </cx:spPr>
          </cx:dataPt>
          <cx:dataPt idx="1">
            <cx:spPr>
              <a:solidFill>
                <a:srgbClr val="FF0000"/>
              </a:solidFill>
              <a:ln>
                <a:solidFill>
                  <a:schemeClr val="tx1"/>
                </a:solidFill>
              </a:ln>
            </cx:spPr>
          </cx:dataPt>
          <cx:dataPt idx="2">
            <cx:spPr>
              <a:solidFill>
                <a:srgbClr val="A5D7B9"/>
              </a:solidFill>
              <a:ln>
                <a:solidFill>
                  <a:schemeClr val="tx1"/>
                </a:solidFill>
              </a:ln>
            </cx:spPr>
          </cx:dataPt>
          <cx:dataPt idx="3">
            <cx:spPr>
              <a:solidFill>
                <a:srgbClr val="FF0000"/>
              </a:solidFill>
              <a:ln>
                <a:solidFill>
                  <a:schemeClr val="tx1"/>
                </a:solidFill>
              </a:ln>
            </cx:spPr>
          </cx:dataPt>
          <cx:dataPt idx="4">
            <cx:spPr>
              <a:solidFill>
                <a:srgbClr val="A5D7B9"/>
              </a:solidFill>
              <a:ln>
                <a:solidFill>
                  <a:schemeClr val="tx1"/>
                </a:solidFill>
              </a:ln>
            </cx:spPr>
          </cx:dataPt>
          <cx:dataPt idx="5">
            <cx:spPr>
              <a:solidFill>
                <a:srgbClr val="00A051"/>
              </a:solidFill>
              <a:ln>
                <a:solidFill>
                  <a:schemeClr val="tx1"/>
                </a:solidFill>
              </a:ln>
            </cx:spPr>
          </cx:dataPt>
          <cx:dataLabels pos="inEnd">
            <cx:numFmt formatCode="# ##0.0" sourceLinked="0"/>
            <cx:txPr>
              <a:bodyPr spcFirstLastPara="1" vertOverflow="ellipsis" wrap="square" lIns="0" tIns="0" rIns="0" bIns="0" anchor="ctr" anchorCtr="1">
                <a:spAutoFit/>
              </a:bodyPr>
              <a:lstStyle/>
              <a:p>
                <a:pPr>
                  <a:defRPr sz="1800">
                    <a:solidFill>
                      <a:schemeClr val="tx1"/>
                    </a:solidFill>
                  </a:defRPr>
                </a:pPr>
                <a:endParaRPr lang="ru-RU" sz="1800">
                  <a:solidFill>
                    <a:schemeClr val="tx1"/>
                  </a:solidFill>
                </a:endParaRPr>
              </a:p>
            </cx:txPr>
            <cx:visibility seriesName="0" categoryName="0" value="1"/>
            <cx:separator>, </cx:separator>
            <cx:dataLabel idx="5" pos="outEnd">
              <cx:txPr>
                <a:bodyPr spcFirstLastPara="1" vertOverflow="ellipsis" wrap="square" lIns="0" tIns="0" rIns="0" bIns="0" anchor="ctr" anchorCtr="1">
                  <a:spAutoFit/>
                </a:bodyPr>
                <a:lstStyle/>
                <a:p>
                  <a:pPr>
                    <a:defRPr sz="2000" b="1"/>
                  </a:pPr>
                  <a:r>
                    <a:rPr lang="ru-RU" b="1">
                      <a:solidFill>
                        <a:schemeClr val="tx1"/>
                      </a:solidFill>
                    </a:rPr>
                    <a:t>11.1</a:t>
                  </a:r>
                </a:p>
              </cx:txPr>
              <cx:separator>, </cx:separator>
            </cx:dataLabel>
          </cx:dataLabels>
          <cx:dataId val="0"/>
          <cx:layoutPr>
            <cx:visibility connectorLines="0"/>
            <cx:subtotals>
              <cx:idx val="5"/>
            </cx:subtotals>
          </cx:layoutPr>
        </cx:series>
      </cx:plotAreaRegion>
      <cx:axis id="0">
        <cx:catScaling gapWidth="0.5"/>
        <cx:tickLabels/>
        <cx:txPr>
          <a:bodyPr spcFirstLastPara="1" vertOverflow="ellipsis" wrap="square" lIns="0" tIns="0" rIns="0" bIns="0" anchor="ctr" anchorCtr="1"/>
          <a:lstStyle/>
          <a:p>
            <a:pPr>
              <a:defRPr sz="1800">
                <a:solidFill>
                  <a:schemeClr val="tx1"/>
                </a:solidFill>
              </a:defRPr>
            </a:pPr>
            <a:endParaRPr lang="ru-RU" sz="1800">
              <a:solidFill>
                <a:schemeClr val="tx1"/>
              </a:solidFill>
            </a:endParaRPr>
          </a:p>
        </cx:txPr>
      </cx:axis>
      <cx:axis id="1">
        <cx:valScaling/>
        <cx:units unit="thousands"/>
        <cx:tickLabels/>
        <cx:txPr>
          <a:bodyPr spcFirstLastPara="1" vertOverflow="ellipsis" wrap="square" lIns="0" tIns="0" rIns="0" bIns="0" anchor="ctr" anchorCtr="1"/>
          <a:lstStyle/>
          <a:p>
            <a:pPr>
              <a:defRPr>
                <a:solidFill>
                  <a:schemeClr val="tx1"/>
                </a:solidFill>
              </a:defRPr>
            </a:pPr>
            <a:endParaRPr lang="ru-RU">
              <a:solidFill>
                <a:schemeClr val="tx1"/>
              </a:solidFill>
            </a:endParaRPr>
          </a:p>
        </cx:txPr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98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  <cs:bodyPr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  <cs:bodyPr lIns="38100" tIns="19050" rIns="38100" bIns="19050">
      <a:spAutoFit/>
    </cs:bodyPr>
  </cs:dataLabel>
  <cs:dataLabelCallout>
    <cs:lnRef idx="0"/>
    <cs:fillRef idx="0"/>
    <cs:effectRef idx="0"/>
    <cs:fontRef idx="minor">
      <a:schemeClr val="tx1">
        <a:lumMod val="50000"/>
        <a:lumOff val="50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  <cs:bodyPr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image" Target="../media/image73.png"/><Relationship Id="rId4" Type="http://schemas.openxmlformats.org/officeDocument/2006/relationships/image" Target="../media/image7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4.png"/><Relationship Id="rId1" Type="http://schemas.openxmlformats.org/officeDocument/2006/relationships/image" Target="../media/image73.png"/><Relationship Id="rId4" Type="http://schemas.openxmlformats.org/officeDocument/2006/relationships/image" Target="../media/image7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37BC47-1950-4C3D-9401-D01720387209}" type="doc">
      <dgm:prSet loTypeId="urn:microsoft.com/office/officeart/2005/8/layout/pyramid2" loCatId="pyramid" qsTypeId="urn:microsoft.com/office/officeart/2005/8/quickstyle/simple1" qsCatId="simple" csTypeId="urn:microsoft.com/office/officeart/2005/8/colors/accent2_1" csCatId="accent2" phldr="1"/>
      <dgm:spPr/>
    </dgm:pt>
    <dgm:pt modelId="{FF809A5D-108E-41EC-8973-F6534B2D8144}">
      <dgm:prSet phldrT="[Текст]"/>
      <dgm:spPr/>
      <dgm:t>
        <a:bodyPr/>
        <a:lstStyle/>
        <a:p>
          <a:r>
            <a:rPr lang="ru-RU" dirty="0"/>
            <a:t>Компенсация потерь базовой добычи</a:t>
          </a:r>
        </a:p>
      </dgm:t>
    </dgm:pt>
    <dgm:pt modelId="{2327C15D-1D53-4A7E-8185-40E52673C81C}" type="parTrans" cxnId="{8132FDC7-9813-4BDC-AA68-BB5D7996482C}">
      <dgm:prSet/>
      <dgm:spPr/>
      <dgm:t>
        <a:bodyPr/>
        <a:lstStyle/>
        <a:p>
          <a:endParaRPr lang="ru-RU"/>
        </a:p>
      </dgm:t>
    </dgm:pt>
    <dgm:pt modelId="{017EB484-8AA3-4308-A7F5-DCBC611AB67F}" type="sibTrans" cxnId="{8132FDC7-9813-4BDC-AA68-BB5D7996482C}">
      <dgm:prSet/>
      <dgm:spPr/>
      <dgm:t>
        <a:bodyPr/>
        <a:lstStyle/>
        <a:p>
          <a:endParaRPr lang="ru-RU"/>
        </a:p>
      </dgm:t>
    </dgm:pt>
    <dgm:pt modelId="{70F21BC9-0106-4ED9-93AF-BDD2AF698A49}">
      <dgm:prSet phldrT="[Текст]"/>
      <dgm:spPr/>
      <dgm:t>
        <a:bodyPr/>
        <a:lstStyle/>
        <a:p>
          <a:r>
            <a:rPr lang="ru-RU" dirty="0"/>
            <a:t>Топ скважины рейтинга</a:t>
          </a:r>
        </a:p>
      </dgm:t>
    </dgm:pt>
    <dgm:pt modelId="{BE4A3712-9BEC-4BBD-B88B-63F2B3D23359}" type="parTrans" cxnId="{2B097ABB-0B3E-4CE8-894D-68FF7648E9F9}">
      <dgm:prSet/>
      <dgm:spPr/>
      <dgm:t>
        <a:bodyPr/>
        <a:lstStyle/>
        <a:p>
          <a:endParaRPr lang="ru-RU"/>
        </a:p>
      </dgm:t>
    </dgm:pt>
    <dgm:pt modelId="{0383E7E8-6CD6-4969-B50B-BBD8E152B641}" type="sibTrans" cxnId="{2B097ABB-0B3E-4CE8-894D-68FF7648E9F9}">
      <dgm:prSet/>
      <dgm:spPr/>
      <dgm:t>
        <a:bodyPr/>
        <a:lstStyle/>
        <a:p>
          <a:endParaRPr lang="ru-RU"/>
        </a:p>
      </dgm:t>
    </dgm:pt>
    <dgm:pt modelId="{94F0E810-4D27-4996-B0F7-A2A7680A8367}">
      <dgm:prSet phldrT="[Текст]"/>
      <dgm:spPr/>
      <dgm:t>
        <a:bodyPr/>
        <a:lstStyle/>
        <a:p>
          <a:r>
            <a:rPr lang="ru-RU" dirty="0"/>
            <a:t>Скважины с автоматическими подборами</a:t>
          </a:r>
        </a:p>
      </dgm:t>
    </dgm:pt>
    <dgm:pt modelId="{D37279FD-49DC-44CE-B6A1-A9CE3AB94A27}" type="parTrans" cxnId="{0907F7E4-3FDD-4C11-92A5-D44D747FDA40}">
      <dgm:prSet/>
      <dgm:spPr/>
      <dgm:t>
        <a:bodyPr/>
        <a:lstStyle/>
        <a:p>
          <a:endParaRPr lang="ru-RU"/>
        </a:p>
      </dgm:t>
    </dgm:pt>
    <dgm:pt modelId="{08D7EFB0-E769-476F-998D-5B1B0BD5E702}" type="sibTrans" cxnId="{0907F7E4-3FDD-4C11-92A5-D44D747FDA40}">
      <dgm:prSet/>
      <dgm:spPr/>
      <dgm:t>
        <a:bodyPr/>
        <a:lstStyle/>
        <a:p>
          <a:endParaRPr lang="ru-RU"/>
        </a:p>
      </dgm:t>
    </dgm:pt>
    <dgm:pt modelId="{E4CD8868-253B-4147-AAF6-D2E85F609BCB}" type="pres">
      <dgm:prSet presAssocID="{2637BC47-1950-4C3D-9401-D01720387209}" presName="compositeShape" presStyleCnt="0">
        <dgm:presLayoutVars>
          <dgm:dir/>
          <dgm:resizeHandles/>
        </dgm:presLayoutVars>
      </dgm:prSet>
      <dgm:spPr/>
    </dgm:pt>
    <dgm:pt modelId="{890D9219-81F2-4986-80FE-AF7A207FF0F4}" type="pres">
      <dgm:prSet presAssocID="{2637BC47-1950-4C3D-9401-D01720387209}" presName="pyramid" presStyleLbl="node1" presStyleIdx="0" presStyleCnt="1" custLinFactNeighborX="-6125" custLinFactNeighborY="-369"/>
      <dgm:spPr/>
    </dgm:pt>
    <dgm:pt modelId="{7F913DBF-A910-4722-8349-426967DAF6A0}" type="pres">
      <dgm:prSet presAssocID="{2637BC47-1950-4C3D-9401-D01720387209}" presName="theList" presStyleCnt="0"/>
      <dgm:spPr/>
    </dgm:pt>
    <dgm:pt modelId="{3D74CB1C-0138-41A9-9FFF-59C2D9CB7233}" type="pres">
      <dgm:prSet presAssocID="{FF809A5D-108E-41EC-8973-F6534B2D8144}" presName="aNode" presStyleLbl="fgAcc1" presStyleIdx="0" presStyleCnt="3">
        <dgm:presLayoutVars>
          <dgm:bulletEnabled val="1"/>
        </dgm:presLayoutVars>
      </dgm:prSet>
      <dgm:spPr/>
    </dgm:pt>
    <dgm:pt modelId="{D7C7C32A-61F7-4260-A6DF-6D1E67BBF282}" type="pres">
      <dgm:prSet presAssocID="{FF809A5D-108E-41EC-8973-F6534B2D8144}" presName="aSpace" presStyleCnt="0"/>
      <dgm:spPr/>
    </dgm:pt>
    <dgm:pt modelId="{1A2ECB30-C1A5-4AE1-B668-20A62A5101BA}" type="pres">
      <dgm:prSet presAssocID="{70F21BC9-0106-4ED9-93AF-BDD2AF698A49}" presName="aNode" presStyleLbl="fgAcc1" presStyleIdx="1" presStyleCnt="3">
        <dgm:presLayoutVars>
          <dgm:bulletEnabled val="1"/>
        </dgm:presLayoutVars>
      </dgm:prSet>
      <dgm:spPr/>
    </dgm:pt>
    <dgm:pt modelId="{CAEA5115-093E-43E2-9D81-477FDFF83464}" type="pres">
      <dgm:prSet presAssocID="{70F21BC9-0106-4ED9-93AF-BDD2AF698A49}" presName="aSpace" presStyleCnt="0"/>
      <dgm:spPr/>
    </dgm:pt>
    <dgm:pt modelId="{8B9A5B44-D794-4A80-8C04-ABAF6B36975A}" type="pres">
      <dgm:prSet presAssocID="{94F0E810-4D27-4996-B0F7-A2A7680A8367}" presName="aNode" presStyleLbl="fgAcc1" presStyleIdx="2" presStyleCnt="3">
        <dgm:presLayoutVars>
          <dgm:bulletEnabled val="1"/>
        </dgm:presLayoutVars>
      </dgm:prSet>
      <dgm:spPr/>
    </dgm:pt>
    <dgm:pt modelId="{92C4962E-3B08-4354-80B7-3173A575EE93}" type="pres">
      <dgm:prSet presAssocID="{94F0E810-4D27-4996-B0F7-A2A7680A8367}" presName="aSpace" presStyleCnt="0"/>
      <dgm:spPr/>
    </dgm:pt>
  </dgm:ptLst>
  <dgm:cxnLst>
    <dgm:cxn modelId="{53E9E752-6070-4B78-BCA8-4B86686292A2}" type="presOf" srcId="{2637BC47-1950-4C3D-9401-D01720387209}" destId="{E4CD8868-253B-4147-AAF6-D2E85F609BCB}" srcOrd="0" destOrd="0" presId="urn:microsoft.com/office/officeart/2005/8/layout/pyramid2"/>
    <dgm:cxn modelId="{E2C74D82-9C1A-4F99-B36A-0387DEA9B0C5}" type="presOf" srcId="{FF809A5D-108E-41EC-8973-F6534B2D8144}" destId="{3D74CB1C-0138-41A9-9FFF-59C2D9CB7233}" srcOrd="0" destOrd="0" presId="urn:microsoft.com/office/officeart/2005/8/layout/pyramid2"/>
    <dgm:cxn modelId="{87994597-E129-4670-9956-49FC91900A56}" type="presOf" srcId="{70F21BC9-0106-4ED9-93AF-BDD2AF698A49}" destId="{1A2ECB30-C1A5-4AE1-B668-20A62A5101BA}" srcOrd="0" destOrd="0" presId="urn:microsoft.com/office/officeart/2005/8/layout/pyramid2"/>
    <dgm:cxn modelId="{2B097ABB-0B3E-4CE8-894D-68FF7648E9F9}" srcId="{2637BC47-1950-4C3D-9401-D01720387209}" destId="{70F21BC9-0106-4ED9-93AF-BDD2AF698A49}" srcOrd="1" destOrd="0" parTransId="{BE4A3712-9BEC-4BBD-B88B-63F2B3D23359}" sibTransId="{0383E7E8-6CD6-4969-B50B-BBD8E152B641}"/>
    <dgm:cxn modelId="{8132FDC7-9813-4BDC-AA68-BB5D7996482C}" srcId="{2637BC47-1950-4C3D-9401-D01720387209}" destId="{FF809A5D-108E-41EC-8973-F6534B2D8144}" srcOrd="0" destOrd="0" parTransId="{2327C15D-1D53-4A7E-8185-40E52673C81C}" sibTransId="{017EB484-8AA3-4308-A7F5-DCBC611AB67F}"/>
    <dgm:cxn modelId="{94ED99C8-E009-4B96-B8A1-32285FE54B55}" type="presOf" srcId="{94F0E810-4D27-4996-B0F7-A2A7680A8367}" destId="{8B9A5B44-D794-4A80-8C04-ABAF6B36975A}" srcOrd="0" destOrd="0" presId="urn:microsoft.com/office/officeart/2005/8/layout/pyramid2"/>
    <dgm:cxn modelId="{0907F7E4-3FDD-4C11-92A5-D44D747FDA40}" srcId="{2637BC47-1950-4C3D-9401-D01720387209}" destId="{94F0E810-4D27-4996-B0F7-A2A7680A8367}" srcOrd="2" destOrd="0" parTransId="{D37279FD-49DC-44CE-B6A1-A9CE3AB94A27}" sibTransId="{08D7EFB0-E769-476F-998D-5B1B0BD5E702}"/>
    <dgm:cxn modelId="{87975C78-3672-4D23-AF5B-F06624B7ADA2}" type="presParOf" srcId="{E4CD8868-253B-4147-AAF6-D2E85F609BCB}" destId="{890D9219-81F2-4986-80FE-AF7A207FF0F4}" srcOrd="0" destOrd="0" presId="urn:microsoft.com/office/officeart/2005/8/layout/pyramid2"/>
    <dgm:cxn modelId="{DDBE5DE0-2086-49BE-BA18-775385B12B55}" type="presParOf" srcId="{E4CD8868-253B-4147-AAF6-D2E85F609BCB}" destId="{7F913DBF-A910-4722-8349-426967DAF6A0}" srcOrd="1" destOrd="0" presId="urn:microsoft.com/office/officeart/2005/8/layout/pyramid2"/>
    <dgm:cxn modelId="{5C249E0E-7771-40B9-A86B-D5970490CFC1}" type="presParOf" srcId="{7F913DBF-A910-4722-8349-426967DAF6A0}" destId="{3D74CB1C-0138-41A9-9FFF-59C2D9CB7233}" srcOrd="0" destOrd="0" presId="urn:microsoft.com/office/officeart/2005/8/layout/pyramid2"/>
    <dgm:cxn modelId="{0C6EFC8F-CF85-45D4-8775-A2B8B0FEE408}" type="presParOf" srcId="{7F913DBF-A910-4722-8349-426967DAF6A0}" destId="{D7C7C32A-61F7-4260-A6DF-6D1E67BBF282}" srcOrd="1" destOrd="0" presId="urn:microsoft.com/office/officeart/2005/8/layout/pyramid2"/>
    <dgm:cxn modelId="{1A746045-414A-411B-8DDA-B877868705C6}" type="presParOf" srcId="{7F913DBF-A910-4722-8349-426967DAF6A0}" destId="{1A2ECB30-C1A5-4AE1-B668-20A62A5101BA}" srcOrd="2" destOrd="0" presId="urn:microsoft.com/office/officeart/2005/8/layout/pyramid2"/>
    <dgm:cxn modelId="{37955D15-9177-4F1D-9238-6A5F85F8EE7E}" type="presParOf" srcId="{7F913DBF-A910-4722-8349-426967DAF6A0}" destId="{CAEA5115-093E-43E2-9D81-477FDFF83464}" srcOrd="3" destOrd="0" presId="urn:microsoft.com/office/officeart/2005/8/layout/pyramid2"/>
    <dgm:cxn modelId="{104F77EE-193D-4126-9484-DD848CCE14F4}" type="presParOf" srcId="{7F913DBF-A910-4722-8349-426967DAF6A0}" destId="{8B9A5B44-D794-4A80-8C04-ABAF6B36975A}" srcOrd="4" destOrd="0" presId="urn:microsoft.com/office/officeart/2005/8/layout/pyramid2"/>
    <dgm:cxn modelId="{E450922F-6CF8-4FD8-8B5E-B5270E6C2E74}" type="presParOf" srcId="{7F913DBF-A910-4722-8349-426967DAF6A0}" destId="{92C4962E-3B08-4354-80B7-3173A575EE93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163EA8-0091-469B-B3AA-90CA668E8D3C}" type="doc">
      <dgm:prSet loTypeId="urn:microsoft.com/office/officeart/2008/layout/AscendingPictureAccentProcess" loCatId="process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ru-RU"/>
        </a:p>
      </dgm:t>
    </dgm:pt>
    <dgm:pt modelId="{5FF644D6-D647-4C64-8215-5319F75D50C1}">
      <dgm:prSet phldrT="[Текст]" custT="1"/>
      <dgm:spPr/>
      <dgm:t>
        <a:bodyPr/>
        <a:lstStyle/>
        <a:p>
          <a:r>
            <a:rPr lang="ru-RU" sz="4000" b="1" dirty="0"/>
            <a:t>Базовая добыча</a:t>
          </a:r>
        </a:p>
      </dgm:t>
    </dgm:pt>
    <dgm:pt modelId="{9C0F609B-7F79-4442-ACC5-A0498859285D}" type="parTrans" cxnId="{AE454BEB-4AFF-4E19-8BA7-A77E1215C72B}">
      <dgm:prSet/>
      <dgm:spPr/>
      <dgm:t>
        <a:bodyPr/>
        <a:lstStyle/>
        <a:p>
          <a:endParaRPr lang="ru-RU" sz="3600"/>
        </a:p>
      </dgm:t>
    </dgm:pt>
    <dgm:pt modelId="{2E6B9072-98B2-46F8-A35E-61208C9644E8}" type="sibTrans" cxnId="{AE454BEB-4AFF-4E19-8BA7-A77E1215C72B}">
      <dgm:prSet/>
      <dgm:spPr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 sz="3600"/>
        </a:p>
      </dgm:t>
    </dgm:pt>
    <dgm:pt modelId="{7B72362D-3ED5-48D6-AC42-737D075F1677}">
      <dgm:prSet phldrT="[Текст]" custT="1"/>
      <dgm:spPr/>
      <dgm:t>
        <a:bodyPr/>
        <a:lstStyle/>
        <a:p>
          <a:pPr>
            <a:spcAft>
              <a:spcPts val="0"/>
            </a:spcAft>
          </a:pPr>
          <a:r>
            <a:rPr lang="ru-RU" sz="3600" b="1" dirty="0"/>
            <a:t>+оптимизация ППД, </a:t>
          </a:r>
        </a:p>
        <a:p>
          <a:pPr>
            <a:spcAft>
              <a:spcPts val="0"/>
            </a:spcAft>
          </a:pPr>
          <a:r>
            <a:rPr lang="ru-RU" sz="3600" b="1" dirty="0"/>
            <a:t>восстановление базовой добычи</a:t>
          </a:r>
        </a:p>
      </dgm:t>
    </dgm:pt>
    <dgm:pt modelId="{CDEBDC27-497E-43A8-B669-D92FFF365E94}" type="parTrans" cxnId="{CCCF2F45-C8A2-479D-92CE-C88B6CCA2DB4}">
      <dgm:prSet/>
      <dgm:spPr/>
      <dgm:t>
        <a:bodyPr/>
        <a:lstStyle/>
        <a:p>
          <a:endParaRPr lang="ru-RU" sz="3600"/>
        </a:p>
      </dgm:t>
    </dgm:pt>
    <dgm:pt modelId="{388AB6E3-6EB4-4C90-8934-FBE551680D6B}" type="sibTrans" cxnId="{CCCF2F45-C8A2-479D-92CE-C88B6CCA2DB4}">
      <dgm:prSet/>
      <dgm:spPr>
        <a:blipFill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 sz="3600"/>
        </a:p>
      </dgm:t>
    </dgm:pt>
    <dgm:pt modelId="{19B1A94A-3D1A-4085-90B8-286DC2860755}">
      <dgm:prSet phldrT="[Текст]" custT="1"/>
      <dgm:spPr/>
      <dgm:t>
        <a:bodyPr/>
        <a:lstStyle/>
        <a:p>
          <a:r>
            <a:rPr lang="ru-RU" sz="3600" b="1" dirty="0"/>
            <a:t>+ бурение</a:t>
          </a:r>
        </a:p>
      </dgm:t>
    </dgm:pt>
    <dgm:pt modelId="{81A5F69E-E363-42A0-8767-4834A28B4961}" type="parTrans" cxnId="{46AF9A03-06D3-486B-BB28-C3082AB6CBB4}">
      <dgm:prSet/>
      <dgm:spPr/>
      <dgm:t>
        <a:bodyPr/>
        <a:lstStyle/>
        <a:p>
          <a:endParaRPr lang="ru-RU" sz="3600"/>
        </a:p>
      </dgm:t>
    </dgm:pt>
    <dgm:pt modelId="{978ADCD9-6B53-4E58-99EF-7B4394194325}" type="sibTrans" cxnId="{46AF9A03-06D3-486B-BB28-C3082AB6CBB4}">
      <dgm:prSet/>
      <dgm:spPr>
        <a:blipFill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 sz="3600">
            <a:solidFill>
              <a:schemeClr val="bg1"/>
            </a:solidFill>
          </a:endParaRPr>
        </a:p>
      </dgm:t>
    </dgm:pt>
    <dgm:pt modelId="{6D457219-D912-4419-BC01-19192959BE2A}">
      <dgm:prSet phldrT="[Текст]" custT="1"/>
      <dgm:spPr/>
      <dgm:t>
        <a:bodyPr/>
        <a:lstStyle/>
        <a:p>
          <a:r>
            <a:rPr lang="ru-RU" sz="3600" b="1" dirty="0"/>
            <a:t>+ГТМ на текущем фонде</a:t>
          </a:r>
        </a:p>
      </dgm:t>
    </dgm:pt>
    <dgm:pt modelId="{A536EB18-E874-48FB-8BE8-6D53F0425472}" type="sibTrans" cxnId="{ADAB29C5-BD60-45D6-968B-1ADBE10FAF95}">
      <dgm:prSet/>
      <dgm:spPr>
        <a:blipFill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 sz="3600"/>
        </a:p>
      </dgm:t>
    </dgm:pt>
    <dgm:pt modelId="{92D8F28C-8E37-4ECA-A865-C0017B9A1874}" type="parTrans" cxnId="{ADAB29C5-BD60-45D6-968B-1ADBE10FAF95}">
      <dgm:prSet/>
      <dgm:spPr/>
      <dgm:t>
        <a:bodyPr/>
        <a:lstStyle/>
        <a:p>
          <a:endParaRPr lang="ru-RU" sz="3600"/>
        </a:p>
      </dgm:t>
    </dgm:pt>
    <dgm:pt modelId="{3849EAFD-C6C4-48A9-A2A6-1328681C9C77}" type="pres">
      <dgm:prSet presAssocID="{83163EA8-0091-469B-B3AA-90CA668E8D3C}" presName="Name0" presStyleCnt="0">
        <dgm:presLayoutVars>
          <dgm:chMax val="7"/>
          <dgm:chPref val="7"/>
          <dgm:dir/>
        </dgm:presLayoutVars>
      </dgm:prSet>
      <dgm:spPr/>
    </dgm:pt>
    <dgm:pt modelId="{A9DACBFC-3BA9-4127-AEC2-BCA3D699971D}" type="pres">
      <dgm:prSet presAssocID="{83163EA8-0091-469B-B3AA-90CA668E8D3C}" presName="dot1" presStyleLbl="alignNode1" presStyleIdx="0" presStyleCnt="13"/>
      <dgm:spPr/>
    </dgm:pt>
    <dgm:pt modelId="{1255B736-3C63-4F62-BE07-0DF8BB55C0D5}" type="pres">
      <dgm:prSet presAssocID="{83163EA8-0091-469B-B3AA-90CA668E8D3C}" presName="dot2" presStyleLbl="alignNode1" presStyleIdx="1" presStyleCnt="13"/>
      <dgm:spPr/>
    </dgm:pt>
    <dgm:pt modelId="{A764AA90-3E4E-4F7F-BADC-576A6425B4F5}" type="pres">
      <dgm:prSet presAssocID="{83163EA8-0091-469B-B3AA-90CA668E8D3C}" presName="dot3" presStyleLbl="alignNode1" presStyleIdx="2" presStyleCnt="13"/>
      <dgm:spPr/>
    </dgm:pt>
    <dgm:pt modelId="{BD37305E-6ADF-4062-B76D-8F1F4EF0B243}" type="pres">
      <dgm:prSet presAssocID="{83163EA8-0091-469B-B3AA-90CA668E8D3C}" presName="dot4" presStyleLbl="alignNode1" presStyleIdx="3" presStyleCnt="13"/>
      <dgm:spPr/>
    </dgm:pt>
    <dgm:pt modelId="{3C1C8004-EA58-4BF8-B0F2-7D8DD077EA52}" type="pres">
      <dgm:prSet presAssocID="{83163EA8-0091-469B-B3AA-90CA668E8D3C}" presName="dot5" presStyleLbl="alignNode1" presStyleIdx="4" presStyleCnt="13"/>
      <dgm:spPr/>
    </dgm:pt>
    <dgm:pt modelId="{67A0AD97-8B85-4704-9665-7FFEF495322A}" type="pres">
      <dgm:prSet presAssocID="{83163EA8-0091-469B-B3AA-90CA668E8D3C}" presName="dot6" presStyleLbl="alignNode1" presStyleIdx="5" presStyleCnt="13"/>
      <dgm:spPr/>
    </dgm:pt>
    <dgm:pt modelId="{4E699E89-C734-4923-98CF-36329629CBAB}" type="pres">
      <dgm:prSet presAssocID="{83163EA8-0091-469B-B3AA-90CA668E8D3C}" presName="dotArrow1" presStyleLbl="alignNode1" presStyleIdx="6" presStyleCnt="13"/>
      <dgm:spPr/>
    </dgm:pt>
    <dgm:pt modelId="{109B13BB-BD15-4F44-998E-7F404405C589}" type="pres">
      <dgm:prSet presAssocID="{83163EA8-0091-469B-B3AA-90CA668E8D3C}" presName="dotArrow2" presStyleLbl="alignNode1" presStyleIdx="7" presStyleCnt="13"/>
      <dgm:spPr/>
    </dgm:pt>
    <dgm:pt modelId="{73485B5D-350F-4E0D-8F79-99429549B734}" type="pres">
      <dgm:prSet presAssocID="{83163EA8-0091-469B-B3AA-90CA668E8D3C}" presName="dotArrow3" presStyleLbl="alignNode1" presStyleIdx="8" presStyleCnt="13"/>
      <dgm:spPr/>
    </dgm:pt>
    <dgm:pt modelId="{AE75DDDD-5FF5-48F1-B570-559A28359DC1}" type="pres">
      <dgm:prSet presAssocID="{83163EA8-0091-469B-B3AA-90CA668E8D3C}" presName="dotArrow4" presStyleLbl="alignNode1" presStyleIdx="9" presStyleCnt="13"/>
      <dgm:spPr/>
    </dgm:pt>
    <dgm:pt modelId="{92BFFAAA-3970-4F5F-A95B-E4AD0C108C01}" type="pres">
      <dgm:prSet presAssocID="{83163EA8-0091-469B-B3AA-90CA668E8D3C}" presName="dotArrow5" presStyleLbl="alignNode1" presStyleIdx="10" presStyleCnt="13"/>
      <dgm:spPr/>
    </dgm:pt>
    <dgm:pt modelId="{49042F00-41E7-40AD-8A11-857BF3B5BF8D}" type="pres">
      <dgm:prSet presAssocID="{83163EA8-0091-469B-B3AA-90CA668E8D3C}" presName="dotArrow6" presStyleLbl="alignNode1" presStyleIdx="11" presStyleCnt="13"/>
      <dgm:spPr/>
    </dgm:pt>
    <dgm:pt modelId="{79C477BD-317C-46C8-A0FC-901A8C3B6C49}" type="pres">
      <dgm:prSet presAssocID="{83163EA8-0091-469B-B3AA-90CA668E8D3C}" presName="dotArrow7" presStyleLbl="alignNode1" presStyleIdx="12" presStyleCnt="13"/>
      <dgm:spPr/>
    </dgm:pt>
    <dgm:pt modelId="{2D3B911D-6147-48CD-8280-3AFC5DBDFEE4}" type="pres">
      <dgm:prSet presAssocID="{5FF644D6-D647-4C64-8215-5319F75D50C1}" presName="parTx1" presStyleLbl="node1" presStyleIdx="0" presStyleCnt="4"/>
      <dgm:spPr/>
    </dgm:pt>
    <dgm:pt modelId="{402FCF3D-7CED-4693-9E5C-51747B895ABE}" type="pres">
      <dgm:prSet presAssocID="{2E6B9072-98B2-46F8-A35E-61208C9644E8}" presName="picture1" presStyleCnt="0"/>
      <dgm:spPr/>
    </dgm:pt>
    <dgm:pt modelId="{3424A9DA-8539-41A8-B1E8-F7E10BE976B3}" type="pres">
      <dgm:prSet presAssocID="{2E6B9072-98B2-46F8-A35E-61208C9644E8}" presName="imageRepeatNode" presStyleLbl="fgImgPlace1" presStyleIdx="0" presStyleCnt="4"/>
      <dgm:spPr/>
    </dgm:pt>
    <dgm:pt modelId="{1703586E-9254-48A2-9617-5F208E280E4E}" type="pres">
      <dgm:prSet presAssocID="{7B72362D-3ED5-48D6-AC42-737D075F1677}" presName="parTx2" presStyleLbl="node1" presStyleIdx="1" presStyleCnt="4" custScaleX="138870" custScaleY="135920" custLinFactNeighborX="19688" custLinFactNeighborY="-10278"/>
      <dgm:spPr/>
    </dgm:pt>
    <dgm:pt modelId="{4FE68C52-D0A8-46E5-8049-48C3A44C305D}" type="pres">
      <dgm:prSet presAssocID="{388AB6E3-6EB4-4C90-8934-FBE551680D6B}" presName="picture2" presStyleCnt="0"/>
      <dgm:spPr/>
    </dgm:pt>
    <dgm:pt modelId="{2B2B656A-6510-4BB0-A1D9-1A4CF979B32A}" type="pres">
      <dgm:prSet presAssocID="{388AB6E3-6EB4-4C90-8934-FBE551680D6B}" presName="imageRepeatNode" presStyleLbl="fgImgPlace1" presStyleIdx="1" presStyleCnt="4"/>
      <dgm:spPr/>
    </dgm:pt>
    <dgm:pt modelId="{9F1FAB1D-46CE-44F3-8602-3FB90308CACA}" type="pres">
      <dgm:prSet presAssocID="{6D457219-D912-4419-BC01-19192959BE2A}" presName="parTx3" presStyleLbl="node1" presStyleIdx="2" presStyleCnt="4" custScaleX="126825" custScaleY="121285" custLinFactNeighborX="4725" custLinFactNeighborY="3426"/>
      <dgm:spPr/>
    </dgm:pt>
    <dgm:pt modelId="{411A2253-DBD2-4C02-89E4-5AC490B37C8F}" type="pres">
      <dgm:prSet presAssocID="{A536EB18-E874-48FB-8BE8-6D53F0425472}" presName="picture3" presStyleCnt="0"/>
      <dgm:spPr/>
    </dgm:pt>
    <dgm:pt modelId="{69ED9E6B-473C-4BC6-A0A4-20E9A0EB1670}" type="pres">
      <dgm:prSet presAssocID="{A536EB18-E874-48FB-8BE8-6D53F0425472}" presName="imageRepeatNode" presStyleLbl="fgImgPlace1" presStyleIdx="2" presStyleCnt="4"/>
      <dgm:spPr/>
    </dgm:pt>
    <dgm:pt modelId="{9B8490A6-441E-475F-B4D2-04331606F960}" type="pres">
      <dgm:prSet presAssocID="{19B1A94A-3D1A-4085-90B8-286DC2860755}" presName="parTx4" presStyleLbl="node1" presStyleIdx="3" presStyleCnt="4"/>
      <dgm:spPr/>
    </dgm:pt>
    <dgm:pt modelId="{FBF46E4B-5FD4-4FCB-A58D-AD891D8711BD}" type="pres">
      <dgm:prSet presAssocID="{978ADCD9-6B53-4E58-99EF-7B4394194325}" presName="picture4" presStyleCnt="0"/>
      <dgm:spPr/>
    </dgm:pt>
    <dgm:pt modelId="{1DF69140-47EF-4C5D-9D31-BA4929E08EC3}" type="pres">
      <dgm:prSet presAssocID="{978ADCD9-6B53-4E58-99EF-7B4394194325}" presName="imageRepeatNode" presStyleLbl="fgImgPlace1" presStyleIdx="3" presStyleCnt="4"/>
      <dgm:spPr/>
    </dgm:pt>
  </dgm:ptLst>
  <dgm:cxnLst>
    <dgm:cxn modelId="{46AF9A03-06D3-486B-BB28-C3082AB6CBB4}" srcId="{83163EA8-0091-469B-B3AA-90CA668E8D3C}" destId="{19B1A94A-3D1A-4085-90B8-286DC2860755}" srcOrd="3" destOrd="0" parTransId="{81A5F69E-E363-42A0-8767-4834A28B4961}" sibTransId="{978ADCD9-6B53-4E58-99EF-7B4394194325}"/>
    <dgm:cxn modelId="{FDBE021F-1916-47B5-A05E-156B99CA9E8F}" type="presOf" srcId="{7B72362D-3ED5-48D6-AC42-737D075F1677}" destId="{1703586E-9254-48A2-9617-5F208E280E4E}" srcOrd="0" destOrd="0" presId="urn:microsoft.com/office/officeart/2008/layout/AscendingPictureAccentProcess"/>
    <dgm:cxn modelId="{CCCF2F45-C8A2-479D-92CE-C88B6CCA2DB4}" srcId="{83163EA8-0091-469B-B3AA-90CA668E8D3C}" destId="{7B72362D-3ED5-48D6-AC42-737D075F1677}" srcOrd="1" destOrd="0" parTransId="{CDEBDC27-497E-43A8-B669-D92FFF365E94}" sibTransId="{388AB6E3-6EB4-4C90-8934-FBE551680D6B}"/>
    <dgm:cxn modelId="{CB2C2C78-10B2-4B1A-AF38-15AD2EA52938}" type="presOf" srcId="{83163EA8-0091-469B-B3AA-90CA668E8D3C}" destId="{3849EAFD-C6C4-48A9-A2A6-1328681C9C77}" srcOrd="0" destOrd="0" presId="urn:microsoft.com/office/officeart/2008/layout/AscendingPictureAccentProcess"/>
    <dgm:cxn modelId="{AF3E967A-94C8-4629-B42C-D58FA699F32E}" type="presOf" srcId="{978ADCD9-6B53-4E58-99EF-7B4394194325}" destId="{1DF69140-47EF-4C5D-9D31-BA4929E08EC3}" srcOrd="0" destOrd="0" presId="urn:microsoft.com/office/officeart/2008/layout/AscendingPictureAccentProcess"/>
    <dgm:cxn modelId="{828F567D-64D0-4D90-8CC4-EC110429166B}" type="presOf" srcId="{2E6B9072-98B2-46F8-A35E-61208C9644E8}" destId="{3424A9DA-8539-41A8-B1E8-F7E10BE976B3}" srcOrd="0" destOrd="0" presId="urn:microsoft.com/office/officeart/2008/layout/AscendingPictureAccentProcess"/>
    <dgm:cxn modelId="{1F3088A0-7356-4F2F-9634-843D02161252}" type="presOf" srcId="{A536EB18-E874-48FB-8BE8-6D53F0425472}" destId="{69ED9E6B-473C-4BC6-A0A4-20E9A0EB1670}" srcOrd="0" destOrd="0" presId="urn:microsoft.com/office/officeart/2008/layout/AscendingPictureAccentProcess"/>
    <dgm:cxn modelId="{D972DEA6-2FFA-4D97-AF17-ECCB2EC43807}" type="presOf" srcId="{19B1A94A-3D1A-4085-90B8-286DC2860755}" destId="{9B8490A6-441E-475F-B4D2-04331606F960}" srcOrd="0" destOrd="0" presId="urn:microsoft.com/office/officeart/2008/layout/AscendingPictureAccentProcess"/>
    <dgm:cxn modelId="{ADAB29C5-BD60-45D6-968B-1ADBE10FAF95}" srcId="{83163EA8-0091-469B-B3AA-90CA668E8D3C}" destId="{6D457219-D912-4419-BC01-19192959BE2A}" srcOrd="2" destOrd="0" parTransId="{92D8F28C-8E37-4ECA-A865-C0017B9A1874}" sibTransId="{A536EB18-E874-48FB-8BE8-6D53F0425472}"/>
    <dgm:cxn modelId="{969AEFEA-1D7B-4BCA-B44A-48FE378EA0A4}" type="presOf" srcId="{5FF644D6-D647-4C64-8215-5319F75D50C1}" destId="{2D3B911D-6147-48CD-8280-3AFC5DBDFEE4}" srcOrd="0" destOrd="0" presId="urn:microsoft.com/office/officeart/2008/layout/AscendingPictureAccentProcess"/>
    <dgm:cxn modelId="{AE454BEB-4AFF-4E19-8BA7-A77E1215C72B}" srcId="{83163EA8-0091-469B-B3AA-90CA668E8D3C}" destId="{5FF644D6-D647-4C64-8215-5319F75D50C1}" srcOrd="0" destOrd="0" parTransId="{9C0F609B-7F79-4442-ACC5-A0498859285D}" sibTransId="{2E6B9072-98B2-46F8-A35E-61208C9644E8}"/>
    <dgm:cxn modelId="{E82752F1-16BB-45B7-8A65-663D7E66A3CB}" type="presOf" srcId="{6D457219-D912-4419-BC01-19192959BE2A}" destId="{9F1FAB1D-46CE-44F3-8602-3FB90308CACA}" srcOrd="0" destOrd="0" presId="urn:microsoft.com/office/officeart/2008/layout/AscendingPictureAccentProcess"/>
    <dgm:cxn modelId="{5ED846F5-50F1-4F8C-9A2C-9FF1940C57E5}" type="presOf" srcId="{388AB6E3-6EB4-4C90-8934-FBE551680D6B}" destId="{2B2B656A-6510-4BB0-A1D9-1A4CF979B32A}" srcOrd="0" destOrd="0" presId="urn:microsoft.com/office/officeart/2008/layout/AscendingPictureAccentProcess"/>
    <dgm:cxn modelId="{B7223B32-4DE1-4EA0-BCF0-FA2DD2B1A554}" type="presParOf" srcId="{3849EAFD-C6C4-48A9-A2A6-1328681C9C77}" destId="{A9DACBFC-3BA9-4127-AEC2-BCA3D699971D}" srcOrd="0" destOrd="0" presId="urn:microsoft.com/office/officeart/2008/layout/AscendingPictureAccentProcess"/>
    <dgm:cxn modelId="{B4BB8E8A-9D7B-42F5-A18B-142CAEC11D9B}" type="presParOf" srcId="{3849EAFD-C6C4-48A9-A2A6-1328681C9C77}" destId="{1255B736-3C63-4F62-BE07-0DF8BB55C0D5}" srcOrd="1" destOrd="0" presId="urn:microsoft.com/office/officeart/2008/layout/AscendingPictureAccentProcess"/>
    <dgm:cxn modelId="{2FAD754B-2B31-4FEB-BC36-2DBC9D57A454}" type="presParOf" srcId="{3849EAFD-C6C4-48A9-A2A6-1328681C9C77}" destId="{A764AA90-3E4E-4F7F-BADC-576A6425B4F5}" srcOrd="2" destOrd="0" presId="urn:microsoft.com/office/officeart/2008/layout/AscendingPictureAccentProcess"/>
    <dgm:cxn modelId="{68F88C42-6AAA-444A-9BC7-B382BC27A60F}" type="presParOf" srcId="{3849EAFD-C6C4-48A9-A2A6-1328681C9C77}" destId="{BD37305E-6ADF-4062-B76D-8F1F4EF0B243}" srcOrd="3" destOrd="0" presId="urn:microsoft.com/office/officeart/2008/layout/AscendingPictureAccentProcess"/>
    <dgm:cxn modelId="{95548BEC-1C30-40ED-A469-2DF493FAD502}" type="presParOf" srcId="{3849EAFD-C6C4-48A9-A2A6-1328681C9C77}" destId="{3C1C8004-EA58-4BF8-B0F2-7D8DD077EA52}" srcOrd="4" destOrd="0" presId="urn:microsoft.com/office/officeart/2008/layout/AscendingPictureAccentProcess"/>
    <dgm:cxn modelId="{4BE0E3DD-CB58-428D-9CB0-6F5D4EBF4484}" type="presParOf" srcId="{3849EAFD-C6C4-48A9-A2A6-1328681C9C77}" destId="{67A0AD97-8B85-4704-9665-7FFEF495322A}" srcOrd="5" destOrd="0" presId="urn:microsoft.com/office/officeart/2008/layout/AscendingPictureAccentProcess"/>
    <dgm:cxn modelId="{28A3387E-E47C-4D6A-A3F0-EAACD7B57585}" type="presParOf" srcId="{3849EAFD-C6C4-48A9-A2A6-1328681C9C77}" destId="{4E699E89-C734-4923-98CF-36329629CBAB}" srcOrd="6" destOrd="0" presId="urn:microsoft.com/office/officeart/2008/layout/AscendingPictureAccentProcess"/>
    <dgm:cxn modelId="{BD045F28-8CBE-4F96-B072-7A01392E74A8}" type="presParOf" srcId="{3849EAFD-C6C4-48A9-A2A6-1328681C9C77}" destId="{109B13BB-BD15-4F44-998E-7F404405C589}" srcOrd="7" destOrd="0" presId="urn:microsoft.com/office/officeart/2008/layout/AscendingPictureAccentProcess"/>
    <dgm:cxn modelId="{31A55F62-B568-4757-964B-549A42FF53E4}" type="presParOf" srcId="{3849EAFD-C6C4-48A9-A2A6-1328681C9C77}" destId="{73485B5D-350F-4E0D-8F79-99429549B734}" srcOrd="8" destOrd="0" presId="urn:microsoft.com/office/officeart/2008/layout/AscendingPictureAccentProcess"/>
    <dgm:cxn modelId="{D4BB2DCD-3F75-4FD7-B91A-4342BC332EE8}" type="presParOf" srcId="{3849EAFD-C6C4-48A9-A2A6-1328681C9C77}" destId="{AE75DDDD-5FF5-48F1-B570-559A28359DC1}" srcOrd="9" destOrd="0" presId="urn:microsoft.com/office/officeart/2008/layout/AscendingPictureAccentProcess"/>
    <dgm:cxn modelId="{E72F5AF1-9FBC-4777-8B81-C66FF90C0529}" type="presParOf" srcId="{3849EAFD-C6C4-48A9-A2A6-1328681C9C77}" destId="{92BFFAAA-3970-4F5F-A95B-E4AD0C108C01}" srcOrd="10" destOrd="0" presId="urn:microsoft.com/office/officeart/2008/layout/AscendingPictureAccentProcess"/>
    <dgm:cxn modelId="{7E8837F1-D147-4D8D-A1A2-4772C54D7AFB}" type="presParOf" srcId="{3849EAFD-C6C4-48A9-A2A6-1328681C9C77}" destId="{49042F00-41E7-40AD-8A11-857BF3B5BF8D}" srcOrd="11" destOrd="0" presId="urn:microsoft.com/office/officeart/2008/layout/AscendingPictureAccentProcess"/>
    <dgm:cxn modelId="{9DFC020D-F1D3-4B41-B620-D259770048CC}" type="presParOf" srcId="{3849EAFD-C6C4-48A9-A2A6-1328681C9C77}" destId="{79C477BD-317C-46C8-A0FC-901A8C3B6C49}" srcOrd="12" destOrd="0" presId="urn:microsoft.com/office/officeart/2008/layout/AscendingPictureAccentProcess"/>
    <dgm:cxn modelId="{1C3FF088-1199-460D-A35B-18CF97E40BFE}" type="presParOf" srcId="{3849EAFD-C6C4-48A9-A2A6-1328681C9C77}" destId="{2D3B911D-6147-48CD-8280-3AFC5DBDFEE4}" srcOrd="13" destOrd="0" presId="urn:microsoft.com/office/officeart/2008/layout/AscendingPictureAccentProcess"/>
    <dgm:cxn modelId="{7817360B-2692-4019-A590-9796F303A7F3}" type="presParOf" srcId="{3849EAFD-C6C4-48A9-A2A6-1328681C9C77}" destId="{402FCF3D-7CED-4693-9E5C-51747B895ABE}" srcOrd="14" destOrd="0" presId="urn:microsoft.com/office/officeart/2008/layout/AscendingPictureAccentProcess"/>
    <dgm:cxn modelId="{90C036B0-3BF0-4982-BAD1-6F1C51DDEBFC}" type="presParOf" srcId="{402FCF3D-7CED-4693-9E5C-51747B895ABE}" destId="{3424A9DA-8539-41A8-B1E8-F7E10BE976B3}" srcOrd="0" destOrd="0" presId="urn:microsoft.com/office/officeart/2008/layout/AscendingPictureAccentProcess"/>
    <dgm:cxn modelId="{35732541-7833-45D1-8044-3ED0A6C14528}" type="presParOf" srcId="{3849EAFD-C6C4-48A9-A2A6-1328681C9C77}" destId="{1703586E-9254-48A2-9617-5F208E280E4E}" srcOrd="15" destOrd="0" presId="urn:microsoft.com/office/officeart/2008/layout/AscendingPictureAccentProcess"/>
    <dgm:cxn modelId="{E76327D0-2387-4A2D-BBA1-F581F720976B}" type="presParOf" srcId="{3849EAFD-C6C4-48A9-A2A6-1328681C9C77}" destId="{4FE68C52-D0A8-46E5-8049-48C3A44C305D}" srcOrd="16" destOrd="0" presId="urn:microsoft.com/office/officeart/2008/layout/AscendingPictureAccentProcess"/>
    <dgm:cxn modelId="{0659E6D4-4F7A-4F73-9200-A849956488EE}" type="presParOf" srcId="{4FE68C52-D0A8-46E5-8049-48C3A44C305D}" destId="{2B2B656A-6510-4BB0-A1D9-1A4CF979B32A}" srcOrd="0" destOrd="0" presId="urn:microsoft.com/office/officeart/2008/layout/AscendingPictureAccentProcess"/>
    <dgm:cxn modelId="{1327DD9E-AF43-4306-93C9-557BE3A44729}" type="presParOf" srcId="{3849EAFD-C6C4-48A9-A2A6-1328681C9C77}" destId="{9F1FAB1D-46CE-44F3-8602-3FB90308CACA}" srcOrd="17" destOrd="0" presId="urn:microsoft.com/office/officeart/2008/layout/AscendingPictureAccentProcess"/>
    <dgm:cxn modelId="{C15FD33B-D7E0-437D-9EFC-B73E0663A447}" type="presParOf" srcId="{3849EAFD-C6C4-48A9-A2A6-1328681C9C77}" destId="{411A2253-DBD2-4C02-89E4-5AC490B37C8F}" srcOrd="18" destOrd="0" presId="urn:microsoft.com/office/officeart/2008/layout/AscendingPictureAccentProcess"/>
    <dgm:cxn modelId="{4DA83A7D-B15D-4D27-936C-D54454D661CF}" type="presParOf" srcId="{411A2253-DBD2-4C02-89E4-5AC490B37C8F}" destId="{69ED9E6B-473C-4BC6-A0A4-20E9A0EB1670}" srcOrd="0" destOrd="0" presId="urn:microsoft.com/office/officeart/2008/layout/AscendingPictureAccentProcess"/>
    <dgm:cxn modelId="{AB44CE34-4C4D-407F-86A9-14FA8E69FF8A}" type="presParOf" srcId="{3849EAFD-C6C4-48A9-A2A6-1328681C9C77}" destId="{9B8490A6-441E-475F-B4D2-04331606F960}" srcOrd="19" destOrd="0" presId="urn:microsoft.com/office/officeart/2008/layout/AscendingPictureAccentProcess"/>
    <dgm:cxn modelId="{0A884778-2DFF-4CFC-A5B5-A2215406C1FB}" type="presParOf" srcId="{3849EAFD-C6C4-48A9-A2A6-1328681C9C77}" destId="{FBF46E4B-5FD4-4FCB-A58D-AD891D8711BD}" srcOrd="20" destOrd="0" presId="urn:microsoft.com/office/officeart/2008/layout/AscendingPictureAccentProcess"/>
    <dgm:cxn modelId="{F6313D9C-4C87-44B3-BF7B-5F2F926CC606}" type="presParOf" srcId="{FBF46E4B-5FD4-4FCB-A58D-AD891D8711BD}" destId="{1DF69140-47EF-4C5D-9D31-BA4929E08EC3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0D9219-81F2-4986-80FE-AF7A207FF0F4}">
      <dsp:nvSpPr>
        <dsp:cNvPr id="0" name=""/>
        <dsp:cNvSpPr/>
      </dsp:nvSpPr>
      <dsp:spPr>
        <a:xfrm>
          <a:off x="0" y="0"/>
          <a:ext cx="4817382" cy="5157719"/>
        </a:xfrm>
        <a:prstGeom prst="triangl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4CB1C-0138-41A9-9FFF-59C2D9CB7233}">
      <dsp:nvSpPr>
        <dsp:cNvPr id="0" name=""/>
        <dsp:cNvSpPr/>
      </dsp:nvSpPr>
      <dsp:spPr>
        <a:xfrm>
          <a:off x="2408691" y="518542"/>
          <a:ext cx="3131298" cy="1220928"/>
        </a:xfrm>
        <a:prstGeom prst="round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Компенсация потерь базовой добычи</a:t>
          </a:r>
        </a:p>
      </dsp:txBody>
      <dsp:txXfrm>
        <a:off x="2468292" y="578143"/>
        <a:ext cx="3012096" cy="1101726"/>
      </dsp:txXfrm>
    </dsp:sp>
    <dsp:sp modelId="{1A2ECB30-C1A5-4AE1-B668-20A62A5101BA}">
      <dsp:nvSpPr>
        <dsp:cNvPr id="0" name=""/>
        <dsp:cNvSpPr/>
      </dsp:nvSpPr>
      <dsp:spPr>
        <a:xfrm>
          <a:off x="2408691" y="1892087"/>
          <a:ext cx="3131298" cy="1220928"/>
        </a:xfrm>
        <a:prstGeom prst="round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Топ скважины рейтинга</a:t>
          </a:r>
        </a:p>
      </dsp:txBody>
      <dsp:txXfrm>
        <a:off x="2468292" y="1951688"/>
        <a:ext cx="3012096" cy="1101726"/>
      </dsp:txXfrm>
    </dsp:sp>
    <dsp:sp modelId="{8B9A5B44-D794-4A80-8C04-ABAF6B36975A}">
      <dsp:nvSpPr>
        <dsp:cNvPr id="0" name=""/>
        <dsp:cNvSpPr/>
      </dsp:nvSpPr>
      <dsp:spPr>
        <a:xfrm>
          <a:off x="2408691" y="3265631"/>
          <a:ext cx="3131298" cy="1220928"/>
        </a:xfrm>
        <a:prstGeom prst="round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Скважины с автоматическими подборами</a:t>
          </a:r>
        </a:p>
      </dsp:txBody>
      <dsp:txXfrm>
        <a:off x="2468292" y="3325232"/>
        <a:ext cx="3012096" cy="1101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DACBFC-3BA9-4127-AEC2-BCA3D699971D}">
      <dsp:nvSpPr>
        <dsp:cNvPr id="0" name=""/>
        <dsp:cNvSpPr/>
      </dsp:nvSpPr>
      <dsp:spPr>
        <a:xfrm>
          <a:off x="4801912" y="9662790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255B736-3C63-4F62-BE07-0DF8BB55C0D5}">
      <dsp:nvSpPr>
        <dsp:cNvPr id="0" name=""/>
        <dsp:cNvSpPr/>
      </dsp:nvSpPr>
      <dsp:spPr>
        <a:xfrm>
          <a:off x="4270615" y="9905052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788516"/>
                <a:satOff val="-7109"/>
                <a:lumOff val="-37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788516"/>
                <a:satOff val="-7109"/>
                <a:lumOff val="-37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788516"/>
                <a:satOff val="-7109"/>
                <a:lumOff val="-37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788516"/>
              <a:satOff val="-7109"/>
              <a:lumOff val="-3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764AA90-3E4E-4F7F-BADC-576A6425B4F5}">
      <dsp:nvSpPr>
        <dsp:cNvPr id="0" name=""/>
        <dsp:cNvSpPr/>
      </dsp:nvSpPr>
      <dsp:spPr>
        <a:xfrm>
          <a:off x="3723607" y="10104496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3577031"/>
                <a:satOff val="-14218"/>
                <a:lumOff val="-751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3577031"/>
                <a:satOff val="-14218"/>
                <a:lumOff val="-751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3577031"/>
                <a:satOff val="-14218"/>
                <a:lumOff val="-751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3577031"/>
              <a:satOff val="-14218"/>
              <a:lumOff val="-75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D37305E-6ADF-4062-B76D-8F1F4EF0B243}">
      <dsp:nvSpPr>
        <dsp:cNvPr id="0" name=""/>
        <dsp:cNvSpPr/>
      </dsp:nvSpPr>
      <dsp:spPr>
        <a:xfrm>
          <a:off x="3160888" y="10259994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5365546"/>
                <a:satOff val="-21327"/>
                <a:lumOff val="-112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5365546"/>
                <a:satOff val="-21327"/>
                <a:lumOff val="-112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5365546"/>
                <a:satOff val="-21327"/>
                <a:lumOff val="-112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5365546"/>
              <a:satOff val="-21327"/>
              <a:lumOff val="-112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C1C8004-EA58-4BF8-B0F2-7D8DD077EA52}">
      <dsp:nvSpPr>
        <dsp:cNvPr id="0" name=""/>
        <dsp:cNvSpPr/>
      </dsp:nvSpPr>
      <dsp:spPr>
        <a:xfrm>
          <a:off x="7285585" y="7639057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7154062"/>
                <a:satOff val="-28435"/>
                <a:lumOff val="-150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7154062"/>
                <a:satOff val="-28435"/>
                <a:lumOff val="-150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7154062"/>
                <a:satOff val="-28435"/>
                <a:lumOff val="-150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7154062"/>
              <a:satOff val="-28435"/>
              <a:lumOff val="-150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7A0AD97-8B85-4704-9665-7FFEF495322A}">
      <dsp:nvSpPr>
        <dsp:cNvPr id="0" name=""/>
        <dsp:cNvSpPr/>
      </dsp:nvSpPr>
      <dsp:spPr>
        <a:xfrm>
          <a:off x="8702379" y="4669939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8942577"/>
                <a:satOff val="-35544"/>
                <a:lumOff val="-187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8942577"/>
                <a:satOff val="-35544"/>
                <a:lumOff val="-187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8942577"/>
                <a:satOff val="-35544"/>
                <a:lumOff val="-187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8942577"/>
              <a:satOff val="-35544"/>
              <a:lumOff val="-187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E699E89-C734-4923-98CF-36329629CBAB}">
      <dsp:nvSpPr>
        <dsp:cNvPr id="0" name=""/>
        <dsp:cNvSpPr/>
      </dsp:nvSpPr>
      <dsp:spPr>
        <a:xfrm>
          <a:off x="8319616" y="965020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0731093"/>
                <a:satOff val="-42653"/>
                <a:lumOff val="-225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0731093"/>
                <a:satOff val="-42653"/>
                <a:lumOff val="-225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0731093"/>
                <a:satOff val="-42653"/>
                <a:lumOff val="-225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0731093"/>
              <a:satOff val="-42653"/>
              <a:lumOff val="-225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09B13BB-BD15-4F44-998E-7F404405C589}">
      <dsp:nvSpPr>
        <dsp:cNvPr id="0" name=""/>
        <dsp:cNvSpPr/>
      </dsp:nvSpPr>
      <dsp:spPr>
        <a:xfrm>
          <a:off x="8659532" y="723885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2519608"/>
                <a:satOff val="-49762"/>
                <a:lumOff val="-263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2519608"/>
                <a:satOff val="-49762"/>
                <a:lumOff val="-263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2519608"/>
                <a:satOff val="-49762"/>
                <a:lumOff val="-263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2519608"/>
              <a:satOff val="-49762"/>
              <a:lumOff val="-26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3485B5D-350F-4E0D-8F79-99429549B734}">
      <dsp:nvSpPr>
        <dsp:cNvPr id="0" name=""/>
        <dsp:cNvSpPr/>
      </dsp:nvSpPr>
      <dsp:spPr>
        <a:xfrm>
          <a:off x="8999448" y="482750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4308124"/>
                <a:satOff val="-56871"/>
                <a:lumOff val="-300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4308124"/>
                <a:satOff val="-56871"/>
                <a:lumOff val="-300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4308124"/>
                <a:satOff val="-56871"/>
                <a:lumOff val="-300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4308124"/>
              <a:satOff val="-56871"/>
              <a:lumOff val="-30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E75DDDD-5FF5-48F1-B570-559A28359DC1}">
      <dsp:nvSpPr>
        <dsp:cNvPr id="0" name=""/>
        <dsp:cNvSpPr/>
      </dsp:nvSpPr>
      <dsp:spPr>
        <a:xfrm>
          <a:off x="9339364" y="723885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6096639"/>
                <a:satOff val="-63980"/>
                <a:lumOff val="-338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6096639"/>
                <a:satOff val="-63980"/>
                <a:lumOff val="-338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6096639"/>
                <a:satOff val="-63980"/>
                <a:lumOff val="-338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6096639"/>
              <a:satOff val="-63980"/>
              <a:lumOff val="-33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2BFFAAA-3970-4F5F-A95B-E4AD0C108C01}">
      <dsp:nvSpPr>
        <dsp:cNvPr id="0" name=""/>
        <dsp:cNvSpPr/>
      </dsp:nvSpPr>
      <dsp:spPr>
        <a:xfrm>
          <a:off x="9680709" y="965020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7885154"/>
                <a:satOff val="-71088"/>
                <a:lumOff val="-375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7885154"/>
                <a:satOff val="-71088"/>
                <a:lumOff val="-375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7885154"/>
                <a:satOff val="-71088"/>
                <a:lumOff val="-375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7885154"/>
              <a:satOff val="-71088"/>
              <a:lumOff val="-375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9042F00-41E7-40AD-8A11-857BF3B5BF8D}">
      <dsp:nvSpPr>
        <dsp:cNvPr id="0" name=""/>
        <dsp:cNvSpPr/>
      </dsp:nvSpPr>
      <dsp:spPr>
        <a:xfrm>
          <a:off x="8999448" y="992063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19673670"/>
                <a:satOff val="-78197"/>
                <a:lumOff val="-41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9673670"/>
                <a:satOff val="-78197"/>
                <a:lumOff val="-41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9673670"/>
                <a:satOff val="-78197"/>
                <a:lumOff val="-41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19673670"/>
              <a:satOff val="-78197"/>
              <a:lumOff val="-41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9C477BD-317C-46C8-A0FC-901A8C3B6C49}">
      <dsp:nvSpPr>
        <dsp:cNvPr id="0" name=""/>
        <dsp:cNvSpPr/>
      </dsp:nvSpPr>
      <dsp:spPr>
        <a:xfrm>
          <a:off x="8999448" y="1501377"/>
          <a:ext cx="238512" cy="238512"/>
        </a:xfrm>
        <a:prstGeom prst="ellipse">
          <a:avLst/>
        </a:prstGeom>
        <a:gradFill rotWithShape="0">
          <a:gsLst>
            <a:gs pos="0">
              <a:schemeClr val="accent4">
                <a:hueOff val="-21462186"/>
                <a:satOff val="-85306"/>
                <a:lumOff val="-450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21462186"/>
                <a:satOff val="-85306"/>
                <a:lumOff val="-450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21462186"/>
                <a:satOff val="-85306"/>
                <a:lumOff val="-450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-21462186"/>
              <a:satOff val="-85306"/>
              <a:lumOff val="-45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D3B911D-6147-48CD-8280-3AFC5DBDFEE4}">
      <dsp:nvSpPr>
        <dsp:cNvPr id="0" name=""/>
        <dsp:cNvSpPr/>
      </dsp:nvSpPr>
      <dsp:spPr>
        <a:xfrm>
          <a:off x="1800510" y="10738700"/>
          <a:ext cx="5134447" cy="137694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86791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000" b="1" kern="1200" dirty="0"/>
            <a:t>Базовая добыча</a:t>
          </a:r>
        </a:p>
      </dsp:txBody>
      <dsp:txXfrm>
        <a:off x="1867727" y="10805917"/>
        <a:ext cx="5000013" cy="1242515"/>
      </dsp:txXfrm>
    </dsp:sp>
    <dsp:sp modelId="{3424A9DA-8539-41A8-B1E8-F7E10BE976B3}">
      <dsp:nvSpPr>
        <dsp:cNvPr id="0" name=""/>
        <dsp:cNvSpPr/>
      </dsp:nvSpPr>
      <dsp:spPr>
        <a:xfrm>
          <a:off x="377289" y="9388230"/>
          <a:ext cx="2380841" cy="2380928"/>
        </a:xfrm>
        <a:prstGeom prst="ellipse">
          <a:avLst/>
        </a:prstGeom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703586E-9254-48A2-9617-5F208E280E4E}">
      <dsp:nvSpPr>
        <dsp:cNvPr id="0" name=""/>
        <dsp:cNvSpPr/>
      </dsp:nvSpPr>
      <dsp:spPr>
        <a:xfrm>
          <a:off x="6422363" y="8687846"/>
          <a:ext cx="7130207" cy="1871550"/>
        </a:xfrm>
        <a:prstGeom prst="roundRect">
          <a:avLst/>
        </a:prstGeom>
        <a:gradFill rotWithShape="0">
          <a:gsLst>
            <a:gs pos="0">
              <a:schemeClr val="accent4">
                <a:hueOff val="-7154062"/>
                <a:satOff val="-28435"/>
                <a:lumOff val="-150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7154062"/>
                <a:satOff val="-28435"/>
                <a:lumOff val="-150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7154062"/>
                <a:satOff val="-28435"/>
                <a:lumOff val="-150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86791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ru-RU" sz="3600" b="1" kern="1200" dirty="0"/>
            <a:t>+оптимизация ППД, </a:t>
          </a:r>
        </a:p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ru-RU" sz="3600" b="1" kern="1200" dirty="0"/>
            <a:t>восстановление базовой добычи</a:t>
          </a:r>
        </a:p>
      </dsp:txBody>
      <dsp:txXfrm>
        <a:off x="6513725" y="8779208"/>
        <a:ext cx="6947483" cy="1688826"/>
      </dsp:txXfrm>
    </dsp:sp>
    <dsp:sp modelId="{2B2B656A-6510-4BB0-A1D9-1A4CF979B32A}">
      <dsp:nvSpPr>
        <dsp:cNvPr id="0" name=""/>
        <dsp:cNvSpPr/>
      </dsp:nvSpPr>
      <dsp:spPr>
        <a:xfrm>
          <a:off x="4986152" y="7726200"/>
          <a:ext cx="2380841" cy="2380928"/>
        </a:xfrm>
        <a:prstGeom prst="ellipse">
          <a:avLst/>
        </a:prstGeom>
        <a:blipFill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F1FAB1D-46CE-44F3-8602-3FB90308CACA}">
      <dsp:nvSpPr>
        <dsp:cNvPr id="0" name=""/>
        <dsp:cNvSpPr/>
      </dsp:nvSpPr>
      <dsp:spPr>
        <a:xfrm>
          <a:off x="7925691" y="6356365"/>
          <a:ext cx="6511763" cy="1670033"/>
        </a:xfrm>
        <a:prstGeom prst="roundRect">
          <a:avLst/>
        </a:prstGeom>
        <a:gradFill rotWithShape="0">
          <a:gsLst>
            <a:gs pos="0">
              <a:schemeClr val="accent4">
                <a:hueOff val="-14308124"/>
                <a:satOff val="-56871"/>
                <a:lumOff val="-300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14308124"/>
                <a:satOff val="-56871"/>
                <a:lumOff val="-300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14308124"/>
                <a:satOff val="-56871"/>
                <a:lumOff val="-300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86791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b="1" kern="1200" dirty="0"/>
            <a:t>+ГТМ на текущем фонде</a:t>
          </a:r>
        </a:p>
      </dsp:txBody>
      <dsp:txXfrm>
        <a:off x="8007215" y="6437889"/>
        <a:ext cx="6348715" cy="1506985"/>
      </dsp:txXfrm>
    </dsp:sp>
    <dsp:sp modelId="{69ED9E6B-473C-4BC6-A0A4-20E9A0EB1670}">
      <dsp:nvSpPr>
        <dsp:cNvPr id="0" name=""/>
        <dsp:cNvSpPr/>
      </dsp:nvSpPr>
      <dsp:spPr>
        <a:xfrm>
          <a:off x="6948525" y="5105263"/>
          <a:ext cx="2380841" cy="2380928"/>
        </a:xfrm>
        <a:prstGeom prst="ellipse">
          <a:avLst/>
        </a:prstGeom>
        <a:blipFill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B8490A6-441E-475F-B4D2-04331606F960}">
      <dsp:nvSpPr>
        <dsp:cNvPr id="0" name=""/>
        <dsp:cNvSpPr/>
      </dsp:nvSpPr>
      <dsp:spPr>
        <a:xfrm>
          <a:off x="9232962" y="3333369"/>
          <a:ext cx="5134447" cy="1376949"/>
        </a:xfrm>
        <a:prstGeom prst="roundRect">
          <a:avLst/>
        </a:prstGeom>
        <a:gradFill rotWithShape="0">
          <a:gsLst>
            <a:gs pos="0">
              <a:schemeClr val="accent4">
                <a:hueOff val="-21462186"/>
                <a:satOff val="-85306"/>
                <a:lumOff val="-450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-21462186"/>
                <a:satOff val="-85306"/>
                <a:lumOff val="-450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-21462186"/>
                <a:satOff val="-85306"/>
                <a:lumOff val="-450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86791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b="1" kern="1200" dirty="0"/>
            <a:t>+ бурение</a:t>
          </a:r>
        </a:p>
      </dsp:txBody>
      <dsp:txXfrm>
        <a:off x="9300179" y="3400586"/>
        <a:ext cx="5000013" cy="1242515"/>
      </dsp:txXfrm>
    </dsp:sp>
    <dsp:sp modelId="{1DF69140-47EF-4C5D-9D31-BA4929E08EC3}">
      <dsp:nvSpPr>
        <dsp:cNvPr id="0" name=""/>
        <dsp:cNvSpPr/>
      </dsp:nvSpPr>
      <dsp:spPr>
        <a:xfrm>
          <a:off x="7809742" y="1982900"/>
          <a:ext cx="2380841" cy="2380928"/>
        </a:xfrm>
        <a:prstGeom prst="ellipse">
          <a:avLst/>
        </a:prstGeom>
        <a:blipFill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20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png>
</file>

<file path=ppt/media/image65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10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jpe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5BAE9A2E-B72B-44F2-B88D-88A6E2ED8573}" type="datetimeFigureOut">
              <a:rPr lang="ru-RU" smtClean="0"/>
              <a:pPr/>
              <a:t>10.01.2023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559D3FB3-B15B-4FC4-BCD7-8196300E656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8594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65055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92779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534817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1977732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137779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197510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2800760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11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9026651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9755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22280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319994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93604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240852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894791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35390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515966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779670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hyperlink" Target="mailto:tnavigator@rfdyn.ru" TargetMode="External"/><Relationship Id="rId2" Type="http://schemas.openxmlformats.org/officeDocument/2006/relationships/hyperlink" Target="https://www.rfdyn.ru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1" name="Group 4">
            <a:extLst>
              <a:ext uri="{FF2B5EF4-FFF2-40B4-BE49-F238E27FC236}">
                <a16:creationId xmlns:a16="http://schemas.microsoft.com/office/drawing/2014/main" id="{533DA44A-7AAC-0195-3533-0241CAAB1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863589" y="1212852"/>
            <a:ext cx="9323442" cy="8433360"/>
            <a:chOff x="5428" y="382"/>
            <a:chExt cx="1875" cy="1696"/>
          </a:xfrm>
          <a:solidFill>
            <a:schemeClr val="accent1"/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A699CA4-51E0-9114-667E-86461A4339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28" y="382"/>
              <a:ext cx="1875" cy="1696"/>
            </a:xfrm>
            <a:custGeom>
              <a:avLst/>
              <a:gdLst>
                <a:gd name="T0" fmla="*/ 1 w 2743"/>
                <a:gd name="T1" fmla="*/ 2456 h 2460"/>
                <a:gd name="T2" fmla="*/ 159 w 2743"/>
                <a:gd name="T3" fmla="*/ 1624 h 2460"/>
                <a:gd name="T4" fmla="*/ 435 w 2743"/>
                <a:gd name="T5" fmla="*/ 1214 h 2460"/>
                <a:gd name="T6" fmla="*/ 193 w 2743"/>
                <a:gd name="T7" fmla="*/ 767 h 2460"/>
                <a:gd name="T8" fmla="*/ 118 w 2743"/>
                <a:gd name="T9" fmla="*/ 102 h 2460"/>
                <a:gd name="T10" fmla="*/ 121 w 2743"/>
                <a:gd name="T11" fmla="*/ 99 h 2460"/>
                <a:gd name="T12" fmla="*/ 866 w 2743"/>
                <a:gd name="T13" fmla="*/ 84 h 2460"/>
                <a:gd name="T14" fmla="*/ 1366 w 2743"/>
                <a:gd name="T15" fmla="*/ 315 h 2460"/>
                <a:gd name="T16" fmla="*/ 1964 w 2743"/>
                <a:gd name="T17" fmla="*/ 49 h 2460"/>
                <a:gd name="T18" fmla="*/ 2623 w 2743"/>
                <a:gd name="T19" fmla="*/ 131 h 2460"/>
                <a:gd name="T20" fmla="*/ 2515 w 2743"/>
                <a:gd name="T21" fmla="*/ 355 h 2460"/>
                <a:gd name="T22" fmla="*/ 2527 w 2743"/>
                <a:gd name="T23" fmla="*/ 948 h 2460"/>
                <a:gd name="T24" fmla="*/ 2563 w 2743"/>
                <a:gd name="T25" fmla="*/ 1500 h 2460"/>
                <a:gd name="T26" fmla="*/ 2617 w 2743"/>
                <a:gd name="T27" fmla="*/ 2150 h 2460"/>
                <a:gd name="T28" fmla="*/ 2743 w 2743"/>
                <a:gd name="T29" fmla="*/ 2390 h 2460"/>
                <a:gd name="T30" fmla="*/ 2264 w 2743"/>
                <a:gd name="T31" fmla="*/ 2361 h 2460"/>
                <a:gd name="T32" fmla="*/ 1614 w 2743"/>
                <a:gd name="T33" fmla="*/ 2258 h 2460"/>
                <a:gd name="T34" fmla="*/ 1357 w 2743"/>
                <a:gd name="T35" fmla="*/ 2176 h 2460"/>
                <a:gd name="T36" fmla="*/ 910 w 2743"/>
                <a:gd name="T37" fmla="*/ 2367 h 2460"/>
                <a:gd name="T38" fmla="*/ 7 w 2743"/>
                <a:gd name="T39" fmla="*/ 2460 h 2460"/>
                <a:gd name="T40" fmla="*/ 124 w 2743"/>
                <a:gd name="T41" fmla="*/ 105 h 2460"/>
                <a:gd name="T42" fmla="*/ 197 w 2743"/>
                <a:gd name="T43" fmla="*/ 767 h 2460"/>
                <a:gd name="T44" fmla="*/ 441 w 2743"/>
                <a:gd name="T45" fmla="*/ 1216 h 2460"/>
                <a:gd name="T46" fmla="*/ 165 w 2743"/>
                <a:gd name="T47" fmla="*/ 1627 h 2460"/>
                <a:gd name="T48" fmla="*/ 8 w 2743"/>
                <a:gd name="T49" fmla="*/ 2455 h 2460"/>
                <a:gd name="T50" fmla="*/ 906 w 2743"/>
                <a:gd name="T51" fmla="*/ 2362 h 2460"/>
                <a:gd name="T52" fmla="*/ 1358 w 2743"/>
                <a:gd name="T53" fmla="*/ 2172 h 2460"/>
                <a:gd name="T54" fmla="*/ 1798 w 2743"/>
                <a:gd name="T55" fmla="*/ 2328 h 2460"/>
                <a:gd name="T56" fmla="*/ 2732 w 2743"/>
                <a:gd name="T57" fmla="*/ 2384 h 2460"/>
                <a:gd name="T58" fmla="*/ 2448 w 2743"/>
                <a:gd name="T59" fmla="*/ 1715 h 2460"/>
                <a:gd name="T60" fmla="*/ 2664 w 2743"/>
                <a:gd name="T61" fmla="*/ 1260 h 2460"/>
                <a:gd name="T62" fmla="*/ 2393 w 2743"/>
                <a:gd name="T63" fmla="*/ 734 h 2460"/>
                <a:gd name="T64" fmla="*/ 2616 w 2743"/>
                <a:gd name="T65" fmla="*/ 134 h 2460"/>
                <a:gd name="T66" fmla="*/ 1707 w 2743"/>
                <a:gd name="T67" fmla="*/ 182 h 2460"/>
                <a:gd name="T68" fmla="*/ 1082 w 2743"/>
                <a:gd name="T69" fmla="*/ 199 h 2460"/>
                <a:gd name="T70" fmla="*/ 355 w 2743"/>
                <a:gd name="T71" fmla="*/ 88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43" h="2460">
                  <a:moveTo>
                    <a:pt x="0" y="2460"/>
                  </a:moveTo>
                  <a:cubicBezTo>
                    <a:pt x="1" y="2456"/>
                    <a:pt x="1" y="2456"/>
                    <a:pt x="1" y="2456"/>
                  </a:cubicBezTo>
                  <a:cubicBezTo>
                    <a:pt x="58" y="2320"/>
                    <a:pt x="70" y="2176"/>
                    <a:pt x="82" y="2035"/>
                  </a:cubicBezTo>
                  <a:cubicBezTo>
                    <a:pt x="93" y="1896"/>
                    <a:pt x="104" y="1754"/>
                    <a:pt x="159" y="1624"/>
                  </a:cubicBezTo>
                  <a:cubicBezTo>
                    <a:pt x="186" y="1560"/>
                    <a:pt x="239" y="1505"/>
                    <a:pt x="292" y="1453"/>
                  </a:cubicBezTo>
                  <a:cubicBezTo>
                    <a:pt x="363" y="1379"/>
                    <a:pt x="432" y="1311"/>
                    <a:pt x="435" y="1214"/>
                  </a:cubicBezTo>
                  <a:cubicBezTo>
                    <a:pt x="438" y="1117"/>
                    <a:pt x="372" y="1032"/>
                    <a:pt x="307" y="949"/>
                  </a:cubicBezTo>
                  <a:cubicBezTo>
                    <a:pt x="262" y="891"/>
                    <a:pt x="216" y="831"/>
                    <a:pt x="193" y="767"/>
                  </a:cubicBezTo>
                  <a:cubicBezTo>
                    <a:pt x="139" y="615"/>
                    <a:pt x="132" y="423"/>
                    <a:pt x="127" y="253"/>
                  </a:cubicBezTo>
                  <a:cubicBezTo>
                    <a:pt x="124" y="201"/>
                    <a:pt x="121" y="150"/>
                    <a:pt x="118" y="102"/>
                  </a:cubicBezTo>
                  <a:cubicBezTo>
                    <a:pt x="118" y="99"/>
                    <a:pt x="118" y="99"/>
                    <a:pt x="118" y="99"/>
                  </a:cubicBezTo>
                  <a:cubicBezTo>
                    <a:pt x="121" y="99"/>
                    <a:pt x="121" y="99"/>
                    <a:pt x="121" y="99"/>
                  </a:cubicBezTo>
                  <a:cubicBezTo>
                    <a:pt x="192" y="98"/>
                    <a:pt x="270" y="91"/>
                    <a:pt x="354" y="83"/>
                  </a:cubicBezTo>
                  <a:cubicBezTo>
                    <a:pt x="534" y="65"/>
                    <a:pt x="720" y="49"/>
                    <a:pt x="866" y="84"/>
                  </a:cubicBezTo>
                  <a:cubicBezTo>
                    <a:pt x="947" y="105"/>
                    <a:pt x="1017" y="150"/>
                    <a:pt x="1085" y="196"/>
                  </a:cubicBezTo>
                  <a:cubicBezTo>
                    <a:pt x="1171" y="253"/>
                    <a:pt x="1258" y="312"/>
                    <a:pt x="1366" y="315"/>
                  </a:cubicBezTo>
                  <a:cubicBezTo>
                    <a:pt x="1489" y="319"/>
                    <a:pt x="1599" y="248"/>
                    <a:pt x="1705" y="178"/>
                  </a:cubicBezTo>
                  <a:cubicBezTo>
                    <a:pt x="1788" y="125"/>
                    <a:pt x="1874" y="69"/>
                    <a:pt x="1964" y="49"/>
                  </a:cubicBezTo>
                  <a:cubicBezTo>
                    <a:pt x="2188" y="0"/>
                    <a:pt x="2523" y="98"/>
                    <a:pt x="2620" y="130"/>
                  </a:cubicBezTo>
                  <a:cubicBezTo>
                    <a:pt x="2623" y="131"/>
                    <a:pt x="2623" y="131"/>
                    <a:pt x="2623" y="131"/>
                  </a:cubicBezTo>
                  <a:cubicBezTo>
                    <a:pt x="2623" y="134"/>
                    <a:pt x="2623" y="134"/>
                    <a:pt x="2623" y="134"/>
                  </a:cubicBezTo>
                  <a:cubicBezTo>
                    <a:pt x="2603" y="206"/>
                    <a:pt x="2561" y="279"/>
                    <a:pt x="2515" y="355"/>
                  </a:cubicBezTo>
                  <a:cubicBezTo>
                    <a:pt x="2440" y="479"/>
                    <a:pt x="2362" y="609"/>
                    <a:pt x="2399" y="733"/>
                  </a:cubicBezTo>
                  <a:cubicBezTo>
                    <a:pt x="2422" y="809"/>
                    <a:pt x="2475" y="879"/>
                    <a:pt x="2527" y="948"/>
                  </a:cubicBezTo>
                  <a:cubicBezTo>
                    <a:pt x="2599" y="1043"/>
                    <a:pt x="2674" y="1142"/>
                    <a:pt x="2671" y="1260"/>
                  </a:cubicBezTo>
                  <a:cubicBezTo>
                    <a:pt x="2668" y="1351"/>
                    <a:pt x="2615" y="1428"/>
                    <a:pt x="2563" y="1500"/>
                  </a:cubicBezTo>
                  <a:cubicBezTo>
                    <a:pt x="2515" y="1566"/>
                    <a:pt x="2465" y="1636"/>
                    <a:pt x="2457" y="1716"/>
                  </a:cubicBezTo>
                  <a:cubicBezTo>
                    <a:pt x="2441" y="1854"/>
                    <a:pt x="2532" y="2005"/>
                    <a:pt x="2617" y="2150"/>
                  </a:cubicBezTo>
                  <a:cubicBezTo>
                    <a:pt x="2668" y="2234"/>
                    <a:pt x="2715" y="2313"/>
                    <a:pt x="2741" y="2386"/>
                  </a:cubicBezTo>
                  <a:cubicBezTo>
                    <a:pt x="2743" y="2390"/>
                    <a:pt x="2743" y="2390"/>
                    <a:pt x="2743" y="2390"/>
                  </a:cubicBezTo>
                  <a:cubicBezTo>
                    <a:pt x="2739" y="2389"/>
                    <a:pt x="2739" y="2389"/>
                    <a:pt x="2739" y="2389"/>
                  </a:cubicBezTo>
                  <a:cubicBezTo>
                    <a:pt x="2582" y="2355"/>
                    <a:pt x="2420" y="2358"/>
                    <a:pt x="2264" y="2361"/>
                  </a:cubicBezTo>
                  <a:cubicBezTo>
                    <a:pt x="2109" y="2363"/>
                    <a:pt x="1948" y="2366"/>
                    <a:pt x="1799" y="2333"/>
                  </a:cubicBezTo>
                  <a:cubicBezTo>
                    <a:pt x="1734" y="2318"/>
                    <a:pt x="1674" y="2287"/>
                    <a:pt x="1614" y="2258"/>
                  </a:cubicBezTo>
                  <a:cubicBezTo>
                    <a:pt x="1536" y="2219"/>
                    <a:pt x="1454" y="2177"/>
                    <a:pt x="1361" y="2176"/>
                  </a:cubicBezTo>
                  <a:cubicBezTo>
                    <a:pt x="1359" y="2176"/>
                    <a:pt x="1358" y="2176"/>
                    <a:pt x="1357" y="2176"/>
                  </a:cubicBezTo>
                  <a:cubicBezTo>
                    <a:pt x="1245" y="2176"/>
                    <a:pt x="1161" y="2228"/>
                    <a:pt x="1071" y="2282"/>
                  </a:cubicBezTo>
                  <a:cubicBezTo>
                    <a:pt x="1020" y="2313"/>
                    <a:pt x="968" y="2346"/>
                    <a:pt x="910" y="2367"/>
                  </a:cubicBezTo>
                  <a:cubicBezTo>
                    <a:pt x="686" y="2451"/>
                    <a:pt x="407" y="2455"/>
                    <a:pt x="161" y="2457"/>
                  </a:cubicBezTo>
                  <a:cubicBezTo>
                    <a:pt x="107" y="2459"/>
                    <a:pt x="58" y="2459"/>
                    <a:pt x="7" y="2460"/>
                  </a:cubicBezTo>
                  <a:lnTo>
                    <a:pt x="0" y="2460"/>
                  </a:lnTo>
                  <a:close/>
                  <a:moveTo>
                    <a:pt x="124" y="105"/>
                  </a:moveTo>
                  <a:cubicBezTo>
                    <a:pt x="128" y="152"/>
                    <a:pt x="130" y="201"/>
                    <a:pt x="131" y="254"/>
                  </a:cubicBezTo>
                  <a:cubicBezTo>
                    <a:pt x="137" y="423"/>
                    <a:pt x="144" y="615"/>
                    <a:pt x="197" y="767"/>
                  </a:cubicBezTo>
                  <a:cubicBezTo>
                    <a:pt x="220" y="830"/>
                    <a:pt x="266" y="889"/>
                    <a:pt x="311" y="948"/>
                  </a:cubicBezTo>
                  <a:cubicBezTo>
                    <a:pt x="376" y="1032"/>
                    <a:pt x="444" y="1118"/>
                    <a:pt x="441" y="1216"/>
                  </a:cubicBezTo>
                  <a:cubicBezTo>
                    <a:pt x="438" y="1313"/>
                    <a:pt x="366" y="1387"/>
                    <a:pt x="296" y="1458"/>
                  </a:cubicBezTo>
                  <a:cubicBezTo>
                    <a:pt x="245" y="1510"/>
                    <a:pt x="192" y="1564"/>
                    <a:pt x="165" y="1627"/>
                  </a:cubicBezTo>
                  <a:cubicBezTo>
                    <a:pt x="111" y="1755"/>
                    <a:pt x="99" y="1897"/>
                    <a:pt x="87" y="2036"/>
                  </a:cubicBezTo>
                  <a:cubicBezTo>
                    <a:pt x="76" y="2176"/>
                    <a:pt x="65" y="2320"/>
                    <a:pt x="8" y="2455"/>
                  </a:cubicBezTo>
                  <a:cubicBezTo>
                    <a:pt x="56" y="2454"/>
                    <a:pt x="106" y="2452"/>
                    <a:pt x="158" y="2452"/>
                  </a:cubicBezTo>
                  <a:cubicBezTo>
                    <a:pt x="403" y="2450"/>
                    <a:pt x="682" y="2446"/>
                    <a:pt x="906" y="2362"/>
                  </a:cubicBezTo>
                  <a:cubicBezTo>
                    <a:pt x="962" y="2341"/>
                    <a:pt x="1016" y="2309"/>
                    <a:pt x="1065" y="2278"/>
                  </a:cubicBezTo>
                  <a:cubicBezTo>
                    <a:pt x="1152" y="2225"/>
                    <a:pt x="1243" y="2170"/>
                    <a:pt x="1358" y="2172"/>
                  </a:cubicBezTo>
                  <a:cubicBezTo>
                    <a:pt x="1454" y="2173"/>
                    <a:pt x="1536" y="2214"/>
                    <a:pt x="1614" y="2254"/>
                  </a:cubicBezTo>
                  <a:cubicBezTo>
                    <a:pt x="1672" y="2283"/>
                    <a:pt x="1733" y="2314"/>
                    <a:pt x="1798" y="2328"/>
                  </a:cubicBezTo>
                  <a:cubicBezTo>
                    <a:pt x="1947" y="2361"/>
                    <a:pt x="2107" y="2358"/>
                    <a:pt x="2261" y="2356"/>
                  </a:cubicBezTo>
                  <a:cubicBezTo>
                    <a:pt x="2416" y="2353"/>
                    <a:pt x="2577" y="2351"/>
                    <a:pt x="2732" y="2384"/>
                  </a:cubicBezTo>
                  <a:cubicBezTo>
                    <a:pt x="2705" y="2311"/>
                    <a:pt x="2658" y="2234"/>
                    <a:pt x="2610" y="2153"/>
                  </a:cubicBezTo>
                  <a:cubicBezTo>
                    <a:pt x="2523" y="2007"/>
                    <a:pt x="2433" y="1856"/>
                    <a:pt x="2448" y="1715"/>
                  </a:cubicBezTo>
                  <a:cubicBezTo>
                    <a:pt x="2458" y="1633"/>
                    <a:pt x="2508" y="1564"/>
                    <a:pt x="2555" y="1498"/>
                  </a:cubicBezTo>
                  <a:cubicBezTo>
                    <a:pt x="2608" y="1425"/>
                    <a:pt x="2661" y="1350"/>
                    <a:pt x="2664" y="1260"/>
                  </a:cubicBezTo>
                  <a:cubicBezTo>
                    <a:pt x="2668" y="1143"/>
                    <a:pt x="2593" y="1045"/>
                    <a:pt x="2522" y="950"/>
                  </a:cubicBezTo>
                  <a:cubicBezTo>
                    <a:pt x="2470" y="882"/>
                    <a:pt x="2416" y="811"/>
                    <a:pt x="2393" y="734"/>
                  </a:cubicBezTo>
                  <a:cubicBezTo>
                    <a:pt x="2355" y="609"/>
                    <a:pt x="2434" y="479"/>
                    <a:pt x="2509" y="352"/>
                  </a:cubicBezTo>
                  <a:cubicBezTo>
                    <a:pt x="2554" y="276"/>
                    <a:pt x="2596" y="205"/>
                    <a:pt x="2616" y="134"/>
                  </a:cubicBezTo>
                  <a:cubicBezTo>
                    <a:pt x="2516" y="102"/>
                    <a:pt x="2186" y="7"/>
                    <a:pt x="1965" y="54"/>
                  </a:cubicBezTo>
                  <a:cubicBezTo>
                    <a:pt x="1875" y="73"/>
                    <a:pt x="1789" y="129"/>
                    <a:pt x="1707" y="182"/>
                  </a:cubicBezTo>
                  <a:cubicBezTo>
                    <a:pt x="1600" y="252"/>
                    <a:pt x="1490" y="323"/>
                    <a:pt x="1366" y="319"/>
                  </a:cubicBezTo>
                  <a:cubicBezTo>
                    <a:pt x="1257" y="315"/>
                    <a:pt x="1168" y="257"/>
                    <a:pt x="1082" y="199"/>
                  </a:cubicBezTo>
                  <a:cubicBezTo>
                    <a:pt x="1013" y="155"/>
                    <a:pt x="944" y="108"/>
                    <a:pt x="865" y="89"/>
                  </a:cubicBezTo>
                  <a:cubicBezTo>
                    <a:pt x="718" y="54"/>
                    <a:pt x="534" y="70"/>
                    <a:pt x="355" y="88"/>
                  </a:cubicBezTo>
                  <a:cubicBezTo>
                    <a:pt x="272" y="96"/>
                    <a:pt x="194" y="102"/>
                    <a:pt x="124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81D0BFD-0B9C-90CA-4A26-8DA599441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9" y="1819"/>
              <a:ext cx="1804" cy="172"/>
            </a:xfrm>
            <a:custGeom>
              <a:avLst/>
              <a:gdLst>
                <a:gd name="T0" fmla="*/ 0 w 2639"/>
                <a:gd name="T1" fmla="*/ 248 h 249"/>
                <a:gd name="T2" fmla="*/ 0 w 2639"/>
                <a:gd name="T3" fmla="*/ 243 h 249"/>
                <a:gd name="T4" fmla="*/ 184 w 2639"/>
                <a:gd name="T5" fmla="*/ 241 h 249"/>
                <a:gd name="T6" fmla="*/ 842 w 2639"/>
                <a:gd name="T7" fmla="*/ 178 h 249"/>
                <a:gd name="T8" fmla="*/ 1006 w 2639"/>
                <a:gd name="T9" fmla="*/ 99 h 249"/>
                <a:gd name="T10" fmla="*/ 1298 w 2639"/>
                <a:gd name="T11" fmla="*/ 0 h 249"/>
                <a:gd name="T12" fmla="*/ 1570 w 2639"/>
                <a:gd name="T13" fmla="*/ 70 h 249"/>
                <a:gd name="T14" fmla="*/ 1757 w 2639"/>
                <a:gd name="T15" fmla="*/ 131 h 249"/>
                <a:gd name="T16" fmla="*/ 2231 w 2639"/>
                <a:gd name="T17" fmla="*/ 166 h 249"/>
                <a:gd name="T18" fmla="*/ 2639 w 2639"/>
                <a:gd name="T19" fmla="*/ 191 h 249"/>
                <a:gd name="T20" fmla="*/ 2638 w 2639"/>
                <a:gd name="T21" fmla="*/ 196 h 249"/>
                <a:gd name="T22" fmla="*/ 2229 w 2639"/>
                <a:gd name="T23" fmla="*/ 172 h 249"/>
                <a:gd name="T24" fmla="*/ 1754 w 2639"/>
                <a:gd name="T25" fmla="*/ 136 h 249"/>
                <a:gd name="T26" fmla="*/ 1566 w 2639"/>
                <a:gd name="T27" fmla="*/ 75 h 249"/>
                <a:gd name="T28" fmla="*/ 1295 w 2639"/>
                <a:gd name="T29" fmla="*/ 6 h 249"/>
                <a:gd name="T30" fmla="*/ 1006 w 2639"/>
                <a:gd name="T31" fmla="*/ 104 h 249"/>
                <a:gd name="T32" fmla="*/ 840 w 2639"/>
                <a:gd name="T33" fmla="*/ 183 h 249"/>
                <a:gd name="T34" fmla="*/ 181 w 2639"/>
                <a:gd name="T35" fmla="*/ 246 h 249"/>
                <a:gd name="T36" fmla="*/ 0 w 2639"/>
                <a:gd name="T37" fmla="*/ 24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39" h="249">
                  <a:moveTo>
                    <a:pt x="0" y="248"/>
                  </a:moveTo>
                  <a:cubicBezTo>
                    <a:pt x="0" y="243"/>
                    <a:pt x="0" y="243"/>
                    <a:pt x="0" y="243"/>
                  </a:cubicBezTo>
                  <a:cubicBezTo>
                    <a:pt x="58" y="241"/>
                    <a:pt x="119" y="241"/>
                    <a:pt x="184" y="241"/>
                  </a:cubicBezTo>
                  <a:cubicBezTo>
                    <a:pt x="401" y="243"/>
                    <a:pt x="647" y="244"/>
                    <a:pt x="842" y="178"/>
                  </a:cubicBezTo>
                  <a:cubicBezTo>
                    <a:pt x="901" y="158"/>
                    <a:pt x="954" y="128"/>
                    <a:pt x="1006" y="99"/>
                  </a:cubicBezTo>
                  <a:cubicBezTo>
                    <a:pt x="1095" y="51"/>
                    <a:pt x="1185" y="0"/>
                    <a:pt x="1298" y="0"/>
                  </a:cubicBezTo>
                  <a:cubicBezTo>
                    <a:pt x="1394" y="0"/>
                    <a:pt x="1484" y="36"/>
                    <a:pt x="1570" y="70"/>
                  </a:cubicBezTo>
                  <a:cubicBezTo>
                    <a:pt x="1630" y="94"/>
                    <a:pt x="1694" y="118"/>
                    <a:pt x="1757" y="131"/>
                  </a:cubicBezTo>
                  <a:cubicBezTo>
                    <a:pt x="1912" y="160"/>
                    <a:pt x="2074" y="164"/>
                    <a:pt x="2231" y="166"/>
                  </a:cubicBezTo>
                  <a:cubicBezTo>
                    <a:pt x="2364" y="169"/>
                    <a:pt x="2502" y="172"/>
                    <a:pt x="2639" y="191"/>
                  </a:cubicBezTo>
                  <a:cubicBezTo>
                    <a:pt x="2638" y="196"/>
                    <a:pt x="2638" y="196"/>
                    <a:pt x="2638" y="196"/>
                  </a:cubicBezTo>
                  <a:cubicBezTo>
                    <a:pt x="2502" y="177"/>
                    <a:pt x="2363" y="174"/>
                    <a:pt x="2229" y="172"/>
                  </a:cubicBezTo>
                  <a:cubicBezTo>
                    <a:pt x="2073" y="169"/>
                    <a:pt x="1911" y="166"/>
                    <a:pt x="1754" y="136"/>
                  </a:cubicBezTo>
                  <a:cubicBezTo>
                    <a:pt x="1690" y="123"/>
                    <a:pt x="1628" y="99"/>
                    <a:pt x="1566" y="75"/>
                  </a:cubicBezTo>
                  <a:cubicBezTo>
                    <a:pt x="1480" y="41"/>
                    <a:pt x="1390" y="6"/>
                    <a:pt x="1295" y="6"/>
                  </a:cubicBezTo>
                  <a:cubicBezTo>
                    <a:pt x="1184" y="6"/>
                    <a:pt x="1098" y="55"/>
                    <a:pt x="1006" y="104"/>
                  </a:cubicBezTo>
                  <a:cubicBezTo>
                    <a:pt x="954" y="133"/>
                    <a:pt x="899" y="163"/>
                    <a:pt x="840" y="183"/>
                  </a:cubicBezTo>
                  <a:cubicBezTo>
                    <a:pt x="644" y="249"/>
                    <a:pt x="398" y="248"/>
                    <a:pt x="181" y="246"/>
                  </a:cubicBezTo>
                  <a:cubicBezTo>
                    <a:pt x="119" y="246"/>
                    <a:pt x="58" y="246"/>
                    <a:pt x="0" y="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1F48801F-2932-A589-751D-B41E8A56A0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7" y="1757"/>
              <a:ext cx="1741" cy="140"/>
            </a:xfrm>
            <a:custGeom>
              <a:avLst/>
              <a:gdLst>
                <a:gd name="T0" fmla="*/ 420 w 2547"/>
                <a:gd name="T1" fmla="*/ 198 h 203"/>
                <a:gd name="T2" fmla="*/ 196 w 2547"/>
                <a:gd name="T3" fmla="*/ 193 h 203"/>
                <a:gd name="T4" fmla="*/ 0 w 2547"/>
                <a:gd name="T5" fmla="*/ 188 h 203"/>
                <a:gd name="T6" fmla="*/ 0 w 2547"/>
                <a:gd name="T7" fmla="*/ 183 h 203"/>
                <a:gd name="T8" fmla="*/ 197 w 2547"/>
                <a:gd name="T9" fmla="*/ 188 h 203"/>
                <a:gd name="T10" fmla="*/ 807 w 2547"/>
                <a:gd name="T11" fmla="*/ 150 h 203"/>
                <a:gd name="T12" fmla="*/ 968 w 2547"/>
                <a:gd name="T13" fmla="*/ 88 h 203"/>
                <a:gd name="T14" fmla="*/ 1240 w 2547"/>
                <a:gd name="T15" fmla="*/ 6 h 203"/>
                <a:gd name="T16" fmla="*/ 1573 w 2547"/>
                <a:gd name="T17" fmla="*/ 53 h 203"/>
                <a:gd name="T18" fmla="*/ 1778 w 2547"/>
                <a:gd name="T19" fmla="*/ 94 h 203"/>
                <a:gd name="T20" fmla="*/ 2389 w 2547"/>
                <a:gd name="T21" fmla="*/ 149 h 203"/>
                <a:gd name="T22" fmla="*/ 2547 w 2547"/>
                <a:gd name="T23" fmla="*/ 160 h 203"/>
                <a:gd name="T24" fmla="*/ 2547 w 2547"/>
                <a:gd name="T25" fmla="*/ 165 h 203"/>
                <a:gd name="T26" fmla="*/ 2389 w 2547"/>
                <a:gd name="T27" fmla="*/ 154 h 203"/>
                <a:gd name="T28" fmla="*/ 1778 w 2547"/>
                <a:gd name="T29" fmla="*/ 99 h 203"/>
                <a:gd name="T30" fmla="*/ 1573 w 2547"/>
                <a:gd name="T31" fmla="*/ 58 h 203"/>
                <a:gd name="T32" fmla="*/ 1242 w 2547"/>
                <a:gd name="T33" fmla="*/ 11 h 203"/>
                <a:gd name="T34" fmla="*/ 973 w 2547"/>
                <a:gd name="T35" fmla="*/ 93 h 203"/>
                <a:gd name="T36" fmla="*/ 811 w 2547"/>
                <a:gd name="T37" fmla="*/ 156 h 203"/>
                <a:gd name="T38" fmla="*/ 420 w 2547"/>
                <a:gd name="T39" fmla="*/ 19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7" h="203">
                  <a:moveTo>
                    <a:pt x="420" y="198"/>
                  </a:moveTo>
                  <a:cubicBezTo>
                    <a:pt x="345" y="198"/>
                    <a:pt x="270" y="196"/>
                    <a:pt x="196" y="193"/>
                  </a:cubicBezTo>
                  <a:cubicBezTo>
                    <a:pt x="127" y="190"/>
                    <a:pt x="62" y="188"/>
                    <a:pt x="0" y="18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63" y="183"/>
                    <a:pt x="128" y="185"/>
                    <a:pt x="197" y="188"/>
                  </a:cubicBezTo>
                  <a:cubicBezTo>
                    <a:pt x="406" y="196"/>
                    <a:pt x="621" y="203"/>
                    <a:pt x="807" y="150"/>
                  </a:cubicBezTo>
                  <a:cubicBezTo>
                    <a:pt x="863" y="133"/>
                    <a:pt x="917" y="110"/>
                    <a:pt x="968" y="88"/>
                  </a:cubicBezTo>
                  <a:cubicBezTo>
                    <a:pt x="1051" y="51"/>
                    <a:pt x="1138" y="11"/>
                    <a:pt x="1240" y="6"/>
                  </a:cubicBezTo>
                  <a:cubicBezTo>
                    <a:pt x="1345" y="0"/>
                    <a:pt x="1461" y="28"/>
                    <a:pt x="1573" y="53"/>
                  </a:cubicBezTo>
                  <a:cubicBezTo>
                    <a:pt x="1645" y="70"/>
                    <a:pt x="1713" y="85"/>
                    <a:pt x="1778" y="94"/>
                  </a:cubicBezTo>
                  <a:cubicBezTo>
                    <a:pt x="1986" y="118"/>
                    <a:pt x="2182" y="133"/>
                    <a:pt x="2389" y="149"/>
                  </a:cubicBezTo>
                  <a:cubicBezTo>
                    <a:pt x="2441" y="152"/>
                    <a:pt x="2493" y="156"/>
                    <a:pt x="2547" y="160"/>
                  </a:cubicBezTo>
                  <a:cubicBezTo>
                    <a:pt x="2547" y="165"/>
                    <a:pt x="2547" y="165"/>
                    <a:pt x="2547" y="165"/>
                  </a:cubicBezTo>
                  <a:cubicBezTo>
                    <a:pt x="2493" y="161"/>
                    <a:pt x="2441" y="157"/>
                    <a:pt x="2389" y="154"/>
                  </a:cubicBezTo>
                  <a:cubicBezTo>
                    <a:pt x="2182" y="138"/>
                    <a:pt x="1986" y="123"/>
                    <a:pt x="1778" y="99"/>
                  </a:cubicBezTo>
                  <a:cubicBezTo>
                    <a:pt x="1713" y="91"/>
                    <a:pt x="1645" y="75"/>
                    <a:pt x="1573" y="58"/>
                  </a:cubicBezTo>
                  <a:cubicBezTo>
                    <a:pt x="1462" y="33"/>
                    <a:pt x="1347" y="5"/>
                    <a:pt x="1242" y="11"/>
                  </a:cubicBezTo>
                  <a:cubicBezTo>
                    <a:pt x="1142" y="16"/>
                    <a:pt x="1061" y="53"/>
                    <a:pt x="973" y="93"/>
                  </a:cubicBezTo>
                  <a:cubicBezTo>
                    <a:pt x="921" y="116"/>
                    <a:pt x="869" y="140"/>
                    <a:pt x="811" y="156"/>
                  </a:cubicBezTo>
                  <a:cubicBezTo>
                    <a:pt x="687" y="188"/>
                    <a:pt x="555" y="198"/>
                    <a:pt x="42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E5698FD-E996-0709-8E25-ACA0101FB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7" y="1702"/>
              <a:ext cx="1670" cy="101"/>
            </a:xfrm>
            <a:custGeom>
              <a:avLst/>
              <a:gdLst>
                <a:gd name="T0" fmla="*/ 531 w 2443"/>
                <a:gd name="T1" fmla="*/ 136 h 146"/>
                <a:gd name="T2" fmla="*/ 205 w 2443"/>
                <a:gd name="T3" fmla="*/ 116 h 146"/>
                <a:gd name="T4" fmla="*/ 0 w 2443"/>
                <a:gd name="T5" fmla="*/ 99 h 146"/>
                <a:gd name="T6" fmla="*/ 0 w 2443"/>
                <a:gd name="T7" fmla="*/ 94 h 146"/>
                <a:gd name="T8" fmla="*/ 205 w 2443"/>
                <a:gd name="T9" fmla="*/ 111 h 146"/>
                <a:gd name="T10" fmla="*/ 772 w 2443"/>
                <a:gd name="T11" fmla="*/ 109 h 146"/>
                <a:gd name="T12" fmla="*/ 926 w 2443"/>
                <a:gd name="T13" fmla="*/ 70 h 146"/>
                <a:gd name="T14" fmla="*/ 1184 w 2443"/>
                <a:gd name="T15" fmla="*/ 18 h 146"/>
                <a:gd name="T16" fmla="*/ 1930 w 2443"/>
                <a:gd name="T17" fmla="*/ 55 h 146"/>
                <a:gd name="T18" fmla="*/ 2443 w 2443"/>
                <a:gd name="T19" fmla="*/ 98 h 146"/>
                <a:gd name="T20" fmla="*/ 2443 w 2443"/>
                <a:gd name="T21" fmla="*/ 103 h 146"/>
                <a:gd name="T22" fmla="*/ 1930 w 2443"/>
                <a:gd name="T23" fmla="*/ 60 h 146"/>
                <a:gd name="T24" fmla="*/ 1185 w 2443"/>
                <a:gd name="T25" fmla="*/ 23 h 146"/>
                <a:gd name="T26" fmla="*/ 929 w 2443"/>
                <a:gd name="T27" fmla="*/ 75 h 146"/>
                <a:gd name="T28" fmla="*/ 775 w 2443"/>
                <a:gd name="T29" fmla="*/ 115 h 146"/>
                <a:gd name="T30" fmla="*/ 531 w 2443"/>
                <a:gd name="T31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3" h="146">
                  <a:moveTo>
                    <a:pt x="531" y="136"/>
                  </a:moveTo>
                  <a:cubicBezTo>
                    <a:pt x="423" y="136"/>
                    <a:pt x="313" y="126"/>
                    <a:pt x="205" y="116"/>
                  </a:cubicBezTo>
                  <a:cubicBezTo>
                    <a:pt x="137" y="109"/>
                    <a:pt x="67" y="103"/>
                    <a:pt x="0" y="9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68" y="98"/>
                    <a:pt x="137" y="104"/>
                    <a:pt x="205" y="111"/>
                  </a:cubicBezTo>
                  <a:cubicBezTo>
                    <a:pt x="393" y="129"/>
                    <a:pt x="589" y="146"/>
                    <a:pt x="772" y="109"/>
                  </a:cubicBezTo>
                  <a:cubicBezTo>
                    <a:pt x="826" y="99"/>
                    <a:pt x="877" y="84"/>
                    <a:pt x="926" y="70"/>
                  </a:cubicBezTo>
                  <a:cubicBezTo>
                    <a:pt x="1010" y="46"/>
                    <a:pt x="1091" y="24"/>
                    <a:pt x="1184" y="18"/>
                  </a:cubicBezTo>
                  <a:cubicBezTo>
                    <a:pt x="1446" y="0"/>
                    <a:pt x="1692" y="28"/>
                    <a:pt x="1930" y="55"/>
                  </a:cubicBezTo>
                  <a:cubicBezTo>
                    <a:pt x="2095" y="74"/>
                    <a:pt x="2266" y="93"/>
                    <a:pt x="2443" y="98"/>
                  </a:cubicBezTo>
                  <a:cubicBezTo>
                    <a:pt x="2443" y="103"/>
                    <a:pt x="2443" y="103"/>
                    <a:pt x="2443" y="103"/>
                  </a:cubicBezTo>
                  <a:cubicBezTo>
                    <a:pt x="2266" y="98"/>
                    <a:pt x="2095" y="79"/>
                    <a:pt x="1930" y="60"/>
                  </a:cubicBezTo>
                  <a:cubicBezTo>
                    <a:pt x="1694" y="33"/>
                    <a:pt x="1447" y="5"/>
                    <a:pt x="1185" y="23"/>
                  </a:cubicBezTo>
                  <a:cubicBezTo>
                    <a:pt x="1092" y="29"/>
                    <a:pt x="1013" y="51"/>
                    <a:pt x="929" y="75"/>
                  </a:cubicBezTo>
                  <a:cubicBezTo>
                    <a:pt x="879" y="89"/>
                    <a:pt x="829" y="103"/>
                    <a:pt x="775" y="115"/>
                  </a:cubicBezTo>
                  <a:cubicBezTo>
                    <a:pt x="695" y="131"/>
                    <a:pt x="613" y="136"/>
                    <a:pt x="531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C0DE78A9-BF97-0399-F3A3-27A8342556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8" y="1604"/>
              <a:ext cx="1618" cy="113"/>
            </a:xfrm>
            <a:custGeom>
              <a:avLst/>
              <a:gdLst>
                <a:gd name="T0" fmla="*/ 625 w 2367"/>
                <a:gd name="T1" fmla="*/ 160 h 164"/>
                <a:gd name="T2" fmla="*/ 224 w 2367"/>
                <a:gd name="T3" fmla="*/ 110 h 164"/>
                <a:gd name="T4" fmla="*/ 0 w 2367"/>
                <a:gd name="T5" fmla="*/ 73 h 164"/>
                <a:gd name="T6" fmla="*/ 1 w 2367"/>
                <a:gd name="T7" fmla="*/ 68 h 164"/>
                <a:gd name="T8" fmla="*/ 225 w 2367"/>
                <a:gd name="T9" fmla="*/ 105 h 164"/>
                <a:gd name="T10" fmla="*/ 706 w 2367"/>
                <a:gd name="T11" fmla="*/ 151 h 164"/>
                <a:gd name="T12" fmla="*/ 925 w 2367"/>
                <a:gd name="T13" fmla="*/ 123 h 164"/>
                <a:gd name="T14" fmla="*/ 1124 w 2367"/>
                <a:gd name="T15" fmla="*/ 96 h 164"/>
                <a:gd name="T16" fmla="*/ 1387 w 2367"/>
                <a:gd name="T17" fmla="*/ 53 h 164"/>
                <a:gd name="T18" fmla="*/ 1703 w 2367"/>
                <a:gd name="T19" fmla="*/ 6 h 164"/>
                <a:gd name="T20" fmla="*/ 2040 w 2367"/>
                <a:gd name="T21" fmla="*/ 58 h 164"/>
                <a:gd name="T22" fmla="*/ 2367 w 2367"/>
                <a:gd name="T23" fmla="*/ 112 h 164"/>
                <a:gd name="T24" fmla="*/ 2367 w 2367"/>
                <a:gd name="T25" fmla="*/ 117 h 164"/>
                <a:gd name="T26" fmla="*/ 2037 w 2367"/>
                <a:gd name="T27" fmla="*/ 63 h 164"/>
                <a:gd name="T28" fmla="*/ 1702 w 2367"/>
                <a:gd name="T29" fmla="*/ 11 h 164"/>
                <a:gd name="T30" fmla="*/ 1386 w 2367"/>
                <a:gd name="T31" fmla="*/ 58 h 164"/>
                <a:gd name="T32" fmla="*/ 1121 w 2367"/>
                <a:gd name="T33" fmla="*/ 101 h 164"/>
                <a:gd name="T34" fmla="*/ 923 w 2367"/>
                <a:gd name="T35" fmla="*/ 128 h 164"/>
                <a:gd name="T36" fmla="*/ 703 w 2367"/>
                <a:gd name="T37" fmla="*/ 156 h 164"/>
                <a:gd name="T38" fmla="*/ 625 w 2367"/>
                <a:gd name="T39" fmla="*/ 16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67" h="164">
                  <a:moveTo>
                    <a:pt x="625" y="160"/>
                  </a:moveTo>
                  <a:cubicBezTo>
                    <a:pt x="490" y="160"/>
                    <a:pt x="355" y="134"/>
                    <a:pt x="224" y="110"/>
                  </a:cubicBezTo>
                  <a:cubicBezTo>
                    <a:pt x="151" y="96"/>
                    <a:pt x="75" y="82"/>
                    <a:pt x="0" y="73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76" y="77"/>
                    <a:pt x="152" y="91"/>
                    <a:pt x="225" y="105"/>
                  </a:cubicBezTo>
                  <a:cubicBezTo>
                    <a:pt x="382" y="134"/>
                    <a:pt x="545" y="164"/>
                    <a:pt x="706" y="151"/>
                  </a:cubicBezTo>
                  <a:cubicBezTo>
                    <a:pt x="779" y="145"/>
                    <a:pt x="854" y="133"/>
                    <a:pt x="925" y="123"/>
                  </a:cubicBezTo>
                  <a:cubicBezTo>
                    <a:pt x="990" y="113"/>
                    <a:pt x="1058" y="103"/>
                    <a:pt x="1124" y="96"/>
                  </a:cubicBezTo>
                  <a:cubicBezTo>
                    <a:pt x="1213" y="89"/>
                    <a:pt x="1302" y="71"/>
                    <a:pt x="1387" y="53"/>
                  </a:cubicBezTo>
                  <a:cubicBezTo>
                    <a:pt x="1490" y="33"/>
                    <a:pt x="1597" y="11"/>
                    <a:pt x="1703" y="6"/>
                  </a:cubicBezTo>
                  <a:cubicBezTo>
                    <a:pt x="1827" y="0"/>
                    <a:pt x="1935" y="29"/>
                    <a:pt x="2040" y="58"/>
                  </a:cubicBezTo>
                  <a:cubicBezTo>
                    <a:pt x="2141" y="86"/>
                    <a:pt x="2247" y="114"/>
                    <a:pt x="2367" y="112"/>
                  </a:cubicBezTo>
                  <a:cubicBezTo>
                    <a:pt x="2367" y="117"/>
                    <a:pt x="2367" y="117"/>
                    <a:pt x="2367" y="117"/>
                  </a:cubicBezTo>
                  <a:cubicBezTo>
                    <a:pt x="2245" y="119"/>
                    <a:pt x="2140" y="90"/>
                    <a:pt x="2037" y="63"/>
                  </a:cubicBezTo>
                  <a:cubicBezTo>
                    <a:pt x="1933" y="35"/>
                    <a:pt x="1824" y="5"/>
                    <a:pt x="1702" y="11"/>
                  </a:cubicBezTo>
                  <a:cubicBezTo>
                    <a:pt x="1596" y="16"/>
                    <a:pt x="1490" y="38"/>
                    <a:pt x="1386" y="58"/>
                  </a:cubicBezTo>
                  <a:cubicBezTo>
                    <a:pt x="1300" y="75"/>
                    <a:pt x="1210" y="92"/>
                    <a:pt x="1121" y="101"/>
                  </a:cubicBezTo>
                  <a:cubicBezTo>
                    <a:pt x="1055" y="108"/>
                    <a:pt x="987" y="118"/>
                    <a:pt x="923" y="128"/>
                  </a:cubicBezTo>
                  <a:cubicBezTo>
                    <a:pt x="851" y="139"/>
                    <a:pt x="776" y="151"/>
                    <a:pt x="703" y="156"/>
                  </a:cubicBezTo>
                  <a:cubicBezTo>
                    <a:pt x="679" y="159"/>
                    <a:pt x="652" y="160"/>
                    <a:pt x="625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3DC45CD-9817-786E-FC53-C3D13B2281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6" y="1496"/>
              <a:ext cx="1574" cy="153"/>
            </a:xfrm>
            <a:custGeom>
              <a:avLst/>
              <a:gdLst>
                <a:gd name="T0" fmla="*/ 725 w 2303"/>
                <a:gd name="T1" fmla="*/ 222 h 222"/>
                <a:gd name="T2" fmla="*/ 625 w 2303"/>
                <a:gd name="T3" fmla="*/ 219 h 222"/>
                <a:gd name="T4" fmla="*/ 234 w 2303"/>
                <a:gd name="T5" fmla="*/ 130 h 222"/>
                <a:gd name="T6" fmla="*/ 0 w 2303"/>
                <a:gd name="T7" fmla="*/ 63 h 222"/>
                <a:gd name="T8" fmla="*/ 1 w 2303"/>
                <a:gd name="T9" fmla="*/ 58 h 222"/>
                <a:gd name="T10" fmla="*/ 235 w 2303"/>
                <a:gd name="T11" fmla="*/ 127 h 222"/>
                <a:gd name="T12" fmla="*/ 625 w 2303"/>
                <a:gd name="T13" fmla="*/ 215 h 222"/>
                <a:gd name="T14" fmla="*/ 1042 w 2303"/>
                <a:gd name="T15" fmla="*/ 199 h 222"/>
                <a:gd name="T16" fmla="*/ 1338 w 2303"/>
                <a:gd name="T17" fmla="*/ 109 h 222"/>
                <a:gd name="T18" fmla="*/ 1625 w 2303"/>
                <a:gd name="T19" fmla="*/ 20 h 222"/>
                <a:gd name="T20" fmla="*/ 1932 w 2303"/>
                <a:gd name="T21" fmla="*/ 90 h 222"/>
                <a:gd name="T22" fmla="*/ 2302 w 2303"/>
                <a:gd name="T23" fmla="*/ 158 h 222"/>
                <a:gd name="T24" fmla="*/ 2303 w 2303"/>
                <a:gd name="T25" fmla="*/ 163 h 222"/>
                <a:gd name="T26" fmla="*/ 1928 w 2303"/>
                <a:gd name="T27" fmla="*/ 95 h 222"/>
                <a:gd name="T28" fmla="*/ 1625 w 2303"/>
                <a:gd name="T29" fmla="*/ 25 h 222"/>
                <a:gd name="T30" fmla="*/ 1338 w 2303"/>
                <a:gd name="T31" fmla="*/ 114 h 222"/>
                <a:gd name="T32" fmla="*/ 1039 w 2303"/>
                <a:gd name="T33" fmla="*/ 204 h 222"/>
                <a:gd name="T34" fmla="*/ 725 w 2303"/>
                <a:gd name="T3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03" h="222">
                  <a:moveTo>
                    <a:pt x="725" y="222"/>
                  </a:moveTo>
                  <a:cubicBezTo>
                    <a:pt x="690" y="222"/>
                    <a:pt x="658" y="221"/>
                    <a:pt x="625" y="219"/>
                  </a:cubicBezTo>
                  <a:cubicBezTo>
                    <a:pt x="483" y="212"/>
                    <a:pt x="362" y="172"/>
                    <a:pt x="234" y="130"/>
                  </a:cubicBezTo>
                  <a:cubicBezTo>
                    <a:pt x="159" y="106"/>
                    <a:pt x="81" y="81"/>
                    <a:pt x="0" y="6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83" y="76"/>
                    <a:pt x="160" y="101"/>
                    <a:pt x="235" y="127"/>
                  </a:cubicBezTo>
                  <a:cubicBezTo>
                    <a:pt x="363" y="168"/>
                    <a:pt x="484" y="208"/>
                    <a:pt x="625" y="215"/>
                  </a:cubicBezTo>
                  <a:cubicBezTo>
                    <a:pt x="748" y="222"/>
                    <a:pt x="900" y="215"/>
                    <a:pt x="1042" y="199"/>
                  </a:cubicBezTo>
                  <a:cubicBezTo>
                    <a:pt x="1146" y="186"/>
                    <a:pt x="1245" y="147"/>
                    <a:pt x="1338" y="109"/>
                  </a:cubicBezTo>
                  <a:cubicBezTo>
                    <a:pt x="1430" y="72"/>
                    <a:pt x="1525" y="33"/>
                    <a:pt x="1625" y="20"/>
                  </a:cubicBezTo>
                  <a:cubicBezTo>
                    <a:pt x="1738" y="0"/>
                    <a:pt x="1842" y="22"/>
                    <a:pt x="1932" y="90"/>
                  </a:cubicBezTo>
                  <a:cubicBezTo>
                    <a:pt x="2042" y="171"/>
                    <a:pt x="2166" y="194"/>
                    <a:pt x="2302" y="158"/>
                  </a:cubicBezTo>
                  <a:cubicBezTo>
                    <a:pt x="2303" y="163"/>
                    <a:pt x="2303" y="163"/>
                    <a:pt x="2303" y="163"/>
                  </a:cubicBezTo>
                  <a:cubicBezTo>
                    <a:pt x="2165" y="200"/>
                    <a:pt x="2040" y="177"/>
                    <a:pt x="1928" y="95"/>
                  </a:cubicBezTo>
                  <a:cubicBezTo>
                    <a:pt x="1840" y="29"/>
                    <a:pt x="1737" y="5"/>
                    <a:pt x="1625" y="25"/>
                  </a:cubicBezTo>
                  <a:cubicBezTo>
                    <a:pt x="1525" y="38"/>
                    <a:pt x="1430" y="76"/>
                    <a:pt x="1338" y="114"/>
                  </a:cubicBezTo>
                  <a:cubicBezTo>
                    <a:pt x="1244" y="152"/>
                    <a:pt x="1145" y="193"/>
                    <a:pt x="1039" y="204"/>
                  </a:cubicBezTo>
                  <a:cubicBezTo>
                    <a:pt x="937" y="215"/>
                    <a:pt x="825" y="222"/>
                    <a:pt x="725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14757B1-55E7-2E81-D3A3-6F0052EA60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0" y="1434"/>
              <a:ext cx="1550" cy="140"/>
            </a:xfrm>
            <a:custGeom>
              <a:avLst/>
              <a:gdLst>
                <a:gd name="T0" fmla="*/ 724 w 2268"/>
                <a:gd name="T1" fmla="*/ 204 h 204"/>
                <a:gd name="T2" fmla="*/ 545 w 2268"/>
                <a:gd name="T3" fmla="*/ 196 h 204"/>
                <a:gd name="T4" fmla="*/ 238 w 2268"/>
                <a:gd name="T5" fmla="*/ 117 h 204"/>
                <a:gd name="T6" fmla="*/ 0 w 2268"/>
                <a:gd name="T7" fmla="*/ 47 h 204"/>
                <a:gd name="T8" fmla="*/ 1 w 2268"/>
                <a:gd name="T9" fmla="*/ 42 h 204"/>
                <a:gd name="T10" fmla="*/ 241 w 2268"/>
                <a:gd name="T11" fmla="*/ 112 h 204"/>
                <a:gd name="T12" fmla="*/ 547 w 2268"/>
                <a:gd name="T13" fmla="*/ 190 h 204"/>
                <a:gd name="T14" fmla="*/ 930 w 2268"/>
                <a:gd name="T15" fmla="*/ 188 h 204"/>
                <a:gd name="T16" fmla="*/ 1264 w 2268"/>
                <a:gd name="T17" fmla="*/ 102 h 204"/>
                <a:gd name="T18" fmla="*/ 1543 w 2268"/>
                <a:gd name="T19" fmla="*/ 22 h 204"/>
                <a:gd name="T20" fmla="*/ 1927 w 2268"/>
                <a:gd name="T21" fmla="*/ 82 h 204"/>
                <a:gd name="T22" fmla="*/ 2268 w 2268"/>
                <a:gd name="T23" fmla="*/ 152 h 204"/>
                <a:gd name="T24" fmla="*/ 2268 w 2268"/>
                <a:gd name="T25" fmla="*/ 157 h 204"/>
                <a:gd name="T26" fmla="*/ 1926 w 2268"/>
                <a:gd name="T27" fmla="*/ 87 h 204"/>
                <a:gd name="T28" fmla="*/ 1544 w 2268"/>
                <a:gd name="T29" fmla="*/ 27 h 204"/>
                <a:gd name="T30" fmla="*/ 1266 w 2268"/>
                <a:gd name="T31" fmla="*/ 107 h 204"/>
                <a:gd name="T32" fmla="*/ 931 w 2268"/>
                <a:gd name="T33" fmla="*/ 193 h 204"/>
                <a:gd name="T34" fmla="*/ 724 w 2268"/>
                <a:gd name="T3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8" h="204">
                  <a:moveTo>
                    <a:pt x="724" y="204"/>
                  </a:moveTo>
                  <a:cubicBezTo>
                    <a:pt x="661" y="204"/>
                    <a:pt x="600" y="201"/>
                    <a:pt x="545" y="196"/>
                  </a:cubicBezTo>
                  <a:cubicBezTo>
                    <a:pt x="431" y="186"/>
                    <a:pt x="332" y="152"/>
                    <a:pt x="238" y="117"/>
                  </a:cubicBezTo>
                  <a:cubicBezTo>
                    <a:pt x="163" y="91"/>
                    <a:pt x="86" y="64"/>
                    <a:pt x="0" y="47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87" y="59"/>
                    <a:pt x="165" y="86"/>
                    <a:pt x="241" y="112"/>
                  </a:cubicBezTo>
                  <a:cubicBezTo>
                    <a:pt x="340" y="146"/>
                    <a:pt x="434" y="179"/>
                    <a:pt x="547" y="190"/>
                  </a:cubicBezTo>
                  <a:cubicBezTo>
                    <a:pt x="659" y="200"/>
                    <a:pt x="799" y="200"/>
                    <a:pt x="930" y="188"/>
                  </a:cubicBezTo>
                  <a:cubicBezTo>
                    <a:pt x="1048" y="178"/>
                    <a:pt x="1157" y="140"/>
                    <a:pt x="1264" y="102"/>
                  </a:cubicBezTo>
                  <a:cubicBezTo>
                    <a:pt x="1352" y="70"/>
                    <a:pt x="1445" y="37"/>
                    <a:pt x="1543" y="22"/>
                  </a:cubicBezTo>
                  <a:cubicBezTo>
                    <a:pt x="1682" y="0"/>
                    <a:pt x="1800" y="40"/>
                    <a:pt x="1927" y="82"/>
                  </a:cubicBezTo>
                  <a:cubicBezTo>
                    <a:pt x="2034" y="117"/>
                    <a:pt x="2144" y="154"/>
                    <a:pt x="2268" y="152"/>
                  </a:cubicBezTo>
                  <a:cubicBezTo>
                    <a:pt x="2268" y="157"/>
                    <a:pt x="2268" y="157"/>
                    <a:pt x="2268" y="157"/>
                  </a:cubicBezTo>
                  <a:cubicBezTo>
                    <a:pt x="2143" y="159"/>
                    <a:pt x="2033" y="122"/>
                    <a:pt x="1926" y="87"/>
                  </a:cubicBezTo>
                  <a:cubicBezTo>
                    <a:pt x="1800" y="45"/>
                    <a:pt x="1681" y="4"/>
                    <a:pt x="1544" y="27"/>
                  </a:cubicBezTo>
                  <a:cubicBezTo>
                    <a:pt x="1448" y="42"/>
                    <a:pt x="1355" y="75"/>
                    <a:pt x="1266" y="107"/>
                  </a:cubicBezTo>
                  <a:cubicBezTo>
                    <a:pt x="1159" y="145"/>
                    <a:pt x="1050" y="183"/>
                    <a:pt x="931" y="193"/>
                  </a:cubicBezTo>
                  <a:cubicBezTo>
                    <a:pt x="862" y="201"/>
                    <a:pt x="792" y="204"/>
                    <a:pt x="72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54D20205-6BD6-B272-245F-113F64BEF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05" y="1398"/>
              <a:ext cx="1527" cy="109"/>
            </a:xfrm>
            <a:custGeom>
              <a:avLst/>
              <a:gdLst>
                <a:gd name="T0" fmla="*/ 519 w 2234"/>
                <a:gd name="T1" fmla="*/ 159 h 159"/>
                <a:gd name="T2" fmla="*/ 489 w 2234"/>
                <a:gd name="T3" fmla="*/ 159 h 159"/>
                <a:gd name="T4" fmla="*/ 241 w 2234"/>
                <a:gd name="T5" fmla="*/ 91 h 159"/>
                <a:gd name="T6" fmla="*/ 0 w 2234"/>
                <a:gd name="T7" fmla="*/ 23 h 159"/>
                <a:gd name="T8" fmla="*/ 0 w 2234"/>
                <a:gd name="T9" fmla="*/ 18 h 159"/>
                <a:gd name="T10" fmla="*/ 244 w 2234"/>
                <a:gd name="T11" fmla="*/ 85 h 159"/>
                <a:gd name="T12" fmla="*/ 489 w 2234"/>
                <a:gd name="T13" fmla="*/ 154 h 159"/>
                <a:gd name="T14" fmla="*/ 716 w 2234"/>
                <a:gd name="T15" fmla="*/ 143 h 159"/>
                <a:gd name="T16" fmla="*/ 792 w 2234"/>
                <a:gd name="T17" fmla="*/ 136 h 159"/>
                <a:gd name="T18" fmla="*/ 1247 w 2234"/>
                <a:gd name="T19" fmla="*/ 65 h 159"/>
                <a:gd name="T20" fmla="*/ 1416 w 2234"/>
                <a:gd name="T21" fmla="*/ 32 h 159"/>
                <a:gd name="T22" fmla="*/ 1888 w 2234"/>
                <a:gd name="T23" fmla="*/ 65 h 159"/>
                <a:gd name="T24" fmla="*/ 2234 w 2234"/>
                <a:gd name="T25" fmla="*/ 113 h 159"/>
                <a:gd name="T26" fmla="*/ 2234 w 2234"/>
                <a:gd name="T27" fmla="*/ 118 h 159"/>
                <a:gd name="T28" fmla="*/ 1887 w 2234"/>
                <a:gd name="T29" fmla="*/ 70 h 159"/>
                <a:gd name="T30" fmla="*/ 1416 w 2234"/>
                <a:gd name="T31" fmla="*/ 37 h 159"/>
                <a:gd name="T32" fmla="*/ 1247 w 2234"/>
                <a:gd name="T33" fmla="*/ 70 h 159"/>
                <a:gd name="T34" fmla="*/ 791 w 2234"/>
                <a:gd name="T35" fmla="*/ 141 h 159"/>
                <a:gd name="T36" fmla="*/ 714 w 2234"/>
                <a:gd name="T37" fmla="*/ 148 h 159"/>
                <a:gd name="T38" fmla="*/ 519 w 2234"/>
                <a:gd name="T3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59">
                  <a:moveTo>
                    <a:pt x="519" y="159"/>
                  </a:moveTo>
                  <a:cubicBezTo>
                    <a:pt x="509" y="159"/>
                    <a:pt x="499" y="159"/>
                    <a:pt x="489" y="159"/>
                  </a:cubicBezTo>
                  <a:cubicBezTo>
                    <a:pt x="393" y="157"/>
                    <a:pt x="316" y="122"/>
                    <a:pt x="241" y="91"/>
                  </a:cubicBezTo>
                  <a:cubicBezTo>
                    <a:pt x="168" y="59"/>
                    <a:pt x="92" y="26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1"/>
                    <a:pt x="169" y="54"/>
                    <a:pt x="244" y="85"/>
                  </a:cubicBezTo>
                  <a:cubicBezTo>
                    <a:pt x="319" y="117"/>
                    <a:pt x="396" y="151"/>
                    <a:pt x="489" y="154"/>
                  </a:cubicBezTo>
                  <a:cubicBezTo>
                    <a:pt x="559" y="157"/>
                    <a:pt x="640" y="149"/>
                    <a:pt x="716" y="143"/>
                  </a:cubicBezTo>
                  <a:cubicBezTo>
                    <a:pt x="743" y="140"/>
                    <a:pt x="768" y="138"/>
                    <a:pt x="792" y="136"/>
                  </a:cubicBezTo>
                  <a:cubicBezTo>
                    <a:pt x="947" y="125"/>
                    <a:pt x="1099" y="94"/>
                    <a:pt x="1247" y="65"/>
                  </a:cubicBezTo>
                  <a:cubicBezTo>
                    <a:pt x="1302" y="54"/>
                    <a:pt x="1360" y="42"/>
                    <a:pt x="1416" y="32"/>
                  </a:cubicBezTo>
                  <a:cubicBezTo>
                    <a:pt x="1589" y="0"/>
                    <a:pt x="1734" y="32"/>
                    <a:pt x="1888" y="65"/>
                  </a:cubicBezTo>
                  <a:cubicBezTo>
                    <a:pt x="1996" y="88"/>
                    <a:pt x="2109" y="112"/>
                    <a:pt x="2234" y="113"/>
                  </a:cubicBezTo>
                  <a:cubicBezTo>
                    <a:pt x="2234" y="118"/>
                    <a:pt x="2234" y="118"/>
                    <a:pt x="2234" y="118"/>
                  </a:cubicBezTo>
                  <a:cubicBezTo>
                    <a:pt x="2108" y="117"/>
                    <a:pt x="1995" y="93"/>
                    <a:pt x="1887" y="70"/>
                  </a:cubicBezTo>
                  <a:cubicBezTo>
                    <a:pt x="1733" y="37"/>
                    <a:pt x="1588" y="7"/>
                    <a:pt x="1416" y="37"/>
                  </a:cubicBezTo>
                  <a:cubicBezTo>
                    <a:pt x="1360" y="47"/>
                    <a:pt x="1302" y="59"/>
                    <a:pt x="1247" y="70"/>
                  </a:cubicBezTo>
                  <a:cubicBezTo>
                    <a:pt x="1099" y="99"/>
                    <a:pt x="947" y="130"/>
                    <a:pt x="791" y="141"/>
                  </a:cubicBezTo>
                  <a:cubicBezTo>
                    <a:pt x="767" y="143"/>
                    <a:pt x="741" y="145"/>
                    <a:pt x="714" y="148"/>
                  </a:cubicBezTo>
                  <a:cubicBezTo>
                    <a:pt x="651" y="153"/>
                    <a:pt x="582" y="159"/>
                    <a:pt x="519" y="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1C2AC01B-8ED1-5D0A-0C9F-0D2004CBFE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4" y="1360"/>
              <a:ext cx="1520" cy="100"/>
            </a:xfrm>
            <a:custGeom>
              <a:avLst/>
              <a:gdLst>
                <a:gd name="T0" fmla="*/ 386 w 2224"/>
                <a:gd name="T1" fmla="*/ 144 h 146"/>
                <a:gd name="T2" fmla="*/ 192 w 2224"/>
                <a:gd name="T3" fmla="*/ 74 h 146"/>
                <a:gd name="T4" fmla="*/ 0 w 2224"/>
                <a:gd name="T5" fmla="*/ 5 h 146"/>
                <a:gd name="T6" fmla="*/ 0 w 2224"/>
                <a:gd name="T7" fmla="*/ 0 h 146"/>
                <a:gd name="T8" fmla="*/ 194 w 2224"/>
                <a:gd name="T9" fmla="*/ 71 h 146"/>
                <a:gd name="T10" fmla="*/ 404 w 2224"/>
                <a:gd name="T11" fmla="*/ 139 h 146"/>
                <a:gd name="T12" fmla="*/ 537 w 2224"/>
                <a:gd name="T13" fmla="*/ 109 h 146"/>
                <a:gd name="T14" fmla="*/ 665 w 2224"/>
                <a:gd name="T15" fmla="*/ 78 h 146"/>
                <a:gd name="T16" fmla="*/ 986 w 2224"/>
                <a:gd name="T17" fmla="*/ 60 h 146"/>
                <a:gd name="T18" fmla="*/ 1358 w 2224"/>
                <a:gd name="T19" fmla="*/ 36 h 146"/>
                <a:gd name="T20" fmla="*/ 1876 w 2224"/>
                <a:gd name="T21" fmla="*/ 50 h 146"/>
                <a:gd name="T22" fmla="*/ 2224 w 2224"/>
                <a:gd name="T23" fmla="*/ 77 h 146"/>
                <a:gd name="T24" fmla="*/ 2224 w 2224"/>
                <a:gd name="T25" fmla="*/ 82 h 146"/>
                <a:gd name="T26" fmla="*/ 1875 w 2224"/>
                <a:gd name="T27" fmla="*/ 55 h 146"/>
                <a:gd name="T28" fmla="*/ 1358 w 2224"/>
                <a:gd name="T29" fmla="*/ 41 h 146"/>
                <a:gd name="T30" fmla="*/ 985 w 2224"/>
                <a:gd name="T31" fmla="*/ 66 h 146"/>
                <a:gd name="T32" fmla="*/ 664 w 2224"/>
                <a:gd name="T33" fmla="*/ 83 h 146"/>
                <a:gd name="T34" fmla="*/ 537 w 2224"/>
                <a:gd name="T35" fmla="*/ 114 h 146"/>
                <a:gd name="T36" fmla="*/ 403 w 2224"/>
                <a:gd name="T37" fmla="*/ 144 h 146"/>
                <a:gd name="T38" fmla="*/ 386 w 2224"/>
                <a:gd name="T39" fmla="*/ 14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146">
                  <a:moveTo>
                    <a:pt x="386" y="144"/>
                  </a:moveTo>
                  <a:cubicBezTo>
                    <a:pt x="306" y="144"/>
                    <a:pt x="248" y="109"/>
                    <a:pt x="192" y="74"/>
                  </a:cubicBezTo>
                  <a:cubicBezTo>
                    <a:pt x="137" y="40"/>
                    <a:pt x="79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0" y="0"/>
                    <a:pt x="138" y="36"/>
                    <a:pt x="194" y="71"/>
                  </a:cubicBezTo>
                  <a:cubicBezTo>
                    <a:pt x="254" y="107"/>
                    <a:pt x="316" y="146"/>
                    <a:pt x="404" y="139"/>
                  </a:cubicBezTo>
                  <a:cubicBezTo>
                    <a:pt x="448" y="137"/>
                    <a:pt x="492" y="123"/>
                    <a:pt x="537" y="109"/>
                  </a:cubicBezTo>
                  <a:cubicBezTo>
                    <a:pt x="579" y="96"/>
                    <a:pt x="621" y="83"/>
                    <a:pt x="665" y="78"/>
                  </a:cubicBezTo>
                  <a:cubicBezTo>
                    <a:pt x="772" y="67"/>
                    <a:pt x="881" y="63"/>
                    <a:pt x="986" y="60"/>
                  </a:cubicBezTo>
                  <a:cubicBezTo>
                    <a:pt x="1109" y="57"/>
                    <a:pt x="1234" y="53"/>
                    <a:pt x="1358" y="36"/>
                  </a:cubicBezTo>
                  <a:cubicBezTo>
                    <a:pt x="1544" y="12"/>
                    <a:pt x="1706" y="30"/>
                    <a:pt x="1876" y="50"/>
                  </a:cubicBezTo>
                  <a:cubicBezTo>
                    <a:pt x="1988" y="63"/>
                    <a:pt x="2102" y="76"/>
                    <a:pt x="2224" y="77"/>
                  </a:cubicBezTo>
                  <a:cubicBezTo>
                    <a:pt x="2224" y="82"/>
                    <a:pt x="2224" y="82"/>
                    <a:pt x="2224" y="82"/>
                  </a:cubicBezTo>
                  <a:cubicBezTo>
                    <a:pt x="2100" y="81"/>
                    <a:pt x="1986" y="68"/>
                    <a:pt x="1875" y="55"/>
                  </a:cubicBezTo>
                  <a:cubicBezTo>
                    <a:pt x="1705" y="36"/>
                    <a:pt x="1544" y="17"/>
                    <a:pt x="1358" y="41"/>
                  </a:cubicBezTo>
                  <a:cubicBezTo>
                    <a:pt x="1234" y="58"/>
                    <a:pt x="1107" y="62"/>
                    <a:pt x="985" y="66"/>
                  </a:cubicBezTo>
                  <a:cubicBezTo>
                    <a:pt x="879" y="69"/>
                    <a:pt x="771" y="72"/>
                    <a:pt x="664" y="83"/>
                  </a:cubicBezTo>
                  <a:cubicBezTo>
                    <a:pt x="620" y="88"/>
                    <a:pt x="578" y="101"/>
                    <a:pt x="537" y="114"/>
                  </a:cubicBezTo>
                  <a:cubicBezTo>
                    <a:pt x="493" y="128"/>
                    <a:pt x="448" y="142"/>
                    <a:pt x="403" y="144"/>
                  </a:cubicBezTo>
                  <a:cubicBezTo>
                    <a:pt x="399" y="144"/>
                    <a:pt x="392" y="144"/>
                    <a:pt x="386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7D9E77E5-9542-2570-658F-1B05222EB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94" y="1309"/>
              <a:ext cx="1527" cy="113"/>
            </a:xfrm>
            <a:custGeom>
              <a:avLst/>
              <a:gdLst>
                <a:gd name="T0" fmla="*/ 307 w 2234"/>
                <a:gd name="T1" fmla="*/ 157 h 164"/>
                <a:gd name="T2" fmla="*/ 156 w 2234"/>
                <a:gd name="T3" fmla="*/ 82 h 164"/>
                <a:gd name="T4" fmla="*/ 0 w 2234"/>
                <a:gd name="T5" fmla="*/ 5 h 164"/>
                <a:gd name="T6" fmla="*/ 0 w 2234"/>
                <a:gd name="T7" fmla="*/ 0 h 164"/>
                <a:gd name="T8" fmla="*/ 160 w 2234"/>
                <a:gd name="T9" fmla="*/ 79 h 164"/>
                <a:gd name="T10" fmla="*/ 342 w 2234"/>
                <a:gd name="T11" fmla="*/ 148 h 164"/>
                <a:gd name="T12" fmla="*/ 444 w 2234"/>
                <a:gd name="T13" fmla="*/ 96 h 164"/>
                <a:gd name="T14" fmla="*/ 572 w 2234"/>
                <a:gd name="T15" fmla="*/ 34 h 164"/>
                <a:gd name="T16" fmla="*/ 980 w 2234"/>
                <a:gd name="T17" fmla="*/ 40 h 164"/>
                <a:gd name="T18" fmla="*/ 1325 w 2234"/>
                <a:gd name="T19" fmla="*/ 54 h 164"/>
                <a:gd name="T20" fmla="*/ 1965 w 2234"/>
                <a:gd name="T21" fmla="*/ 47 h 164"/>
                <a:gd name="T22" fmla="*/ 2234 w 2234"/>
                <a:gd name="T23" fmla="*/ 53 h 164"/>
                <a:gd name="T24" fmla="*/ 2234 w 2234"/>
                <a:gd name="T25" fmla="*/ 58 h 164"/>
                <a:gd name="T26" fmla="*/ 1965 w 2234"/>
                <a:gd name="T27" fmla="*/ 52 h 164"/>
                <a:gd name="T28" fmla="*/ 1325 w 2234"/>
                <a:gd name="T29" fmla="*/ 60 h 164"/>
                <a:gd name="T30" fmla="*/ 979 w 2234"/>
                <a:gd name="T31" fmla="*/ 46 h 164"/>
                <a:gd name="T32" fmla="*/ 572 w 2234"/>
                <a:gd name="T33" fmla="*/ 39 h 164"/>
                <a:gd name="T34" fmla="*/ 446 w 2234"/>
                <a:gd name="T35" fmla="*/ 100 h 164"/>
                <a:gd name="T36" fmla="*/ 344 w 2234"/>
                <a:gd name="T37" fmla="*/ 152 h 164"/>
                <a:gd name="T38" fmla="*/ 307 w 2234"/>
                <a:gd name="T39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64">
                  <a:moveTo>
                    <a:pt x="307" y="157"/>
                  </a:moveTo>
                  <a:cubicBezTo>
                    <a:pt x="241" y="157"/>
                    <a:pt x="198" y="119"/>
                    <a:pt x="156" y="82"/>
                  </a:cubicBezTo>
                  <a:cubicBezTo>
                    <a:pt x="114" y="44"/>
                    <a:pt x="69" y="6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1"/>
                    <a:pt x="117" y="40"/>
                    <a:pt x="160" y="79"/>
                  </a:cubicBezTo>
                  <a:cubicBezTo>
                    <a:pt x="210" y="123"/>
                    <a:pt x="258" y="164"/>
                    <a:pt x="342" y="148"/>
                  </a:cubicBezTo>
                  <a:cubicBezTo>
                    <a:pt x="380" y="141"/>
                    <a:pt x="411" y="119"/>
                    <a:pt x="444" y="96"/>
                  </a:cubicBezTo>
                  <a:cubicBezTo>
                    <a:pt x="480" y="70"/>
                    <a:pt x="518" y="43"/>
                    <a:pt x="572" y="34"/>
                  </a:cubicBezTo>
                  <a:cubicBezTo>
                    <a:pt x="696" y="13"/>
                    <a:pt x="841" y="27"/>
                    <a:pt x="980" y="40"/>
                  </a:cubicBezTo>
                  <a:cubicBezTo>
                    <a:pt x="1097" y="52"/>
                    <a:pt x="1218" y="63"/>
                    <a:pt x="1325" y="54"/>
                  </a:cubicBezTo>
                  <a:cubicBezTo>
                    <a:pt x="1549" y="34"/>
                    <a:pt x="1752" y="40"/>
                    <a:pt x="1965" y="47"/>
                  </a:cubicBezTo>
                  <a:cubicBezTo>
                    <a:pt x="2052" y="49"/>
                    <a:pt x="2141" y="52"/>
                    <a:pt x="2234" y="53"/>
                  </a:cubicBezTo>
                  <a:cubicBezTo>
                    <a:pt x="2234" y="58"/>
                    <a:pt x="2234" y="58"/>
                    <a:pt x="2234" y="58"/>
                  </a:cubicBezTo>
                  <a:cubicBezTo>
                    <a:pt x="2141" y="57"/>
                    <a:pt x="2052" y="54"/>
                    <a:pt x="1965" y="52"/>
                  </a:cubicBezTo>
                  <a:cubicBezTo>
                    <a:pt x="1751" y="46"/>
                    <a:pt x="1549" y="39"/>
                    <a:pt x="1325" y="60"/>
                  </a:cubicBezTo>
                  <a:cubicBezTo>
                    <a:pt x="1218" y="70"/>
                    <a:pt x="1096" y="57"/>
                    <a:pt x="979" y="46"/>
                  </a:cubicBezTo>
                  <a:cubicBezTo>
                    <a:pt x="839" y="32"/>
                    <a:pt x="696" y="18"/>
                    <a:pt x="572" y="39"/>
                  </a:cubicBezTo>
                  <a:cubicBezTo>
                    <a:pt x="520" y="48"/>
                    <a:pt x="483" y="75"/>
                    <a:pt x="446" y="100"/>
                  </a:cubicBezTo>
                  <a:cubicBezTo>
                    <a:pt x="414" y="123"/>
                    <a:pt x="382" y="146"/>
                    <a:pt x="344" y="152"/>
                  </a:cubicBezTo>
                  <a:cubicBezTo>
                    <a:pt x="329" y="156"/>
                    <a:pt x="318" y="157"/>
                    <a:pt x="307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61505D8B-2550-BCDF-19C5-63A24E358E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3" y="1231"/>
              <a:ext cx="1523" cy="146"/>
            </a:xfrm>
            <a:custGeom>
              <a:avLst/>
              <a:gdLst>
                <a:gd name="T0" fmla="*/ 257 w 2228"/>
                <a:gd name="T1" fmla="*/ 200 h 212"/>
                <a:gd name="T2" fmla="*/ 136 w 2228"/>
                <a:gd name="T3" fmla="*/ 122 h 212"/>
                <a:gd name="T4" fmla="*/ 0 w 2228"/>
                <a:gd name="T5" fmla="*/ 37 h 212"/>
                <a:gd name="T6" fmla="*/ 0 w 2228"/>
                <a:gd name="T7" fmla="*/ 32 h 212"/>
                <a:gd name="T8" fmla="*/ 140 w 2228"/>
                <a:gd name="T9" fmla="*/ 119 h 212"/>
                <a:gd name="T10" fmla="*/ 296 w 2228"/>
                <a:gd name="T11" fmla="*/ 190 h 212"/>
                <a:gd name="T12" fmla="*/ 378 w 2228"/>
                <a:gd name="T13" fmla="*/ 122 h 212"/>
                <a:gd name="T14" fmla="*/ 508 w 2228"/>
                <a:gd name="T15" fmla="*/ 27 h 212"/>
                <a:gd name="T16" fmla="*/ 946 w 2228"/>
                <a:gd name="T17" fmla="*/ 61 h 212"/>
                <a:gd name="T18" fmla="*/ 1298 w 2228"/>
                <a:gd name="T19" fmla="*/ 101 h 212"/>
                <a:gd name="T20" fmla="*/ 2228 w 2228"/>
                <a:gd name="T21" fmla="*/ 72 h 212"/>
                <a:gd name="T22" fmla="*/ 2228 w 2228"/>
                <a:gd name="T23" fmla="*/ 77 h 212"/>
                <a:gd name="T24" fmla="*/ 1298 w 2228"/>
                <a:gd name="T25" fmla="*/ 107 h 212"/>
                <a:gd name="T26" fmla="*/ 944 w 2228"/>
                <a:gd name="T27" fmla="*/ 66 h 212"/>
                <a:gd name="T28" fmla="*/ 509 w 2228"/>
                <a:gd name="T29" fmla="*/ 32 h 212"/>
                <a:gd name="T30" fmla="*/ 382 w 2228"/>
                <a:gd name="T31" fmla="*/ 126 h 212"/>
                <a:gd name="T32" fmla="*/ 296 w 2228"/>
                <a:gd name="T33" fmla="*/ 195 h 212"/>
                <a:gd name="T34" fmla="*/ 257 w 2228"/>
                <a:gd name="T35" fmla="*/ 20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8" h="212">
                  <a:moveTo>
                    <a:pt x="257" y="200"/>
                  </a:moveTo>
                  <a:cubicBezTo>
                    <a:pt x="198" y="200"/>
                    <a:pt x="168" y="162"/>
                    <a:pt x="136" y="122"/>
                  </a:cubicBezTo>
                  <a:cubicBezTo>
                    <a:pt x="103" y="80"/>
                    <a:pt x="70" y="37"/>
                    <a:pt x="0" y="3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2" y="33"/>
                    <a:pt x="106" y="77"/>
                    <a:pt x="140" y="119"/>
                  </a:cubicBezTo>
                  <a:cubicBezTo>
                    <a:pt x="178" y="166"/>
                    <a:pt x="213" y="212"/>
                    <a:pt x="296" y="190"/>
                  </a:cubicBezTo>
                  <a:cubicBezTo>
                    <a:pt x="332" y="181"/>
                    <a:pt x="354" y="152"/>
                    <a:pt x="378" y="122"/>
                  </a:cubicBezTo>
                  <a:cubicBezTo>
                    <a:pt x="409" y="84"/>
                    <a:pt x="443" y="40"/>
                    <a:pt x="508" y="27"/>
                  </a:cubicBezTo>
                  <a:cubicBezTo>
                    <a:pt x="627" y="0"/>
                    <a:pt x="789" y="32"/>
                    <a:pt x="946" y="61"/>
                  </a:cubicBezTo>
                  <a:cubicBezTo>
                    <a:pt x="1075" y="85"/>
                    <a:pt x="1198" y="108"/>
                    <a:pt x="1298" y="101"/>
                  </a:cubicBezTo>
                  <a:cubicBezTo>
                    <a:pt x="1590" y="81"/>
                    <a:pt x="1890" y="61"/>
                    <a:pt x="2228" y="72"/>
                  </a:cubicBezTo>
                  <a:cubicBezTo>
                    <a:pt x="2228" y="77"/>
                    <a:pt x="2228" y="77"/>
                    <a:pt x="2228" y="77"/>
                  </a:cubicBezTo>
                  <a:cubicBezTo>
                    <a:pt x="1890" y="66"/>
                    <a:pt x="1590" y="86"/>
                    <a:pt x="1298" y="107"/>
                  </a:cubicBezTo>
                  <a:cubicBezTo>
                    <a:pt x="1198" y="113"/>
                    <a:pt x="1074" y="90"/>
                    <a:pt x="944" y="66"/>
                  </a:cubicBezTo>
                  <a:cubicBezTo>
                    <a:pt x="789" y="37"/>
                    <a:pt x="627" y="6"/>
                    <a:pt x="509" y="32"/>
                  </a:cubicBezTo>
                  <a:cubicBezTo>
                    <a:pt x="447" y="46"/>
                    <a:pt x="413" y="87"/>
                    <a:pt x="382" y="126"/>
                  </a:cubicBezTo>
                  <a:cubicBezTo>
                    <a:pt x="357" y="157"/>
                    <a:pt x="333" y="187"/>
                    <a:pt x="296" y="195"/>
                  </a:cubicBezTo>
                  <a:cubicBezTo>
                    <a:pt x="282" y="198"/>
                    <a:pt x="270" y="200"/>
                    <a:pt x="257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22B8B443-382F-1E4F-CD13-F56855D30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1154"/>
              <a:ext cx="1520" cy="156"/>
            </a:xfrm>
            <a:custGeom>
              <a:avLst/>
              <a:gdLst>
                <a:gd name="T0" fmla="*/ 259 w 2224"/>
                <a:gd name="T1" fmla="*/ 216 h 227"/>
                <a:gd name="T2" fmla="*/ 137 w 2224"/>
                <a:gd name="T3" fmla="*/ 137 h 227"/>
                <a:gd name="T4" fmla="*/ 0 w 2224"/>
                <a:gd name="T5" fmla="*/ 51 h 227"/>
                <a:gd name="T6" fmla="*/ 0 w 2224"/>
                <a:gd name="T7" fmla="*/ 46 h 227"/>
                <a:gd name="T8" fmla="*/ 141 w 2224"/>
                <a:gd name="T9" fmla="*/ 135 h 227"/>
                <a:gd name="T10" fmla="*/ 299 w 2224"/>
                <a:gd name="T11" fmla="*/ 206 h 227"/>
                <a:gd name="T12" fmla="*/ 379 w 2224"/>
                <a:gd name="T13" fmla="*/ 132 h 227"/>
                <a:gd name="T14" fmla="*/ 510 w 2224"/>
                <a:gd name="T15" fmla="*/ 27 h 227"/>
                <a:gd name="T16" fmla="*/ 952 w 2224"/>
                <a:gd name="T17" fmla="*/ 75 h 227"/>
                <a:gd name="T18" fmla="*/ 1296 w 2224"/>
                <a:gd name="T19" fmla="*/ 128 h 227"/>
                <a:gd name="T20" fmla="*/ 1602 w 2224"/>
                <a:gd name="T21" fmla="*/ 108 h 227"/>
                <a:gd name="T22" fmla="*/ 2224 w 2224"/>
                <a:gd name="T23" fmla="*/ 89 h 227"/>
                <a:gd name="T24" fmla="*/ 2224 w 2224"/>
                <a:gd name="T25" fmla="*/ 94 h 227"/>
                <a:gd name="T26" fmla="*/ 1602 w 2224"/>
                <a:gd name="T27" fmla="*/ 113 h 227"/>
                <a:gd name="T28" fmla="*/ 1296 w 2224"/>
                <a:gd name="T29" fmla="*/ 133 h 227"/>
                <a:gd name="T30" fmla="*/ 949 w 2224"/>
                <a:gd name="T31" fmla="*/ 80 h 227"/>
                <a:gd name="T32" fmla="*/ 510 w 2224"/>
                <a:gd name="T33" fmla="*/ 32 h 227"/>
                <a:gd name="T34" fmla="*/ 382 w 2224"/>
                <a:gd name="T35" fmla="*/ 135 h 227"/>
                <a:gd name="T36" fmla="*/ 297 w 2224"/>
                <a:gd name="T37" fmla="*/ 211 h 227"/>
                <a:gd name="T38" fmla="*/ 259 w 2224"/>
                <a:gd name="T39" fmla="*/ 21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227">
                  <a:moveTo>
                    <a:pt x="259" y="216"/>
                  </a:moveTo>
                  <a:cubicBezTo>
                    <a:pt x="201" y="216"/>
                    <a:pt x="170" y="178"/>
                    <a:pt x="137" y="137"/>
                  </a:cubicBezTo>
                  <a:cubicBezTo>
                    <a:pt x="103" y="95"/>
                    <a:pt x="68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0" y="47"/>
                    <a:pt x="106" y="92"/>
                    <a:pt x="141" y="135"/>
                  </a:cubicBezTo>
                  <a:cubicBezTo>
                    <a:pt x="180" y="183"/>
                    <a:pt x="217" y="227"/>
                    <a:pt x="299" y="206"/>
                  </a:cubicBezTo>
                  <a:cubicBezTo>
                    <a:pt x="334" y="197"/>
                    <a:pt x="356" y="165"/>
                    <a:pt x="379" y="132"/>
                  </a:cubicBezTo>
                  <a:cubicBezTo>
                    <a:pt x="408" y="90"/>
                    <a:pt x="442" y="42"/>
                    <a:pt x="510" y="27"/>
                  </a:cubicBezTo>
                  <a:cubicBezTo>
                    <a:pt x="630" y="0"/>
                    <a:pt x="793" y="38"/>
                    <a:pt x="952" y="75"/>
                  </a:cubicBezTo>
                  <a:cubicBezTo>
                    <a:pt x="1080" y="104"/>
                    <a:pt x="1200" y="132"/>
                    <a:pt x="1296" y="128"/>
                  </a:cubicBezTo>
                  <a:cubicBezTo>
                    <a:pt x="1400" y="123"/>
                    <a:pt x="1503" y="116"/>
                    <a:pt x="1602" y="108"/>
                  </a:cubicBezTo>
                  <a:cubicBezTo>
                    <a:pt x="1810" y="92"/>
                    <a:pt x="2006" y="78"/>
                    <a:pt x="2224" y="89"/>
                  </a:cubicBezTo>
                  <a:cubicBezTo>
                    <a:pt x="2224" y="94"/>
                    <a:pt x="2224" y="94"/>
                    <a:pt x="2224" y="94"/>
                  </a:cubicBezTo>
                  <a:cubicBezTo>
                    <a:pt x="2006" y="83"/>
                    <a:pt x="1810" y="97"/>
                    <a:pt x="1602" y="113"/>
                  </a:cubicBezTo>
                  <a:cubicBezTo>
                    <a:pt x="1503" y="121"/>
                    <a:pt x="1402" y="128"/>
                    <a:pt x="1296" y="133"/>
                  </a:cubicBezTo>
                  <a:cubicBezTo>
                    <a:pt x="1199" y="137"/>
                    <a:pt x="1078" y="109"/>
                    <a:pt x="949" y="80"/>
                  </a:cubicBezTo>
                  <a:cubicBezTo>
                    <a:pt x="792" y="43"/>
                    <a:pt x="628" y="6"/>
                    <a:pt x="510" y="32"/>
                  </a:cubicBezTo>
                  <a:cubicBezTo>
                    <a:pt x="444" y="47"/>
                    <a:pt x="411" y="93"/>
                    <a:pt x="382" y="135"/>
                  </a:cubicBezTo>
                  <a:cubicBezTo>
                    <a:pt x="358" y="169"/>
                    <a:pt x="335" y="201"/>
                    <a:pt x="297" y="211"/>
                  </a:cubicBezTo>
                  <a:cubicBezTo>
                    <a:pt x="284" y="215"/>
                    <a:pt x="272" y="216"/>
                    <a:pt x="259" y="2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B9D37CAA-4A0C-12E8-9598-046A594461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1" y="1089"/>
              <a:ext cx="1520" cy="138"/>
            </a:xfrm>
            <a:custGeom>
              <a:avLst/>
              <a:gdLst>
                <a:gd name="T0" fmla="*/ 317 w 2225"/>
                <a:gd name="T1" fmla="*/ 189 h 200"/>
                <a:gd name="T2" fmla="*/ 162 w 2225"/>
                <a:gd name="T3" fmla="*/ 123 h 200"/>
                <a:gd name="T4" fmla="*/ 0 w 2225"/>
                <a:gd name="T5" fmla="*/ 52 h 200"/>
                <a:gd name="T6" fmla="*/ 0 w 2225"/>
                <a:gd name="T7" fmla="*/ 47 h 200"/>
                <a:gd name="T8" fmla="*/ 164 w 2225"/>
                <a:gd name="T9" fmla="*/ 118 h 200"/>
                <a:gd name="T10" fmla="*/ 360 w 2225"/>
                <a:gd name="T11" fmla="*/ 177 h 200"/>
                <a:gd name="T12" fmla="*/ 448 w 2225"/>
                <a:gd name="T13" fmla="*/ 109 h 200"/>
                <a:gd name="T14" fmla="*/ 577 w 2225"/>
                <a:gd name="T15" fmla="*/ 23 h 200"/>
                <a:gd name="T16" fmla="*/ 1007 w 2225"/>
                <a:gd name="T17" fmla="*/ 88 h 200"/>
                <a:gd name="T18" fmla="*/ 1325 w 2225"/>
                <a:gd name="T19" fmla="*/ 153 h 200"/>
                <a:gd name="T20" fmla="*/ 1785 w 2225"/>
                <a:gd name="T21" fmla="*/ 114 h 200"/>
                <a:gd name="T22" fmla="*/ 2225 w 2225"/>
                <a:gd name="T23" fmla="*/ 76 h 200"/>
                <a:gd name="T24" fmla="*/ 2225 w 2225"/>
                <a:gd name="T25" fmla="*/ 81 h 200"/>
                <a:gd name="T26" fmla="*/ 1785 w 2225"/>
                <a:gd name="T27" fmla="*/ 120 h 200"/>
                <a:gd name="T28" fmla="*/ 1324 w 2225"/>
                <a:gd name="T29" fmla="*/ 158 h 200"/>
                <a:gd name="T30" fmla="*/ 1004 w 2225"/>
                <a:gd name="T31" fmla="*/ 92 h 200"/>
                <a:gd name="T32" fmla="*/ 577 w 2225"/>
                <a:gd name="T33" fmla="*/ 27 h 200"/>
                <a:gd name="T34" fmla="*/ 450 w 2225"/>
                <a:gd name="T35" fmla="*/ 112 h 200"/>
                <a:gd name="T36" fmla="*/ 360 w 2225"/>
                <a:gd name="T37" fmla="*/ 180 h 200"/>
                <a:gd name="T38" fmla="*/ 317 w 2225"/>
                <a:gd name="T39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5" h="200">
                  <a:moveTo>
                    <a:pt x="317" y="189"/>
                  </a:moveTo>
                  <a:cubicBezTo>
                    <a:pt x="259" y="189"/>
                    <a:pt x="211" y="156"/>
                    <a:pt x="162" y="123"/>
                  </a:cubicBezTo>
                  <a:cubicBezTo>
                    <a:pt x="112" y="90"/>
                    <a:pt x="63" y="56"/>
                    <a:pt x="0" y="5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64" y="50"/>
                    <a:pt x="115" y="85"/>
                    <a:pt x="164" y="118"/>
                  </a:cubicBezTo>
                  <a:cubicBezTo>
                    <a:pt x="225" y="160"/>
                    <a:pt x="283" y="200"/>
                    <a:pt x="360" y="177"/>
                  </a:cubicBezTo>
                  <a:cubicBezTo>
                    <a:pt x="398" y="165"/>
                    <a:pt x="422" y="139"/>
                    <a:pt x="448" y="109"/>
                  </a:cubicBezTo>
                  <a:cubicBezTo>
                    <a:pt x="480" y="73"/>
                    <a:pt x="512" y="36"/>
                    <a:pt x="577" y="23"/>
                  </a:cubicBezTo>
                  <a:cubicBezTo>
                    <a:pt x="697" y="0"/>
                    <a:pt x="853" y="45"/>
                    <a:pt x="1007" y="88"/>
                  </a:cubicBezTo>
                  <a:cubicBezTo>
                    <a:pt x="1124" y="121"/>
                    <a:pt x="1235" y="153"/>
                    <a:pt x="1325" y="153"/>
                  </a:cubicBezTo>
                  <a:cubicBezTo>
                    <a:pt x="1477" y="154"/>
                    <a:pt x="1634" y="133"/>
                    <a:pt x="1785" y="114"/>
                  </a:cubicBezTo>
                  <a:cubicBezTo>
                    <a:pt x="1930" y="95"/>
                    <a:pt x="2079" y="76"/>
                    <a:pt x="2225" y="76"/>
                  </a:cubicBezTo>
                  <a:cubicBezTo>
                    <a:pt x="2225" y="81"/>
                    <a:pt x="2225" y="81"/>
                    <a:pt x="2225" y="81"/>
                  </a:cubicBezTo>
                  <a:cubicBezTo>
                    <a:pt x="2079" y="83"/>
                    <a:pt x="1930" y="102"/>
                    <a:pt x="1785" y="120"/>
                  </a:cubicBezTo>
                  <a:cubicBezTo>
                    <a:pt x="1632" y="139"/>
                    <a:pt x="1476" y="159"/>
                    <a:pt x="1324" y="158"/>
                  </a:cubicBezTo>
                  <a:cubicBezTo>
                    <a:pt x="1232" y="156"/>
                    <a:pt x="1122" y="126"/>
                    <a:pt x="1004" y="92"/>
                  </a:cubicBezTo>
                  <a:cubicBezTo>
                    <a:pt x="852" y="48"/>
                    <a:pt x="696" y="4"/>
                    <a:pt x="577" y="27"/>
                  </a:cubicBezTo>
                  <a:cubicBezTo>
                    <a:pt x="514" y="40"/>
                    <a:pt x="481" y="76"/>
                    <a:pt x="450" y="112"/>
                  </a:cubicBezTo>
                  <a:cubicBezTo>
                    <a:pt x="425" y="141"/>
                    <a:pt x="400" y="169"/>
                    <a:pt x="360" y="180"/>
                  </a:cubicBezTo>
                  <a:cubicBezTo>
                    <a:pt x="348" y="188"/>
                    <a:pt x="332" y="189"/>
                    <a:pt x="317" y="1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9F32A53A-8434-27BF-796F-665D1F7DA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2" y="1029"/>
              <a:ext cx="1520" cy="141"/>
            </a:xfrm>
            <a:custGeom>
              <a:avLst/>
              <a:gdLst>
                <a:gd name="T0" fmla="*/ 1458 w 2223"/>
                <a:gd name="T1" fmla="*/ 196 h 205"/>
                <a:gd name="T2" fmla="*/ 1388 w 2223"/>
                <a:gd name="T3" fmla="*/ 194 h 205"/>
                <a:gd name="T4" fmla="*/ 1096 w 2223"/>
                <a:gd name="T5" fmla="*/ 107 h 205"/>
                <a:gd name="T6" fmla="*/ 709 w 2223"/>
                <a:gd name="T7" fmla="*/ 17 h 205"/>
                <a:gd name="T8" fmla="*/ 575 w 2223"/>
                <a:gd name="T9" fmla="*/ 81 h 205"/>
                <a:gd name="T10" fmla="*/ 478 w 2223"/>
                <a:gd name="T11" fmla="*/ 137 h 205"/>
                <a:gd name="T12" fmla="*/ 200 w 2223"/>
                <a:gd name="T13" fmla="*/ 91 h 205"/>
                <a:gd name="T14" fmla="*/ 0 w 2223"/>
                <a:gd name="T15" fmla="*/ 39 h 205"/>
                <a:gd name="T16" fmla="*/ 0 w 2223"/>
                <a:gd name="T17" fmla="*/ 34 h 205"/>
                <a:gd name="T18" fmla="*/ 202 w 2223"/>
                <a:gd name="T19" fmla="*/ 87 h 205"/>
                <a:gd name="T20" fmla="*/ 476 w 2223"/>
                <a:gd name="T21" fmla="*/ 133 h 205"/>
                <a:gd name="T22" fmla="*/ 571 w 2223"/>
                <a:gd name="T23" fmla="*/ 78 h 205"/>
                <a:gd name="T24" fmla="*/ 707 w 2223"/>
                <a:gd name="T25" fmla="*/ 14 h 205"/>
                <a:gd name="T26" fmla="*/ 1098 w 2223"/>
                <a:gd name="T27" fmla="*/ 105 h 205"/>
                <a:gd name="T28" fmla="*/ 1386 w 2223"/>
                <a:gd name="T29" fmla="*/ 190 h 205"/>
                <a:gd name="T30" fmla="*/ 1891 w 2223"/>
                <a:gd name="T31" fmla="*/ 119 h 205"/>
                <a:gd name="T32" fmla="*/ 2223 w 2223"/>
                <a:gd name="T33" fmla="*/ 50 h 205"/>
                <a:gd name="T34" fmla="*/ 2223 w 2223"/>
                <a:gd name="T35" fmla="*/ 55 h 205"/>
                <a:gd name="T36" fmla="*/ 1891 w 2223"/>
                <a:gd name="T37" fmla="*/ 124 h 205"/>
                <a:gd name="T38" fmla="*/ 1458 w 2223"/>
                <a:gd name="T3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3" h="205">
                  <a:moveTo>
                    <a:pt x="1458" y="196"/>
                  </a:moveTo>
                  <a:cubicBezTo>
                    <a:pt x="1434" y="196"/>
                    <a:pt x="1412" y="195"/>
                    <a:pt x="1388" y="194"/>
                  </a:cubicBezTo>
                  <a:cubicBezTo>
                    <a:pt x="1299" y="186"/>
                    <a:pt x="1200" y="148"/>
                    <a:pt x="1096" y="107"/>
                  </a:cubicBezTo>
                  <a:cubicBezTo>
                    <a:pt x="964" y="57"/>
                    <a:pt x="827" y="3"/>
                    <a:pt x="709" y="17"/>
                  </a:cubicBezTo>
                  <a:cubicBezTo>
                    <a:pt x="647" y="25"/>
                    <a:pt x="610" y="53"/>
                    <a:pt x="575" y="81"/>
                  </a:cubicBezTo>
                  <a:cubicBezTo>
                    <a:pt x="547" y="102"/>
                    <a:pt x="519" y="125"/>
                    <a:pt x="478" y="137"/>
                  </a:cubicBezTo>
                  <a:cubicBezTo>
                    <a:pt x="390" y="161"/>
                    <a:pt x="293" y="125"/>
                    <a:pt x="200" y="91"/>
                  </a:cubicBezTo>
                  <a:cubicBezTo>
                    <a:pt x="134" y="67"/>
                    <a:pt x="64" y="41"/>
                    <a:pt x="0" y="3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5" y="36"/>
                    <a:pt x="134" y="62"/>
                    <a:pt x="202" y="87"/>
                  </a:cubicBezTo>
                  <a:cubicBezTo>
                    <a:pt x="295" y="121"/>
                    <a:pt x="390" y="157"/>
                    <a:pt x="476" y="133"/>
                  </a:cubicBezTo>
                  <a:cubicBezTo>
                    <a:pt x="516" y="121"/>
                    <a:pt x="543" y="101"/>
                    <a:pt x="571" y="78"/>
                  </a:cubicBezTo>
                  <a:cubicBezTo>
                    <a:pt x="606" y="50"/>
                    <a:pt x="644" y="21"/>
                    <a:pt x="707" y="14"/>
                  </a:cubicBezTo>
                  <a:cubicBezTo>
                    <a:pt x="827" y="0"/>
                    <a:pt x="965" y="53"/>
                    <a:pt x="1098" y="105"/>
                  </a:cubicBezTo>
                  <a:cubicBezTo>
                    <a:pt x="1200" y="144"/>
                    <a:pt x="1299" y="182"/>
                    <a:pt x="1386" y="190"/>
                  </a:cubicBezTo>
                  <a:cubicBezTo>
                    <a:pt x="1554" y="205"/>
                    <a:pt x="1726" y="161"/>
                    <a:pt x="1891" y="119"/>
                  </a:cubicBezTo>
                  <a:cubicBezTo>
                    <a:pt x="2001" y="91"/>
                    <a:pt x="2113" y="62"/>
                    <a:pt x="2223" y="50"/>
                  </a:cubicBezTo>
                  <a:cubicBezTo>
                    <a:pt x="2223" y="55"/>
                    <a:pt x="2223" y="55"/>
                    <a:pt x="2223" y="55"/>
                  </a:cubicBezTo>
                  <a:cubicBezTo>
                    <a:pt x="2113" y="67"/>
                    <a:pt x="2001" y="96"/>
                    <a:pt x="1891" y="124"/>
                  </a:cubicBezTo>
                  <a:cubicBezTo>
                    <a:pt x="1751" y="158"/>
                    <a:pt x="1603" y="196"/>
                    <a:pt x="1458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8016721D-C28D-34D2-20B0-46994378A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7" y="968"/>
              <a:ext cx="1514" cy="179"/>
            </a:xfrm>
            <a:custGeom>
              <a:avLst/>
              <a:gdLst>
                <a:gd name="T0" fmla="*/ 1555 w 2215"/>
                <a:gd name="T1" fmla="*/ 240 h 260"/>
                <a:gd name="T2" fmla="*/ 1463 w 2215"/>
                <a:gd name="T3" fmla="*/ 231 h 260"/>
                <a:gd name="T4" fmla="*/ 1205 w 2215"/>
                <a:gd name="T5" fmla="*/ 123 h 260"/>
                <a:gd name="T6" fmla="*/ 867 w 2215"/>
                <a:gd name="T7" fmla="*/ 5 h 260"/>
                <a:gd name="T8" fmla="*/ 866 w 2215"/>
                <a:gd name="T9" fmla="*/ 5 h 260"/>
                <a:gd name="T10" fmla="*/ 712 w 2215"/>
                <a:gd name="T11" fmla="*/ 48 h 260"/>
                <a:gd name="T12" fmla="*/ 605 w 2215"/>
                <a:gd name="T13" fmla="*/ 89 h 260"/>
                <a:gd name="T14" fmla="*/ 214 w 2215"/>
                <a:gd name="T15" fmla="*/ 57 h 260"/>
                <a:gd name="T16" fmla="*/ 0 w 2215"/>
                <a:gd name="T17" fmla="*/ 23 h 260"/>
                <a:gd name="T18" fmla="*/ 0 w 2215"/>
                <a:gd name="T19" fmla="*/ 18 h 260"/>
                <a:gd name="T20" fmla="*/ 215 w 2215"/>
                <a:gd name="T21" fmla="*/ 52 h 260"/>
                <a:gd name="T22" fmla="*/ 604 w 2215"/>
                <a:gd name="T23" fmla="*/ 84 h 260"/>
                <a:gd name="T24" fmla="*/ 710 w 2215"/>
                <a:gd name="T25" fmla="*/ 44 h 260"/>
                <a:gd name="T26" fmla="*/ 866 w 2215"/>
                <a:gd name="T27" fmla="*/ 0 h 260"/>
                <a:gd name="T28" fmla="*/ 1207 w 2215"/>
                <a:gd name="T29" fmla="*/ 119 h 260"/>
                <a:gd name="T30" fmla="*/ 1462 w 2215"/>
                <a:gd name="T31" fmla="*/ 227 h 260"/>
                <a:gd name="T32" fmla="*/ 1938 w 2215"/>
                <a:gd name="T33" fmla="*/ 126 h 260"/>
                <a:gd name="T34" fmla="*/ 2214 w 2215"/>
                <a:gd name="T35" fmla="*/ 27 h 260"/>
                <a:gd name="T36" fmla="*/ 2215 w 2215"/>
                <a:gd name="T37" fmla="*/ 32 h 260"/>
                <a:gd name="T38" fmla="*/ 1941 w 2215"/>
                <a:gd name="T39" fmla="*/ 131 h 260"/>
                <a:gd name="T40" fmla="*/ 1555 w 2215"/>
                <a:gd name="T41" fmla="*/ 2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15" h="260">
                  <a:moveTo>
                    <a:pt x="1555" y="240"/>
                  </a:moveTo>
                  <a:cubicBezTo>
                    <a:pt x="1525" y="240"/>
                    <a:pt x="1494" y="237"/>
                    <a:pt x="1463" y="231"/>
                  </a:cubicBezTo>
                  <a:cubicBezTo>
                    <a:pt x="1376" y="215"/>
                    <a:pt x="1290" y="168"/>
                    <a:pt x="1205" y="123"/>
                  </a:cubicBezTo>
                  <a:cubicBezTo>
                    <a:pt x="1097" y="65"/>
                    <a:pt x="986" y="5"/>
                    <a:pt x="867" y="5"/>
                  </a:cubicBezTo>
                  <a:cubicBezTo>
                    <a:pt x="867" y="5"/>
                    <a:pt x="867" y="5"/>
                    <a:pt x="866" y="5"/>
                  </a:cubicBezTo>
                  <a:cubicBezTo>
                    <a:pt x="804" y="5"/>
                    <a:pt x="760" y="27"/>
                    <a:pt x="712" y="48"/>
                  </a:cubicBezTo>
                  <a:cubicBezTo>
                    <a:pt x="680" y="63"/>
                    <a:pt x="646" y="80"/>
                    <a:pt x="605" y="89"/>
                  </a:cubicBezTo>
                  <a:cubicBezTo>
                    <a:pt x="490" y="112"/>
                    <a:pt x="349" y="84"/>
                    <a:pt x="214" y="57"/>
                  </a:cubicBezTo>
                  <a:cubicBezTo>
                    <a:pt x="138" y="42"/>
                    <a:pt x="64" y="28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6" y="23"/>
                    <a:pt x="138" y="37"/>
                    <a:pt x="215" y="52"/>
                  </a:cubicBezTo>
                  <a:cubicBezTo>
                    <a:pt x="350" y="79"/>
                    <a:pt x="490" y="107"/>
                    <a:pt x="604" y="84"/>
                  </a:cubicBezTo>
                  <a:cubicBezTo>
                    <a:pt x="643" y="76"/>
                    <a:pt x="677" y="60"/>
                    <a:pt x="710" y="44"/>
                  </a:cubicBezTo>
                  <a:cubicBezTo>
                    <a:pt x="756" y="23"/>
                    <a:pt x="803" y="0"/>
                    <a:pt x="866" y="0"/>
                  </a:cubicBezTo>
                  <a:cubicBezTo>
                    <a:pt x="984" y="0"/>
                    <a:pt x="1097" y="61"/>
                    <a:pt x="1207" y="119"/>
                  </a:cubicBezTo>
                  <a:cubicBezTo>
                    <a:pt x="1290" y="164"/>
                    <a:pt x="1376" y="209"/>
                    <a:pt x="1462" y="227"/>
                  </a:cubicBezTo>
                  <a:cubicBezTo>
                    <a:pt x="1631" y="260"/>
                    <a:pt x="1787" y="192"/>
                    <a:pt x="1938" y="126"/>
                  </a:cubicBezTo>
                  <a:cubicBezTo>
                    <a:pt x="2027" y="86"/>
                    <a:pt x="2120" y="47"/>
                    <a:pt x="2214" y="27"/>
                  </a:cubicBezTo>
                  <a:cubicBezTo>
                    <a:pt x="2215" y="32"/>
                    <a:pt x="2215" y="32"/>
                    <a:pt x="2215" y="32"/>
                  </a:cubicBezTo>
                  <a:cubicBezTo>
                    <a:pt x="2121" y="52"/>
                    <a:pt x="2030" y="91"/>
                    <a:pt x="1941" y="131"/>
                  </a:cubicBezTo>
                  <a:cubicBezTo>
                    <a:pt x="1818" y="184"/>
                    <a:pt x="1690" y="240"/>
                    <a:pt x="1555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FD6539A-EF5F-5337-20CF-D1F289450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896"/>
              <a:ext cx="1505" cy="222"/>
            </a:xfrm>
            <a:custGeom>
              <a:avLst/>
              <a:gdLst>
                <a:gd name="T0" fmla="*/ 1640 w 2202"/>
                <a:gd name="T1" fmla="*/ 302 h 322"/>
                <a:gd name="T2" fmla="*/ 1513 w 2202"/>
                <a:gd name="T3" fmla="*/ 274 h 322"/>
                <a:gd name="T4" fmla="*/ 1299 w 2202"/>
                <a:gd name="T5" fmla="*/ 151 h 322"/>
                <a:gd name="T6" fmla="*/ 1012 w 2202"/>
                <a:gd name="T7" fmla="*/ 12 h 322"/>
                <a:gd name="T8" fmla="*/ 820 w 2202"/>
                <a:gd name="T9" fmla="*/ 41 h 322"/>
                <a:gd name="T10" fmla="*/ 699 w 2202"/>
                <a:gd name="T11" fmla="*/ 69 h 322"/>
                <a:gd name="T12" fmla="*/ 241 w 2202"/>
                <a:gd name="T13" fmla="*/ 55 h 322"/>
                <a:gd name="T14" fmla="*/ 0 w 2202"/>
                <a:gd name="T15" fmla="*/ 35 h 322"/>
                <a:gd name="T16" fmla="*/ 0 w 2202"/>
                <a:gd name="T17" fmla="*/ 30 h 322"/>
                <a:gd name="T18" fmla="*/ 243 w 2202"/>
                <a:gd name="T19" fmla="*/ 50 h 322"/>
                <a:gd name="T20" fmla="*/ 699 w 2202"/>
                <a:gd name="T21" fmla="*/ 64 h 322"/>
                <a:gd name="T22" fmla="*/ 819 w 2202"/>
                <a:gd name="T23" fmla="*/ 36 h 322"/>
                <a:gd name="T24" fmla="*/ 1013 w 2202"/>
                <a:gd name="T25" fmla="*/ 7 h 322"/>
                <a:gd name="T26" fmla="*/ 1304 w 2202"/>
                <a:gd name="T27" fmla="*/ 147 h 322"/>
                <a:gd name="T28" fmla="*/ 1516 w 2202"/>
                <a:gd name="T29" fmla="*/ 270 h 322"/>
                <a:gd name="T30" fmla="*/ 1829 w 2202"/>
                <a:gd name="T31" fmla="*/ 210 h 322"/>
                <a:gd name="T32" fmla="*/ 2202 w 2202"/>
                <a:gd name="T33" fmla="*/ 24 h 322"/>
                <a:gd name="T34" fmla="*/ 2202 w 2202"/>
                <a:gd name="T35" fmla="*/ 29 h 322"/>
                <a:gd name="T36" fmla="*/ 1833 w 2202"/>
                <a:gd name="T37" fmla="*/ 214 h 322"/>
                <a:gd name="T38" fmla="*/ 1640 w 2202"/>
                <a:gd name="T39" fmla="*/ 30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2" h="322">
                  <a:moveTo>
                    <a:pt x="1640" y="302"/>
                  </a:moveTo>
                  <a:cubicBezTo>
                    <a:pt x="1601" y="302"/>
                    <a:pt x="1559" y="293"/>
                    <a:pt x="1513" y="274"/>
                  </a:cubicBezTo>
                  <a:cubicBezTo>
                    <a:pt x="1433" y="248"/>
                    <a:pt x="1366" y="199"/>
                    <a:pt x="1299" y="151"/>
                  </a:cubicBezTo>
                  <a:cubicBezTo>
                    <a:pt x="1215" y="88"/>
                    <a:pt x="1126" y="25"/>
                    <a:pt x="1012" y="12"/>
                  </a:cubicBezTo>
                  <a:cubicBezTo>
                    <a:pt x="946" y="5"/>
                    <a:pt x="882" y="24"/>
                    <a:pt x="820" y="41"/>
                  </a:cubicBezTo>
                  <a:cubicBezTo>
                    <a:pt x="781" y="53"/>
                    <a:pt x="740" y="64"/>
                    <a:pt x="699" y="69"/>
                  </a:cubicBezTo>
                  <a:cubicBezTo>
                    <a:pt x="550" y="87"/>
                    <a:pt x="393" y="72"/>
                    <a:pt x="241" y="55"/>
                  </a:cubicBezTo>
                  <a:cubicBezTo>
                    <a:pt x="161" y="47"/>
                    <a:pt x="79" y="39"/>
                    <a:pt x="0" y="3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9" y="34"/>
                    <a:pt x="162" y="41"/>
                    <a:pt x="243" y="50"/>
                  </a:cubicBezTo>
                  <a:cubicBezTo>
                    <a:pt x="393" y="66"/>
                    <a:pt x="550" y="82"/>
                    <a:pt x="699" y="64"/>
                  </a:cubicBezTo>
                  <a:cubicBezTo>
                    <a:pt x="740" y="59"/>
                    <a:pt x="779" y="48"/>
                    <a:pt x="819" y="36"/>
                  </a:cubicBezTo>
                  <a:cubicBezTo>
                    <a:pt x="881" y="19"/>
                    <a:pt x="946" y="0"/>
                    <a:pt x="1013" y="7"/>
                  </a:cubicBezTo>
                  <a:cubicBezTo>
                    <a:pt x="1129" y="20"/>
                    <a:pt x="1218" y="85"/>
                    <a:pt x="1304" y="147"/>
                  </a:cubicBezTo>
                  <a:cubicBezTo>
                    <a:pt x="1370" y="195"/>
                    <a:pt x="1437" y="245"/>
                    <a:pt x="1516" y="270"/>
                  </a:cubicBezTo>
                  <a:cubicBezTo>
                    <a:pt x="1637" y="322"/>
                    <a:pt x="1742" y="302"/>
                    <a:pt x="1829" y="210"/>
                  </a:cubicBezTo>
                  <a:cubicBezTo>
                    <a:pt x="1932" y="99"/>
                    <a:pt x="2050" y="40"/>
                    <a:pt x="2202" y="24"/>
                  </a:cubicBezTo>
                  <a:cubicBezTo>
                    <a:pt x="2202" y="29"/>
                    <a:pt x="2202" y="29"/>
                    <a:pt x="2202" y="29"/>
                  </a:cubicBezTo>
                  <a:cubicBezTo>
                    <a:pt x="2052" y="45"/>
                    <a:pt x="1935" y="104"/>
                    <a:pt x="1833" y="214"/>
                  </a:cubicBezTo>
                  <a:cubicBezTo>
                    <a:pt x="1775" y="271"/>
                    <a:pt x="1712" y="302"/>
                    <a:pt x="1640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F9E4B13D-1242-D82E-5028-80A910145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4" y="829"/>
              <a:ext cx="1510" cy="232"/>
            </a:xfrm>
            <a:custGeom>
              <a:avLst/>
              <a:gdLst>
                <a:gd name="T0" fmla="*/ 1685 w 2210"/>
                <a:gd name="T1" fmla="*/ 316 h 337"/>
                <a:gd name="T2" fmla="*/ 1564 w 2210"/>
                <a:gd name="T3" fmla="*/ 281 h 337"/>
                <a:gd name="T4" fmla="*/ 1382 w 2210"/>
                <a:gd name="T5" fmla="*/ 156 h 337"/>
                <a:gd name="T6" fmla="*/ 1145 w 2210"/>
                <a:gd name="T7" fmla="*/ 18 h 337"/>
                <a:gd name="T8" fmla="*/ 902 w 2210"/>
                <a:gd name="T9" fmla="*/ 37 h 337"/>
                <a:gd name="T10" fmla="*/ 761 w 2210"/>
                <a:gd name="T11" fmla="*/ 58 h 337"/>
                <a:gd name="T12" fmla="*/ 230 w 2210"/>
                <a:gd name="T13" fmla="*/ 46 h 337"/>
                <a:gd name="T14" fmla="*/ 0 w 2210"/>
                <a:gd name="T15" fmla="*/ 33 h 337"/>
                <a:gd name="T16" fmla="*/ 0 w 2210"/>
                <a:gd name="T17" fmla="*/ 28 h 337"/>
                <a:gd name="T18" fmla="*/ 230 w 2210"/>
                <a:gd name="T19" fmla="*/ 42 h 337"/>
                <a:gd name="T20" fmla="*/ 759 w 2210"/>
                <a:gd name="T21" fmla="*/ 55 h 337"/>
                <a:gd name="T22" fmla="*/ 900 w 2210"/>
                <a:gd name="T23" fmla="*/ 33 h 337"/>
                <a:gd name="T24" fmla="*/ 1145 w 2210"/>
                <a:gd name="T25" fmla="*/ 14 h 337"/>
                <a:gd name="T26" fmla="*/ 1385 w 2210"/>
                <a:gd name="T27" fmla="*/ 154 h 337"/>
                <a:gd name="T28" fmla="*/ 1565 w 2210"/>
                <a:gd name="T29" fmla="*/ 277 h 337"/>
                <a:gd name="T30" fmla="*/ 1843 w 2210"/>
                <a:gd name="T31" fmla="*/ 225 h 337"/>
                <a:gd name="T32" fmla="*/ 2210 w 2210"/>
                <a:gd name="T33" fmla="*/ 27 h 337"/>
                <a:gd name="T34" fmla="*/ 2210 w 2210"/>
                <a:gd name="T35" fmla="*/ 32 h 337"/>
                <a:gd name="T36" fmla="*/ 1846 w 2210"/>
                <a:gd name="T37" fmla="*/ 229 h 337"/>
                <a:gd name="T38" fmla="*/ 1685 w 2210"/>
                <a:gd name="T39" fmla="*/ 316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10" h="337">
                  <a:moveTo>
                    <a:pt x="1685" y="316"/>
                  </a:moveTo>
                  <a:cubicBezTo>
                    <a:pt x="1647" y="316"/>
                    <a:pt x="1606" y="305"/>
                    <a:pt x="1564" y="281"/>
                  </a:cubicBezTo>
                  <a:cubicBezTo>
                    <a:pt x="1489" y="251"/>
                    <a:pt x="1434" y="203"/>
                    <a:pt x="1382" y="156"/>
                  </a:cubicBezTo>
                  <a:cubicBezTo>
                    <a:pt x="1314" y="95"/>
                    <a:pt x="1250" y="38"/>
                    <a:pt x="1145" y="18"/>
                  </a:cubicBezTo>
                  <a:cubicBezTo>
                    <a:pt x="1071" y="4"/>
                    <a:pt x="985" y="22"/>
                    <a:pt x="902" y="37"/>
                  </a:cubicBezTo>
                  <a:cubicBezTo>
                    <a:pt x="852" y="47"/>
                    <a:pt x="804" y="56"/>
                    <a:pt x="761" y="58"/>
                  </a:cubicBezTo>
                  <a:cubicBezTo>
                    <a:pt x="586" y="70"/>
                    <a:pt x="404" y="58"/>
                    <a:pt x="230" y="46"/>
                  </a:cubicBezTo>
                  <a:cubicBezTo>
                    <a:pt x="155" y="42"/>
                    <a:pt x="76" y="37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6" y="32"/>
                    <a:pt x="154" y="37"/>
                    <a:pt x="230" y="42"/>
                  </a:cubicBezTo>
                  <a:cubicBezTo>
                    <a:pt x="404" y="53"/>
                    <a:pt x="585" y="66"/>
                    <a:pt x="759" y="55"/>
                  </a:cubicBezTo>
                  <a:cubicBezTo>
                    <a:pt x="803" y="52"/>
                    <a:pt x="851" y="42"/>
                    <a:pt x="900" y="33"/>
                  </a:cubicBezTo>
                  <a:cubicBezTo>
                    <a:pt x="983" y="17"/>
                    <a:pt x="1071" y="0"/>
                    <a:pt x="1145" y="14"/>
                  </a:cubicBezTo>
                  <a:cubicBezTo>
                    <a:pt x="1252" y="34"/>
                    <a:pt x="1320" y="95"/>
                    <a:pt x="1385" y="154"/>
                  </a:cubicBezTo>
                  <a:cubicBezTo>
                    <a:pt x="1437" y="201"/>
                    <a:pt x="1492" y="249"/>
                    <a:pt x="1565" y="277"/>
                  </a:cubicBezTo>
                  <a:cubicBezTo>
                    <a:pt x="1674" y="337"/>
                    <a:pt x="1767" y="319"/>
                    <a:pt x="1843" y="225"/>
                  </a:cubicBezTo>
                  <a:cubicBezTo>
                    <a:pt x="1926" y="111"/>
                    <a:pt x="2054" y="42"/>
                    <a:pt x="2210" y="27"/>
                  </a:cubicBezTo>
                  <a:cubicBezTo>
                    <a:pt x="2210" y="32"/>
                    <a:pt x="2210" y="32"/>
                    <a:pt x="2210" y="32"/>
                  </a:cubicBezTo>
                  <a:cubicBezTo>
                    <a:pt x="2054" y="47"/>
                    <a:pt x="1929" y="114"/>
                    <a:pt x="1846" y="229"/>
                  </a:cubicBezTo>
                  <a:cubicBezTo>
                    <a:pt x="1800" y="287"/>
                    <a:pt x="1745" y="316"/>
                    <a:pt x="168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D3744F9-3432-F6FD-FE04-43A6D7DC6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2" y="771"/>
              <a:ext cx="1534" cy="188"/>
            </a:xfrm>
            <a:custGeom>
              <a:avLst/>
              <a:gdLst>
                <a:gd name="T0" fmla="*/ 1708 w 2244"/>
                <a:gd name="T1" fmla="*/ 248 h 272"/>
                <a:gd name="T2" fmla="*/ 1620 w 2244"/>
                <a:gd name="T3" fmla="*/ 235 h 272"/>
                <a:gd name="T4" fmla="*/ 1431 w 2244"/>
                <a:gd name="T5" fmla="*/ 142 h 272"/>
                <a:gd name="T6" fmla="*/ 1209 w 2244"/>
                <a:gd name="T7" fmla="*/ 41 h 272"/>
                <a:gd name="T8" fmla="*/ 929 w 2244"/>
                <a:gd name="T9" fmla="*/ 31 h 272"/>
                <a:gd name="T10" fmla="*/ 786 w 2244"/>
                <a:gd name="T11" fmla="*/ 33 h 272"/>
                <a:gd name="T12" fmla="*/ 254 w 2244"/>
                <a:gd name="T13" fmla="*/ 15 h 272"/>
                <a:gd name="T14" fmla="*/ 0 w 2244"/>
                <a:gd name="T15" fmla="*/ 5 h 272"/>
                <a:gd name="T16" fmla="*/ 0 w 2244"/>
                <a:gd name="T17" fmla="*/ 0 h 272"/>
                <a:gd name="T18" fmla="*/ 254 w 2244"/>
                <a:gd name="T19" fmla="*/ 10 h 272"/>
                <a:gd name="T20" fmla="*/ 786 w 2244"/>
                <a:gd name="T21" fmla="*/ 28 h 272"/>
                <a:gd name="T22" fmla="*/ 929 w 2244"/>
                <a:gd name="T23" fmla="*/ 26 h 272"/>
                <a:gd name="T24" fmla="*/ 1210 w 2244"/>
                <a:gd name="T25" fmla="*/ 36 h 272"/>
                <a:gd name="T26" fmla="*/ 1434 w 2244"/>
                <a:gd name="T27" fmla="*/ 137 h 272"/>
                <a:gd name="T28" fmla="*/ 1622 w 2244"/>
                <a:gd name="T29" fmla="*/ 229 h 272"/>
                <a:gd name="T30" fmla="*/ 2017 w 2244"/>
                <a:gd name="T31" fmla="*/ 123 h 272"/>
                <a:gd name="T32" fmla="*/ 2243 w 2244"/>
                <a:gd name="T33" fmla="*/ 15 h 272"/>
                <a:gd name="T34" fmla="*/ 2244 w 2244"/>
                <a:gd name="T35" fmla="*/ 21 h 272"/>
                <a:gd name="T36" fmla="*/ 2020 w 2244"/>
                <a:gd name="T37" fmla="*/ 128 h 272"/>
                <a:gd name="T38" fmla="*/ 1708 w 2244"/>
                <a:gd name="T39" fmla="*/ 248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4" h="272">
                  <a:moveTo>
                    <a:pt x="1708" y="248"/>
                  </a:moveTo>
                  <a:cubicBezTo>
                    <a:pt x="1679" y="248"/>
                    <a:pt x="1650" y="244"/>
                    <a:pt x="1620" y="235"/>
                  </a:cubicBezTo>
                  <a:cubicBezTo>
                    <a:pt x="1550" y="214"/>
                    <a:pt x="1489" y="178"/>
                    <a:pt x="1431" y="142"/>
                  </a:cubicBezTo>
                  <a:cubicBezTo>
                    <a:pt x="1364" y="102"/>
                    <a:pt x="1295" y="60"/>
                    <a:pt x="1209" y="41"/>
                  </a:cubicBezTo>
                  <a:cubicBezTo>
                    <a:pt x="1126" y="23"/>
                    <a:pt x="1026" y="27"/>
                    <a:pt x="929" y="31"/>
                  </a:cubicBezTo>
                  <a:cubicBezTo>
                    <a:pt x="878" y="33"/>
                    <a:pt x="831" y="35"/>
                    <a:pt x="786" y="33"/>
                  </a:cubicBezTo>
                  <a:cubicBezTo>
                    <a:pt x="612" y="29"/>
                    <a:pt x="430" y="22"/>
                    <a:pt x="254" y="15"/>
                  </a:cubicBezTo>
                  <a:cubicBezTo>
                    <a:pt x="171" y="12"/>
                    <a:pt x="83" y="9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" y="3"/>
                    <a:pt x="171" y="7"/>
                    <a:pt x="254" y="10"/>
                  </a:cubicBezTo>
                  <a:cubicBezTo>
                    <a:pt x="430" y="17"/>
                    <a:pt x="612" y="24"/>
                    <a:pt x="786" y="28"/>
                  </a:cubicBezTo>
                  <a:cubicBezTo>
                    <a:pt x="831" y="29"/>
                    <a:pt x="878" y="27"/>
                    <a:pt x="929" y="26"/>
                  </a:cubicBezTo>
                  <a:cubicBezTo>
                    <a:pt x="1026" y="22"/>
                    <a:pt x="1126" y="18"/>
                    <a:pt x="1210" y="36"/>
                  </a:cubicBezTo>
                  <a:cubicBezTo>
                    <a:pt x="1298" y="55"/>
                    <a:pt x="1367" y="97"/>
                    <a:pt x="1434" y="137"/>
                  </a:cubicBezTo>
                  <a:cubicBezTo>
                    <a:pt x="1492" y="172"/>
                    <a:pt x="1551" y="208"/>
                    <a:pt x="1622" y="229"/>
                  </a:cubicBezTo>
                  <a:cubicBezTo>
                    <a:pt x="1765" y="272"/>
                    <a:pt x="1888" y="200"/>
                    <a:pt x="2017" y="123"/>
                  </a:cubicBezTo>
                  <a:cubicBezTo>
                    <a:pt x="2089" y="81"/>
                    <a:pt x="2164" y="37"/>
                    <a:pt x="2243" y="15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167" y="42"/>
                    <a:pt x="2092" y="87"/>
                    <a:pt x="2020" y="128"/>
                  </a:cubicBezTo>
                  <a:cubicBezTo>
                    <a:pt x="1922" y="187"/>
                    <a:pt x="1819" y="248"/>
                    <a:pt x="1708" y="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2DBDD91-14AB-F50A-3F13-48C2ABA95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2" y="692"/>
              <a:ext cx="1576" cy="134"/>
            </a:xfrm>
            <a:custGeom>
              <a:avLst/>
              <a:gdLst>
                <a:gd name="T0" fmla="*/ 1725 w 2307"/>
                <a:gd name="T1" fmla="*/ 193 h 194"/>
                <a:gd name="T2" fmla="*/ 1431 w 2307"/>
                <a:gd name="T3" fmla="*/ 139 h 194"/>
                <a:gd name="T4" fmla="*/ 1239 w 2307"/>
                <a:gd name="T5" fmla="*/ 96 h 194"/>
                <a:gd name="T6" fmla="*/ 0 w 2307"/>
                <a:gd name="T7" fmla="*/ 5 h 194"/>
                <a:gd name="T8" fmla="*/ 0 w 2307"/>
                <a:gd name="T9" fmla="*/ 0 h 194"/>
                <a:gd name="T10" fmla="*/ 1239 w 2307"/>
                <a:gd name="T11" fmla="*/ 92 h 194"/>
                <a:gd name="T12" fmla="*/ 1432 w 2307"/>
                <a:gd name="T13" fmla="*/ 136 h 194"/>
                <a:gd name="T14" fmla="*/ 1725 w 2307"/>
                <a:gd name="T15" fmla="*/ 188 h 194"/>
                <a:gd name="T16" fmla="*/ 1728 w 2307"/>
                <a:gd name="T17" fmla="*/ 188 h 194"/>
                <a:gd name="T18" fmla="*/ 2058 w 2307"/>
                <a:gd name="T19" fmla="*/ 100 h 194"/>
                <a:gd name="T20" fmla="*/ 2306 w 2307"/>
                <a:gd name="T21" fmla="*/ 16 h 194"/>
                <a:gd name="T22" fmla="*/ 2307 w 2307"/>
                <a:gd name="T23" fmla="*/ 21 h 194"/>
                <a:gd name="T24" fmla="*/ 2061 w 2307"/>
                <a:gd name="T25" fmla="*/ 105 h 194"/>
                <a:gd name="T26" fmla="*/ 1728 w 2307"/>
                <a:gd name="T27" fmla="*/ 194 h 194"/>
                <a:gd name="T28" fmla="*/ 1725 w 2307"/>
                <a:gd name="T29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7" h="194">
                  <a:moveTo>
                    <a:pt x="1725" y="193"/>
                  </a:moveTo>
                  <a:cubicBezTo>
                    <a:pt x="1632" y="193"/>
                    <a:pt x="1530" y="166"/>
                    <a:pt x="1431" y="139"/>
                  </a:cubicBezTo>
                  <a:cubicBezTo>
                    <a:pt x="1363" y="122"/>
                    <a:pt x="1300" y="105"/>
                    <a:pt x="1239" y="96"/>
                  </a:cubicBezTo>
                  <a:cubicBezTo>
                    <a:pt x="863" y="42"/>
                    <a:pt x="469" y="12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69" y="7"/>
                    <a:pt x="863" y="36"/>
                    <a:pt x="1239" y="92"/>
                  </a:cubicBezTo>
                  <a:cubicBezTo>
                    <a:pt x="1301" y="101"/>
                    <a:pt x="1365" y="118"/>
                    <a:pt x="1432" y="136"/>
                  </a:cubicBezTo>
                  <a:cubicBezTo>
                    <a:pt x="1531" y="161"/>
                    <a:pt x="1634" y="188"/>
                    <a:pt x="1725" y="188"/>
                  </a:cubicBezTo>
                  <a:cubicBezTo>
                    <a:pt x="1727" y="188"/>
                    <a:pt x="1727" y="188"/>
                    <a:pt x="1728" y="188"/>
                  </a:cubicBezTo>
                  <a:cubicBezTo>
                    <a:pt x="1855" y="186"/>
                    <a:pt x="1954" y="144"/>
                    <a:pt x="2058" y="100"/>
                  </a:cubicBezTo>
                  <a:cubicBezTo>
                    <a:pt x="2134" y="67"/>
                    <a:pt x="2213" y="34"/>
                    <a:pt x="2306" y="16"/>
                  </a:cubicBezTo>
                  <a:cubicBezTo>
                    <a:pt x="2307" y="21"/>
                    <a:pt x="2307" y="21"/>
                    <a:pt x="2307" y="21"/>
                  </a:cubicBezTo>
                  <a:cubicBezTo>
                    <a:pt x="2216" y="39"/>
                    <a:pt x="2137" y="72"/>
                    <a:pt x="2061" y="105"/>
                  </a:cubicBezTo>
                  <a:cubicBezTo>
                    <a:pt x="1955" y="151"/>
                    <a:pt x="1856" y="193"/>
                    <a:pt x="1728" y="194"/>
                  </a:cubicBezTo>
                  <a:cubicBezTo>
                    <a:pt x="1727" y="193"/>
                    <a:pt x="1727" y="193"/>
                    <a:pt x="1725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2880865A-56B2-4B0A-AFE8-8120523C8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8" y="588"/>
              <a:ext cx="1626" cy="133"/>
            </a:xfrm>
            <a:custGeom>
              <a:avLst/>
              <a:gdLst>
                <a:gd name="T0" fmla="*/ 1396 w 2379"/>
                <a:gd name="T1" fmla="*/ 183 h 193"/>
                <a:gd name="T2" fmla="*/ 1248 w 2379"/>
                <a:gd name="T3" fmla="*/ 175 h 193"/>
                <a:gd name="T4" fmla="*/ 980 w 2379"/>
                <a:gd name="T5" fmla="*/ 101 h 193"/>
                <a:gd name="T6" fmla="*/ 771 w 2379"/>
                <a:gd name="T7" fmla="*/ 37 h 193"/>
                <a:gd name="T8" fmla="*/ 235 w 2379"/>
                <a:gd name="T9" fmla="*/ 24 h 193"/>
                <a:gd name="T10" fmla="*/ 0 w 2379"/>
                <a:gd name="T11" fmla="*/ 33 h 193"/>
                <a:gd name="T12" fmla="*/ 0 w 2379"/>
                <a:gd name="T13" fmla="*/ 28 h 193"/>
                <a:gd name="T14" fmla="*/ 235 w 2379"/>
                <a:gd name="T15" fmla="*/ 19 h 193"/>
                <a:gd name="T16" fmla="*/ 772 w 2379"/>
                <a:gd name="T17" fmla="*/ 32 h 193"/>
                <a:gd name="T18" fmla="*/ 983 w 2379"/>
                <a:gd name="T19" fmla="*/ 96 h 193"/>
                <a:gd name="T20" fmla="*/ 1248 w 2379"/>
                <a:gd name="T21" fmla="*/ 169 h 193"/>
                <a:gd name="T22" fmla="*/ 1945 w 2379"/>
                <a:gd name="T23" fmla="*/ 109 h 193"/>
                <a:gd name="T24" fmla="*/ 2379 w 2379"/>
                <a:gd name="T25" fmla="*/ 46 h 193"/>
                <a:gd name="T26" fmla="*/ 2379 w 2379"/>
                <a:gd name="T27" fmla="*/ 51 h 193"/>
                <a:gd name="T28" fmla="*/ 1945 w 2379"/>
                <a:gd name="T29" fmla="*/ 114 h 193"/>
                <a:gd name="T30" fmla="*/ 1396 w 2379"/>
                <a:gd name="T31" fmla="*/ 18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79" h="193">
                  <a:moveTo>
                    <a:pt x="1396" y="183"/>
                  </a:moveTo>
                  <a:cubicBezTo>
                    <a:pt x="1347" y="183"/>
                    <a:pt x="1297" y="180"/>
                    <a:pt x="1248" y="175"/>
                  </a:cubicBezTo>
                  <a:cubicBezTo>
                    <a:pt x="1152" y="165"/>
                    <a:pt x="1065" y="133"/>
                    <a:pt x="980" y="101"/>
                  </a:cubicBezTo>
                  <a:cubicBezTo>
                    <a:pt x="913" y="76"/>
                    <a:pt x="844" y="51"/>
                    <a:pt x="771" y="37"/>
                  </a:cubicBezTo>
                  <a:cubicBezTo>
                    <a:pt x="606" y="5"/>
                    <a:pt x="417" y="14"/>
                    <a:pt x="235" y="24"/>
                  </a:cubicBezTo>
                  <a:cubicBezTo>
                    <a:pt x="152" y="28"/>
                    <a:pt x="75" y="32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5" y="28"/>
                    <a:pt x="152" y="24"/>
                    <a:pt x="235" y="19"/>
                  </a:cubicBezTo>
                  <a:cubicBezTo>
                    <a:pt x="417" y="10"/>
                    <a:pt x="606" y="0"/>
                    <a:pt x="772" y="32"/>
                  </a:cubicBezTo>
                  <a:cubicBezTo>
                    <a:pt x="847" y="46"/>
                    <a:pt x="916" y="72"/>
                    <a:pt x="983" y="96"/>
                  </a:cubicBezTo>
                  <a:cubicBezTo>
                    <a:pt x="1066" y="128"/>
                    <a:pt x="1154" y="160"/>
                    <a:pt x="1248" y="169"/>
                  </a:cubicBezTo>
                  <a:cubicBezTo>
                    <a:pt x="1495" y="193"/>
                    <a:pt x="1724" y="151"/>
                    <a:pt x="1945" y="109"/>
                  </a:cubicBezTo>
                  <a:cubicBezTo>
                    <a:pt x="2085" y="82"/>
                    <a:pt x="2230" y="56"/>
                    <a:pt x="2379" y="46"/>
                  </a:cubicBezTo>
                  <a:cubicBezTo>
                    <a:pt x="2379" y="51"/>
                    <a:pt x="2379" y="51"/>
                    <a:pt x="2379" y="51"/>
                  </a:cubicBezTo>
                  <a:cubicBezTo>
                    <a:pt x="2230" y="61"/>
                    <a:pt x="2086" y="89"/>
                    <a:pt x="1945" y="114"/>
                  </a:cubicBezTo>
                  <a:cubicBezTo>
                    <a:pt x="1771" y="148"/>
                    <a:pt x="1588" y="183"/>
                    <a:pt x="1396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C7EA5393-E30D-CA97-FDE6-5D52F9759A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5" y="494"/>
              <a:ext cx="1676" cy="170"/>
            </a:xfrm>
            <a:custGeom>
              <a:avLst/>
              <a:gdLst>
                <a:gd name="T0" fmla="*/ 1275 w 2452"/>
                <a:gd name="T1" fmla="*/ 245 h 247"/>
                <a:gd name="T2" fmla="*/ 1244 w 2452"/>
                <a:gd name="T3" fmla="*/ 244 h 247"/>
                <a:gd name="T4" fmla="*/ 962 w 2452"/>
                <a:gd name="T5" fmla="*/ 137 h 247"/>
                <a:gd name="T6" fmla="*/ 738 w 2452"/>
                <a:gd name="T7" fmla="*/ 38 h 247"/>
                <a:gd name="T8" fmla="*/ 228 w 2452"/>
                <a:gd name="T9" fmla="*/ 33 h 247"/>
                <a:gd name="T10" fmla="*/ 0 w 2452"/>
                <a:gd name="T11" fmla="*/ 47 h 247"/>
                <a:gd name="T12" fmla="*/ 0 w 2452"/>
                <a:gd name="T13" fmla="*/ 42 h 247"/>
                <a:gd name="T14" fmla="*/ 227 w 2452"/>
                <a:gd name="T15" fmla="*/ 28 h 247"/>
                <a:gd name="T16" fmla="*/ 739 w 2452"/>
                <a:gd name="T17" fmla="*/ 33 h 247"/>
                <a:gd name="T18" fmla="*/ 965 w 2452"/>
                <a:gd name="T19" fmla="*/ 132 h 247"/>
                <a:gd name="T20" fmla="*/ 1244 w 2452"/>
                <a:gd name="T21" fmla="*/ 238 h 247"/>
                <a:gd name="T22" fmla="*/ 1609 w 2452"/>
                <a:gd name="T23" fmla="*/ 155 h 247"/>
                <a:gd name="T24" fmla="*/ 1855 w 2452"/>
                <a:gd name="T25" fmla="*/ 78 h 247"/>
                <a:gd name="T26" fmla="*/ 2452 w 2452"/>
                <a:gd name="T27" fmla="*/ 63 h 247"/>
                <a:gd name="T28" fmla="*/ 2451 w 2452"/>
                <a:gd name="T29" fmla="*/ 68 h 247"/>
                <a:gd name="T30" fmla="*/ 1855 w 2452"/>
                <a:gd name="T31" fmla="*/ 84 h 247"/>
                <a:gd name="T32" fmla="*/ 1610 w 2452"/>
                <a:gd name="T33" fmla="*/ 160 h 247"/>
                <a:gd name="T34" fmla="*/ 1275 w 2452"/>
                <a:gd name="T35" fmla="*/ 2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52" h="247">
                  <a:moveTo>
                    <a:pt x="1275" y="245"/>
                  </a:moveTo>
                  <a:cubicBezTo>
                    <a:pt x="1265" y="245"/>
                    <a:pt x="1255" y="245"/>
                    <a:pt x="1244" y="244"/>
                  </a:cubicBezTo>
                  <a:cubicBezTo>
                    <a:pt x="1138" y="236"/>
                    <a:pt x="1048" y="185"/>
                    <a:pt x="962" y="137"/>
                  </a:cubicBezTo>
                  <a:cubicBezTo>
                    <a:pt x="892" y="97"/>
                    <a:pt x="820" y="57"/>
                    <a:pt x="738" y="38"/>
                  </a:cubicBezTo>
                  <a:cubicBezTo>
                    <a:pt x="587" y="4"/>
                    <a:pt x="404" y="19"/>
                    <a:pt x="228" y="33"/>
                  </a:cubicBezTo>
                  <a:cubicBezTo>
                    <a:pt x="146" y="39"/>
                    <a:pt x="70" y="45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0" y="40"/>
                    <a:pt x="146" y="34"/>
                    <a:pt x="227" y="28"/>
                  </a:cubicBezTo>
                  <a:cubicBezTo>
                    <a:pt x="404" y="14"/>
                    <a:pt x="587" y="0"/>
                    <a:pt x="739" y="33"/>
                  </a:cubicBezTo>
                  <a:cubicBezTo>
                    <a:pt x="821" y="50"/>
                    <a:pt x="894" y="92"/>
                    <a:pt x="965" y="132"/>
                  </a:cubicBezTo>
                  <a:cubicBezTo>
                    <a:pt x="1051" y="180"/>
                    <a:pt x="1139" y="231"/>
                    <a:pt x="1244" y="238"/>
                  </a:cubicBezTo>
                  <a:cubicBezTo>
                    <a:pt x="1363" y="247"/>
                    <a:pt x="1489" y="200"/>
                    <a:pt x="1609" y="155"/>
                  </a:cubicBezTo>
                  <a:cubicBezTo>
                    <a:pt x="1690" y="124"/>
                    <a:pt x="1775" y="91"/>
                    <a:pt x="1855" y="78"/>
                  </a:cubicBezTo>
                  <a:cubicBezTo>
                    <a:pt x="2078" y="43"/>
                    <a:pt x="2279" y="38"/>
                    <a:pt x="2452" y="63"/>
                  </a:cubicBezTo>
                  <a:cubicBezTo>
                    <a:pt x="2451" y="68"/>
                    <a:pt x="2451" y="68"/>
                    <a:pt x="2451" y="68"/>
                  </a:cubicBezTo>
                  <a:cubicBezTo>
                    <a:pt x="2278" y="43"/>
                    <a:pt x="2078" y="48"/>
                    <a:pt x="1855" y="84"/>
                  </a:cubicBezTo>
                  <a:cubicBezTo>
                    <a:pt x="1775" y="96"/>
                    <a:pt x="1692" y="128"/>
                    <a:pt x="1610" y="160"/>
                  </a:cubicBezTo>
                  <a:cubicBezTo>
                    <a:pt x="1500" y="202"/>
                    <a:pt x="1386" y="245"/>
                    <a:pt x="1275" y="2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C447C08D-AFA2-F0F5-78C9-CA9468B6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47" y="456"/>
              <a:ext cx="260" cy="1559"/>
            </a:xfrm>
            <a:custGeom>
              <a:avLst/>
              <a:gdLst>
                <a:gd name="T0" fmla="*/ 372 w 380"/>
                <a:gd name="T1" fmla="*/ 2262 h 2262"/>
                <a:gd name="T2" fmla="*/ 259 w 380"/>
                <a:gd name="T3" fmla="*/ 2043 h 2262"/>
                <a:gd name="T4" fmla="*/ 99 w 380"/>
                <a:gd name="T5" fmla="*/ 1629 h 2262"/>
                <a:gd name="T6" fmla="*/ 208 w 380"/>
                <a:gd name="T7" fmla="*/ 1396 h 2262"/>
                <a:gd name="T8" fmla="*/ 318 w 380"/>
                <a:gd name="T9" fmla="*/ 1145 h 2262"/>
                <a:gd name="T10" fmla="*/ 170 w 380"/>
                <a:gd name="T11" fmla="*/ 862 h 2262"/>
                <a:gd name="T12" fmla="*/ 34 w 380"/>
                <a:gd name="T13" fmla="*/ 648 h 2262"/>
                <a:gd name="T14" fmla="*/ 186 w 380"/>
                <a:gd name="T15" fmla="*/ 236 h 2262"/>
                <a:gd name="T16" fmla="*/ 314 w 380"/>
                <a:gd name="T17" fmla="*/ 0 h 2262"/>
                <a:gd name="T18" fmla="*/ 320 w 380"/>
                <a:gd name="T19" fmla="*/ 1 h 2262"/>
                <a:gd name="T20" fmla="*/ 192 w 380"/>
                <a:gd name="T21" fmla="*/ 239 h 2262"/>
                <a:gd name="T22" fmla="*/ 41 w 380"/>
                <a:gd name="T23" fmla="*/ 646 h 2262"/>
                <a:gd name="T24" fmla="*/ 176 w 380"/>
                <a:gd name="T25" fmla="*/ 860 h 2262"/>
                <a:gd name="T26" fmla="*/ 325 w 380"/>
                <a:gd name="T27" fmla="*/ 1147 h 2262"/>
                <a:gd name="T28" fmla="*/ 216 w 380"/>
                <a:gd name="T29" fmla="*/ 1399 h 2262"/>
                <a:gd name="T30" fmla="*/ 107 w 380"/>
                <a:gd name="T31" fmla="*/ 1630 h 2262"/>
                <a:gd name="T32" fmla="*/ 266 w 380"/>
                <a:gd name="T33" fmla="*/ 2042 h 2262"/>
                <a:gd name="T34" fmla="*/ 380 w 380"/>
                <a:gd name="T35" fmla="*/ 2260 h 2262"/>
                <a:gd name="T36" fmla="*/ 372 w 380"/>
                <a:gd name="T37" fmla="*/ 2262 h 2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0" h="2262">
                  <a:moveTo>
                    <a:pt x="372" y="2262"/>
                  </a:moveTo>
                  <a:cubicBezTo>
                    <a:pt x="348" y="2196"/>
                    <a:pt x="304" y="2122"/>
                    <a:pt x="259" y="2043"/>
                  </a:cubicBezTo>
                  <a:cubicBezTo>
                    <a:pt x="176" y="1902"/>
                    <a:pt x="90" y="1756"/>
                    <a:pt x="99" y="1629"/>
                  </a:cubicBezTo>
                  <a:cubicBezTo>
                    <a:pt x="104" y="1543"/>
                    <a:pt x="158" y="1468"/>
                    <a:pt x="208" y="1396"/>
                  </a:cubicBezTo>
                  <a:cubicBezTo>
                    <a:pt x="263" y="1319"/>
                    <a:pt x="320" y="1239"/>
                    <a:pt x="318" y="1145"/>
                  </a:cubicBezTo>
                  <a:cubicBezTo>
                    <a:pt x="317" y="1036"/>
                    <a:pt x="242" y="947"/>
                    <a:pt x="170" y="862"/>
                  </a:cubicBezTo>
                  <a:cubicBezTo>
                    <a:pt x="114" y="795"/>
                    <a:pt x="55" y="726"/>
                    <a:pt x="34" y="648"/>
                  </a:cubicBezTo>
                  <a:cubicBezTo>
                    <a:pt x="0" y="526"/>
                    <a:pt x="94" y="378"/>
                    <a:pt x="186" y="236"/>
                  </a:cubicBezTo>
                  <a:cubicBezTo>
                    <a:pt x="241" y="151"/>
                    <a:pt x="292" y="71"/>
                    <a:pt x="314" y="0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299" y="72"/>
                    <a:pt x="247" y="154"/>
                    <a:pt x="192" y="239"/>
                  </a:cubicBezTo>
                  <a:cubicBezTo>
                    <a:pt x="101" y="380"/>
                    <a:pt x="7" y="527"/>
                    <a:pt x="41" y="646"/>
                  </a:cubicBezTo>
                  <a:cubicBezTo>
                    <a:pt x="62" y="724"/>
                    <a:pt x="121" y="792"/>
                    <a:pt x="176" y="860"/>
                  </a:cubicBezTo>
                  <a:cubicBezTo>
                    <a:pt x="249" y="946"/>
                    <a:pt x="324" y="1035"/>
                    <a:pt x="325" y="1147"/>
                  </a:cubicBezTo>
                  <a:cubicBezTo>
                    <a:pt x="327" y="1242"/>
                    <a:pt x="270" y="1322"/>
                    <a:pt x="216" y="1399"/>
                  </a:cubicBezTo>
                  <a:cubicBezTo>
                    <a:pt x="165" y="1471"/>
                    <a:pt x="113" y="1545"/>
                    <a:pt x="107" y="1630"/>
                  </a:cubicBezTo>
                  <a:cubicBezTo>
                    <a:pt x="99" y="1756"/>
                    <a:pt x="185" y="1902"/>
                    <a:pt x="266" y="2042"/>
                  </a:cubicBezTo>
                  <a:cubicBezTo>
                    <a:pt x="313" y="2121"/>
                    <a:pt x="355" y="2194"/>
                    <a:pt x="380" y="2260"/>
                  </a:cubicBezTo>
                  <a:lnTo>
                    <a:pt x="372" y="22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A563459C-1FA6-D3A7-A96D-3482F7E2E2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6" y="437"/>
              <a:ext cx="208" cy="1570"/>
            </a:xfrm>
            <a:custGeom>
              <a:avLst/>
              <a:gdLst>
                <a:gd name="T0" fmla="*/ 298 w 304"/>
                <a:gd name="T1" fmla="*/ 2278 h 2278"/>
                <a:gd name="T2" fmla="*/ 203 w 304"/>
                <a:gd name="T3" fmla="*/ 2037 h 2278"/>
                <a:gd name="T4" fmla="*/ 79 w 304"/>
                <a:gd name="T5" fmla="*/ 1627 h 2278"/>
                <a:gd name="T6" fmla="*/ 179 w 304"/>
                <a:gd name="T7" fmla="*/ 1406 h 2278"/>
                <a:gd name="T8" fmla="*/ 276 w 304"/>
                <a:gd name="T9" fmla="*/ 1163 h 2278"/>
                <a:gd name="T10" fmla="*/ 148 w 304"/>
                <a:gd name="T11" fmla="*/ 932 h 2278"/>
                <a:gd name="T12" fmla="*/ 27 w 304"/>
                <a:gd name="T13" fmla="*/ 739 h 2278"/>
                <a:gd name="T14" fmla="*/ 170 w 304"/>
                <a:gd name="T15" fmla="*/ 291 h 2278"/>
                <a:gd name="T16" fmla="*/ 298 w 304"/>
                <a:gd name="T17" fmla="*/ 0 h 2278"/>
                <a:gd name="T18" fmla="*/ 304 w 304"/>
                <a:gd name="T19" fmla="*/ 1 h 2278"/>
                <a:gd name="T20" fmla="*/ 174 w 304"/>
                <a:gd name="T21" fmla="*/ 293 h 2278"/>
                <a:gd name="T22" fmla="*/ 32 w 304"/>
                <a:gd name="T23" fmla="*/ 738 h 2278"/>
                <a:gd name="T24" fmla="*/ 152 w 304"/>
                <a:gd name="T25" fmla="*/ 928 h 2278"/>
                <a:gd name="T26" fmla="*/ 281 w 304"/>
                <a:gd name="T27" fmla="*/ 1162 h 2278"/>
                <a:gd name="T28" fmla="*/ 183 w 304"/>
                <a:gd name="T29" fmla="*/ 1408 h 2278"/>
                <a:gd name="T30" fmla="*/ 84 w 304"/>
                <a:gd name="T31" fmla="*/ 1627 h 2278"/>
                <a:gd name="T32" fmla="*/ 207 w 304"/>
                <a:gd name="T33" fmla="*/ 2034 h 2278"/>
                <a:gd name="T34" fmla="*/ 303 w 304"/>
                <a:gd name="T35" fmla="*/ 2277 h 2278"/>
                <a:gd name="T36" fmla="*/ 298 w 304"/>
                <a:gd name="T37" fmla="*/ 2278 h 2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" h="2278">
                  <a:moveTo>
                    <a:pt x="298" y="2278"/>
                  </a:moveTo>
                  <a:cubicBezTo>
                    <a:pt x="280" y="2207"/>
                    <a:pt x="243" y="2125"/>
                    <a:pt x="203" y="2037"/>
                  </a:cubicBezTo>
                  <a:cubicBezTo>
                    <a:pt x="138" y="1893"/>
                    <a:pt x="70" y="1745"/>
                    <a:pt x="79" y="1627"/>
                  </a:cubicBezTo>
                  <a:cubicBezTo>
                    <a:pt x="86" y="1545"/>
                    <a:pt x="132" y="1474"/>
                    <a:pt x="179" y="1406"/>
                  </a:cubicBezTo>
                  <a:cubicBezTo>
                    <a:pt x="229" y="1331"/>
                    <a:pt x="280" y="1252"/>
                    <a:pt x="276" y="1163"/>
                  </a:cubicBezTo>
                  <a:cubicBezTo>
                    <a:pt x="272" y="1071"/>
                    <a:pt x="208" y="1001"/>
                    <a:pt x="148" y="932"/>
                  </a:cubicBezTo>
                  <a:cubicBezTo>
                    <a:pt x="96" y="874"/>
                    <a:pt x="41" y="813"/>
                    <a:pt x="27" y="739"/>
                  </a:cubicBezTo>
                  <a:cubicBezTo>
                    <a:pt x="0" y="607"/>
                    <a:pt x="86" y="446"/>
                    <a:pt x="170" y="291"/>
                  </a:cubicBezTo>
                  <a:cubicBezTo>
                    <a:pt x="227" y="187"/>
                    <a:pt x="280" y="88"/>
                    <a:pt x="298" y="0"/>
                  </a:cubicBezTo>
                  <a:cubicBezTo>
                    <a:pt x="304" y="1"/>
                    <a:pt x="304" y="1"/>
                    <a:pt x="304" y="1"/>
                  </a:cubicBezTo>
                  <a:cubicBezTo>
                    <a:pt x="284" y="90"/>
                    <a:pt x="232" y="189"/>
                    <a:pt x="174" y="293"/>
                  </a:cubicBezTo>
                  <a:cubicBezTo>
                    <a:pt x="91" y="448"/>
                    <a:pt x="5" y="608"/>
                    <a:pt x="32" y="738"/>
                  </a:cubicBezTo>
                  <a:cubicBezTo>
                    <a:pt x="46" y="810"/>
                    <a:pt x="98" y="867"/>
                    <a:pt x="152" y="928"/>
                  </a:cubicBezTo>
                  <a:cubicBezTo>
                    <a:pt x="214" y="997"/>
                    <a:pt x="277" y="1068"/>
                    <a:pt x="281" y="1162"/>
                  </a:cubicBezTo>
                  <a:cubicBezTo>
                    <a:pt x="286" y="1253"/>
                    <a:pt x="234" y="1332"/>
                    <a:pt x="183" y="1408"/>
                  </a:cubicBezTo>
                  <a:cubicBezTo>
                    <a:pt x="138" y="1477"/>
                    <a:pt x="90" y="1547"/>
                    <a:pt x="84" y="1627"/>
                  </a:cubicBezTo>
                  <a:cubicBezTo>
                    <a:pt x="74" y="1744"/>
                    <a:pt x="142" y="1891"/>
                    <a:pt x="207" y="2034"/>
                  </a:cubicBezTo>
                  <a:cubicBezTo>
                    <a:pt x="246" y="2122"/>
                    <a:pt x="284" y="2206"/>
                    <a:pt x="303" y="2277"/>
                  </a:cubicBezTo>
                  <a:lnTo>
                    <a:pt x="298" y="22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87199E40-3A28-C4A3-72B2-45C3E1357B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9" y="422"/>
              <a:ext cx="172" cy="1587"/>
            </a:xfrm>
            <a:custGeom>
              <a:avLst/>
              <a:gdLst>
                <a:gd name="T0" fmla="*/ 170 w 252"/>
                <a:gd name="T1" fmla="*/ 2302 h 2302"/>
                <a:gd name="T2" fmla="*/ 101 w 252"/>
                <a:gd name="T3" fmla="*/ 1980 h 2302"/>
                <a:gd name="T4" fmla="*/ 28 w 252"/>
                <a:gd name="T5" fmla="*/ 1593 h 2302"/>
                <a:gd name="T6" fmla="*/ 111 w 252"/>
                <a:gd name="T7" fmla="*/ 1389 h 2302"/>
                <a:gd name="T8" fmla="*/ 191 w 252"/>
                <a:gd name="T9" fmla="*/ 1177 h 2302"/>
                <a:gd name="T10" fmla="*/ 94 w 252"/>
                <a:gd name="T11" fmla="*/ 991 h 2302"/>
                <a:gd name="T12" fmla="*/ 3 w 252"/>
                <a:gd name="T13" fmla="*/ 844 h 2302"/>
                <a:gd name="T14" fmla="*/ 108 w 252"/>
                <a:gd name="T15" fmla="*/ 504 h 2302"/>
                <a:gd name="T16" fmla="*/ 242 w 252"/>
                <a:gd name="T17" fmla="*/ 0 h 2302"/>
                <a:gd name="T18" fmla="*/ 248 w 252"/>
                <a:gd name="T19" fmla="*/ 0 h 2302"/>
                <a:gd name="T20" fmla="*/ 114 w 252"/>
                <a:gd name="T21" fmla="*/ 506 h 2302"/>
                <a:gd name="T22" fmla="*/ 10 w 252"/>
                <a:gd name="T23" fmla="*/ 844 h 2302"/>
                <a:gd name="T24" fmla="*/ 101 w 252"/>
                <a:gd name="T25" fmla="*/ 989 h 2302"/>
                <a:gd name="T26" fmla="*/ 200 w 252"/>
                <a:gd name="T27" fmla="*/ 1177 h 2302"/>
                <a:gd name="T28" fmla="*/ 118 w 252"/>
                <a:gd name="T29" fmla="*/ 1391 h 2302"/>
                <a:gd name="T30" fmla="*/ 36 w 252"/>
                <a:gd name="T31" fmla="*/ 1593 h 2302"/>
                <a:gd name="T32" fmla="*/ 110 w 252"/>
                <a:gd name="T33" fmla="*/ 1979 h 2302"/>
                <a:gd name="T34" fmla="*/ 179 w 252"/>
                <a:gd name="T35" fmla="*/ 2302 h 2302"/>
                <a:gd name="T36" fmla="*/ 170 w 252"/>
                <a:gd name="T37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302">
                  <a:moveTo>
                    <a:pt x="170" y="2302"/>
                  </a:moveTo>
                  <a:cubicBezTo>
                    <a:pt x="160" y="2201"/>
                    <a:pt x="131" y="2088"/>
                    <a:pt x="101" y="1980"/>
                  </a:cubicBezTo>
                  <a:cubicBezTo>
                    <a:pt x="65" y="1848"/>
                    <a:pt x="28" y="1713"/>
                    <a:pt x="28" y="1593"/>
                  </a:cubicBezTo>
                  <a:cubicBezTo>
                    <a:pt x="28" y="1516"/>
                    <a:pt x="70" y="1451"/>
                    <a:pt x="111" y="1389"/>
                  </a:cubicBezTo>
                  <a:cubicBezTo>
                    <a:pt x="153" y="1324"/>
                    <a:pt x="197" y="1257"/>
                    <a:pt x="191" y="1177"/>
                  </a:cubicBezTo>
                  <a:cubicBezTo>
                    <a:pt x="186" y="1100"/>
                    <a:pt x="139" y="1045"/>
                    <a:pt x="94" y="991"/>
                  </a:cubicBezTo>
                  <a:cubicBezTo>
                    <a:pt x="56" y="947"/>
                    <a:pt x="18" y="901"/>
                    <a:pt x="3" y="844"/>
                  </a:cubicBezTo>
                  <a:cubicBezTo>
                    <a:pt x="0" y="722"/>
                    <a:pt x="35" y="608"/>
                    <a:pt x="108" y="504"/>
                  </a:cubicBezTo>
                  <a:cubicBezTo>
                    <a:pt x="200" y="350"/>
                    <a:pt x="246" y="175"/>
                    <a:pt x="242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52" y="176"/>
                    <a:pt x="205" y="350"/>
                    <a:pt x="114" y="506"/>
                  </a:cubicBezTo>
                  <a:cubicBezTo>
                    <a:pt x="41" y="610"/>
                    <a:pt x="5" y="723"/>
                    <a:pt x="10" y="844"/>
                  </a:cubicBezTo>
                  <a:cubicBezTo>
                    <a:pt x="25" y="900"/>
                    <a:pt x="63" y="946"/>
                    <a:pt x="101" y="989"/>
                  </a:cubicBezTo>
                  <a:cubicBezTo>
                    <a:pt x="148" y="1043"/>
                    <a:pt x="194" y="1099"/>
                    <a:pt x="200" y="1177"/>
                  </a:cubicBezTo>
                  <a:cubicBezTo>
                    <a:pt x="205" y="1258"/>
                    <a:pt x="160" y="1325"/>
                    <a:pt x="118" y="1391"/>
                  </a:cubicBezTo>
                  <a:cubicBezTo>
                    <a:pt x="77" y="1453"/>
                    <a:pt x="36" y="1518"/>
                    <a:pt x="36" y="1593"/>
                  </a:cubicBezTo>
                  <a:cubicBezTo>
                    <a:pt x="36" y="1713"/>
                    <a:pt x="73" y="1848"/>
                    <a:pt x="110" y="1979"/>
                  </a:cubicBezTo>
                  <a:cubicBezTo>
                    <a:pt x="139" y="2087"/>
                    <a:pt x="170" y="2200"/>
                    <a:pt x="179" y="2302"/>
                  </a:cubicBezTo>
                  <a:lnTo>
                    <a:pt x="170" y="2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88913D5B-F563-05C4-5CD3-AC3FE3B6F0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68" y="409"/>
              <a:ext cx="155" cy="1600"/>
            </a:xfrm>
            <a:custGeom>
              <a:avLst/>
              <a:gdLst>
                <a:gd name="T0" fmla="*/ 82 w 227"/>
                <a:gd name="T1" fmla="*/ 2321 h 2321"/>
                <a:gd name="T2" fmla="*/ 76 w 227"/>
                <a:gd name="T3" fmla="*/ 2321 h 2321"/>
                <a:gd name="T4" fmla="*/ 38 w 227"/>
                <a:gd name="T5" fmla="*/ 1917 h 2321"/>
                <a:gd name="T6" fmla="*/ 1 w 227"/>
                <a:gd name="T7" fmla="*/ 1555 h 2321"/>
                <a:gd name="T8" fmla="*/ 69 w 227"/>
                <a:gd name="T9" fmla="*/ 1379 h 2321"/>
                <a:gd name="T10" fmla="*/ 134 w 227"/>
                <a:gd name="T11" fmla="*/ 1196 h 2321"/>
                <a:gd name="T12" fmla="*/ 66 w 227"/>
                <a:gd name="T13" fmla="*/ 1050 h 2321"/>
                <a:gd name="T14" fmla="*/ 3 w 227"/>
                <a:gd name="T15" fmla="*/ 938 h 2321"/>
                <a:gd name="T16" fmla="*/ 3 w 227"/>
                <a:gd name="T17" fmla="*/ 937 h 2321"/>
                <a:gd name="T18" fmla="*/ 99 w 227"/>
                <a:gd name="T19" fmla="*/ 570 h 2321"/>
                <a:gd name="T20" fmla="*/ 200 w 227"/>
                <a:gd name="T21" fmla="*/ 0 h 2321"/>
                <a:gd name="T22" fmla="*/ 206 w 227"/>
                <a:gd name="T23" fmla="*/ 0 h 2321"/>
                <a:gd name="T24" fmla="*/ 104 w 227"/>
                <a:gd name="T25" fmla="*/ 572 h 2321"/>
                <a:gd name="T26" fmla="*/ 8 w 227"/>
                <a:gd name="T27" fmla="*/ 937 h 2321"/>
                <a:gd name="T28" fmla="*/ 72 w 227"/>
                <a:gd name="T29" fmla="*/ 1047 h 2321"/>
                <a:gd name="T30" fmla="*/ 139 w 227"/>
                <a:gd name="T31" fmla="*/ 1196 h 2321"/>
                <a:gd name="T32" fmla="*/ 73 w 227"/>
                <a:gd name="T33" fmla="*/ 1381 h 2321"/>
                <a:gd name="T34" fmla="*/ 7 w 227"/>
                <a:gd name="T35" fmla="*/ 1556 h 2321"/>
                <a:gd name="T36" fmla="*/ 44 w 227"/>
                <a:gd name="T37" fmla="*/ 1917 h 2321"/>
                <a:gd name="T38" fmla="*/ 82 w 227"/>
                <a:gd name="T39" fmla="*/ 2321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7" h="2321">
                  <a:moveTo>
                    <a:pt x="82" y="2321"/>
                  </a:moveTo>
                  <a:cubicBezTo>
                    <a:pt x="76" y="2321"/>
                    <a:pt x="76" y="2321"/>
                    <a:pt x="76" y="2321"/>
                  </a:cubicBezTo>
                  <a:cubicBezTo>
                    <a:pt x="80" y="2190"/>
                    <a:pt x="59" y="2050"/>
                    <a:pt x="38" y="1917"/>
                  </a:cubicBezTo>
                  <a:cubicBezTo>
                    <a:pt x="20" y="1796"/>
                    <a:pt x="0" y="1671"/>
                    <a:pt x="1" y="1555"/>
                  </a:cubicBezTo>
                  <a:cubicBezTo>
                    <a:pt x="1" y="1488"/>
                    <a:pt x="37" y="1432"/>
                    <a:pt x="69" y="1379"/>
                  </a:cubicBezTo>
                  <a:cubicBezTo>
                    <a:pt x="104" y="1320"/>
                    <a:pt x="138" y="1266"/>
                    <a:pt x="134" y="1196"/>
                  </a:cubicBezTo>
                  <a:cubicBezTo>
                    <a:pt x="130" y="1133"/>
                    <a:pt x="100" y="1093"/>
                    <a:pt x="66" y="1050"/>
                  </a:cubicBezTo>
                  <a:cubicBezTo>
                    <a:pt x="41" y="1017"/>
                    <a:pt x="15" y="982"/>
                    <a:pt x="3" y="938"/>
                  </a:cubicBezTo>
                  <a:cubicBezTo>
                    <a:pt x="3" y="937"/>
                    <a:pt x="3" y="937"/>
                    <a:pt x="3" y="937"/>
                  </a:cubicBezTo>
                  <a:cubicBezTo>
                    <a:pt x="4" y="810"/>
                    <a:pt x="37" y="685"/>
                    <a:pt x="99" y="570"/>
                  </a:cubicBezTo>
                  <a:cubicBezTo>
                    <a:pt x="185" y="388"/>
                    <a:pt x="221" y="185"/>
                    <a:pt x="200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27" y="186"/>
                    <a:pt x="190" y="389"/>
                    <a:pt x="104" y="572"/>
                  </a:cubicBezTo>
                  <a:cubicBezTo>
                    <a:pt x="42" y="688"/>
                    <a:pt x="10" y="811"/>
                    <a:pt x="8" y="937"/>
                  </a:cubicBezTo>
                  <a:cubicBezTo>
                    <a:pt x="21" y="980"/>
                    <a:pt x="46" y="1014"/>
                    <a:pt x="72" y="1047"/>
                  </a:cubicBezTo>
                  <a:cubicBezTo>
                    <a:pt x="104" y="1092"/>
                    <a:pt x="137" y="1132"/>
                    <a:pt x="139" y="1196"/>
                  </a:cubicBezTo>
                  <a:cubicBezTo>
                    <a:pt x="144" y="1267"/>
                    <a:pt x="108" y="1325"/>
                    <a:pt x="73" y="1381"/>
                  </a:cubicBezTo>
                  <a:cubicBezTo>
                    <a:pt x="41" y="1434"/>
                    <a:pt x="7" y="1489"/>
                    <a:pt x="7" y="1556"/>
                  </a:cubicBezTo>
                  <a:cubicBezTo>
                    <a:pt x="6" y="1672"/>
                    <a:pt x="25" y="1791"/>
                    <a:pt x="44" y="1917"/>
                  </a:cubicBezTo>
                  <a:cubicBezTo>
                    <a:pt x="63" y="2050"/>
                    <a:pt x="86" y="2189"/>
                    <a:pt x="82" y="23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62F20E0B-6934-1E1A-2018-572C101EC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94" y="413"/>
              <a:ext cx="149" cy="1586"/>
            </a:xfrm>
            <a:custGeom>
              <a:avLst/>
              <a:gdLst>
                <a:gd name="T0" fmla="*/ 41 w 219"/>
                <a:gd name="T1" fmla="*/ 2302 h 2302"/>
                <a:gd name="T2" fmla="*/ 36 w 219"/>
                <a:gd name="T3" fmla="*/ 2302 h 2302"/>
                <a:gd name="T4" fmla="*/ 70 w 219"/>
                <a:gd name="T5" fmla="*/ 1900 h 2302"/>
                <a:gd name="T6" fmla="*/ 22 w 219"/>
                <a:gd name="T7" fmla="*/ 1573 h 2302"/>
                <a:gd name="T8" fmla="*/ 40 w 219"/>
                <a:gd name="T9" fmla="*/ 1398 h 2302"/>
                <a:gd name="T10" fmla="*/ 61 w 219"/>
                <a:gd name="T11" fmla="*/ 1363 h 2302"/>
                <a:gd name="T12" fmla="*/ 120 w 219"/>
                <a:gd name="T13" fmla="*/ 1208 h 2302"/>
                <a:gd name="T14" fmla="*/ 70 w 219"/>
                <a:gd name="T15" fmla="*/ 1081 h 2302"/>
                <a:gd name="T16" fmla="*/ 19 w 219"/>
                <a:gd name="T17" fmla="*/ 976 h 2302"/>
                <a:gd name="T18" fmla="*/ 112 w 219"/>
                <a:gd name="T19" fmla="*/ 596 h 2302"/>
                <a:gd name="T20" fmla="*/ 179 w 219"/>
                <a:gd name="T21" fmla="*/ 1 h 2302"/>
                <a:gd name="T22" fmla="*/ 185 w 219"/>
                <a:gd name="T23" fmla="*/ 0 h 2302"/>
                <a:gd name="T24" fmla="*/ 117 w 219"/>
                <a:gd name="T25" fmla="*/ 598 h 2302"/>
                <a:gd name="T26" fmla="*/ 24 w 219"/>
                <a:gd name="T27" fmla="*/ 976 h 2302"/>
                <a:gd name="T28" fmla="*/ 75 w 219"/>
                <a:gd name="T29" fmla="*/ 1079 h 2302"/>
                <a:gd name="T30" fmla="*/ 127 w 219"/>
                <a:gd name="T31" fmla="*/ 1208 h 2302"/>
                <a:gd name="T32" fmla="*/ 68 w 219"/>
                <a:gd name="T33" fmla="*/ 1366 h 2302"/>
                <a:gd name="T34" fmla="*/ 47 w 219"/>
                <a:gd name="T35" fmla="*/ 1400 h 2302"/>
                <a:gd name="T36" fmla="*/ 30 w 219"/>
                <a:gd name="T37" fmla="*/ 1572 h 2302"/>
                <a:gd name="T38" fmla="*/ 78 w 219"/>
                <a:gd name="T39" fmla="*/ 1900 h 2302"/>
                <a:gd name="T40" fmla="*/ 41 w 219"/>
                <a:gd name="T41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9" h="2302">
                  <a:moveTo>
                    <a:pt x="41" y="2302"/>
                  </a:moveTo>
                  <a:cubicBezTo>
                    <a:pt x="36" y="2302"/>
                    <a:pt x="36" y="2302"/>
                    <a:pt x="36" y="2302"/>
                  </a:cubicBezTo>
                  <a:cubicBezTo>
                    <a:pt x="47" y="2182"/>
                    <a:pt x="61" y="2041"/>
                    <a:pt x="70" y="1900"/>
                  </a:cubicBezTo>
                  <a:cubicBezTo>
                    <a:pt x="75" y="1789"/>
                    <a:pt x="60" y="1678"/>
                    <a:pt x="22" y="1573"/>
                  </a:cubicBezTo>
                  <a:cubicBezTo>
                    <a:pt x="0" y="1516"/>
                    <a:pt x="8" y="1452"/>
                    <a:pt x="40" y="1398"/>
                  </a:cubicBezTo>
                  <a:cubicBezTo>
                    <a:pt x="47" y="1386"/>
                    <a:pt x="54" y="1375"/>
                    <a:pt x="61" y="1363"/>
                  </a:cubicBezTo>
                  <a:cubicBezTo>
                    <a:pt x="91" y="1318"/>
                    <a:pt x="120" y="1269"/>
                    <a:pt x="120" y="1208"/>
                  </a:cubicBezTo>
                  <a:cubicBezTo>
                    <a:pt x="120" y="1154"/>
                    <a:pt x="95" y="1118"/>
                    <a:pt x="70" y="1081"/>
                  </a:cubicBezTo>
                  <a:cubicBezTo>
                    <a:pt x="48" y="1051"/>
                    <a:pt x="26" y="1019"/>
                    <a:pt x="19" y="976"/>
                  </a:cubicBezTo>
                  <a:cubicBezTo>
                    <a:pt x="24" y="845"/>
                    <a:pt x="57" y="717"/>
                    <a:pt x="112" y="596"/>
                  </a:cubicBezTo>
                  <a:cubicBezTo>
                    <a:pt x="191" y="405"/>
                    <a:pt x="213" y="205"/>
                    <a:pt x="179" y="1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219" y="204"/>
                    <a:pt x="196" y="406"/>
                    <a:pt x="117" y="598"/>
                  </a:cubicBezTo>
                  <a:cubicBezTo>
                    <a:pt x="62" y="718"/>
                    <a:pt x="31" y="847"/>
                    <a:pt x="24" y="976"/>
                  </a:cubicBezTo>
                  <a:cubicBezTo>
                    <a:pt x="31" y="1018"/>
                    <a:pt x="54" y="1048"/>
                    <a:pt x="75" y="1079"/>
                  </a:cubicBezTo>
                  <a:cubicBezTo>
                    <a:pt x="101" y="1114"/>
                    <a:pt x="126" y="1153"/>
                    <a:pt x="127" y="1208"/>
                  </a:cubicBezTo>
                  <a:cubicBezTo>
                    <a:pt x="127" y="1271"/>
                    <a:pt x="98" y="1320"/>
                    <a:pt x="68" y="1366"/>
                  </a:cubicBezTo>
                  <a:cubicBezTo>
                    <a:pt x="61" y="1377"/>
                    <a:pt x="54" y="1389"/>
                    <a:pt x="47" y="1400"/>
                  </a:cubicBezTo>
                  <a:cubicBezTo>
                    <a:pt x="16" y="1454"/>
                    <a:pt x="9" y="1516"/>
                    <a:pt x="30" y="1572"/>
                  </a:cubicBezTo>
                  <a:cubicBezTo>
                    <a:pt x="68" y="1677"/>
                    <a:pt x="85" y="1787"/>
                    <a:pt x="78" y="1900"/>
                  </a:cubicBezTo>
                  <a:cubicBezTo>
                    <a:pt x="67" y="2041"/>
                    <a:pt x="53" y="2182"/>
                    <a:pt x="41" y="2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155BC6A1-A564-D873-D5A0-C1CF0DC644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2" y="426"/>
              <a:ext cx="154" cy="1561"/>
            </a:xfrm>
            <a:custGeom>
              <a:avLst/>
              <a:gdLst>
                <a:gd name="T0" fmla="*/ 55 w 224"/>
                <a:gd name="T1" fmla="*/ 2265 h 2265"/>
                <a:gd name="T2" fmla="*/ 49 w 224"/>
                <a:gd name="T3" fmla="*/ 2265 h 2265"/>
                <a:gd name="T4" fmla="*/ 55 w 224"/>
                <a:gd name="T5" fmla="*/ 2205 h 2265"/>
                <a:gd name="T6" fmla="*/ 79 w 224"/>
                <a:gd name="T7" fmla="*/ 1875 h 2265"/>
                <a:gd name="T8" fmla="*/ 32 w 224"/>
                <a:gd name="T9" fmla="*/ 1603 h 2265"/>
                <a:gd name="T10" fmla="*/ 5 w 224"/>
                <a:gd name="T11" fmla="*/ 1499 h 2265"/>
                <a:gd name="T12" fmla="*/ 3 w 224"/>
                <a:gd name="T13" fmla="*/ 1481 h 2265"/>
                <a:gd name="T14" fmla="*/ 36 w 224"/>
                <a:gd name="T15" fmla="*/ 1347 h 2265"/>
                <a:gd name="T16" fmla="*/ 73 w 224"/>
                <a:gd name="T17" fmla="*/ 1226 h 2265"/>
                <a:gd name="T18" fmla="*/ 50 w 224"/>
                <a:gd name="T19" fmla="*/ 1084 h 2265"/>
                <a:gd name="T20" fmla="*/ 28 w 224"/>
                <a:gd name="T21" fmla="*/ 944 h 2265"/>
                <a:gd name="T22" fmla="*/ 131 w 224"/>
                <a:gd name="T23" fmla="*/ 571 h 2265"/>
                <a:gd name="T24" fmla="*/ 189 w 224"/>
                <a:gd name="T25" fmla="*/ 1 h 2265"/>
                <a:gd name="T26" fmla="*/ 194 w 224"/>
                <a:gd name="T27" fmla="*/ 0 h 2265"/>
                <a:gd name="T28" fmla="*/ 136 w 224"/>
                <a:gd name="T29" fmla="*/ 572 h 2265"/>
                <a:gd name="T30" fmla="*/ 34 w 224"/>
                <a:gd name="T31" fmla="*/ 944 h 2265"/>
                <a:gd name="T32" fmla="*/ 56 w 224"/>
                <a:gd name="T33" fmla="*/ 1083 h 2265"/>
                <a:gd name="T34" fmla="*/ 79 w 224"/>
                <a:gd name="T35" fmla="*/ 1226 h 2265"/>
                <a:gd name="T36" fmla="*/ 42 w 224"/>
                <a:gd name="T37" fmla="*/ 1349 h 2265"/>
                <a:gd name="T38" fmla="*/ 8 w 224"/>
                <a:gd name="T39" fmla="*/ 1481 h 2265"/>
                <a:gd name="T40" fmla="*/ 11 w 224"/>
                <a:gd name="T41" fmla="*/ 1498 h 2265"/>
                <a:gd name="T42" fmla="*/ 38 w 224"/>
                <a:gd name="T43" fmla="*/ 1602 h 2265"/>
                <a:gd name="T44" fmla="*/ 84 w 224"/>
                <a:gd name="T45" fmla="*/ 1875 h 2265"/>
                <a:gd name="T46" fmla="*/ 60 w 224"/>
                <a:gd name="T47" fmla="*/ 2205 h 2265"/>
                <a:gd name="T48" fmla="*/ 55 w 224"/>
                <a:gd name="T49" fmla="*/ 2265 h 2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4" h="2265">
                  <a:moveTo>
                    <a:pt x="55" y="2265"/>
                  </a:moveTo>
                  <a:cubicBezTo>
                    <a:pt x="49" y="2265"/>
                    <a:pt x="49" y="2265"/>
                    <a:pt x="49" y="2265"/>
                  </a:cubicBezTo>
                  <a:cubicBezTo>
                    <a:pt x="50" y="2245"/>
                    <a:pt x="53" y="2226"/>
                    <a:pt x="55" y="2205"/>
                  </a:cubicBezTo>
                  <a:cubicBezTo>
                    <a:pt x="65" y="2094"/>
                    <a:pt x="74" y="1987"/>
                    <a:pt x="79" y="1875"/>
                  </a:cubicBezTo>
                  <a:cubicBezTo>
                    <a:pt x="83" y="1788"/>
                    <a:pt x="58" y="1694"/>
                    <a:pt x="32" y="1603"/>
                  </a:cubicBezTo>
                  <a:cubicBezTo>
                    <a:pt x="22" y="1567"/>
                    <a:pt x="12" y="1532"/>
                    <a:pt x="5" y="1499"/>
                  </a:cubicBezTo>
                  <a:cubicBezTo>
                    <a:pt x="4" y="1493"/>
                    <a:pt x="3" y="1487"/>
                    <a:pt x="3" y="1481"/>
                  </a:cubicBezTo>
                  <a:cubicBezTo>
                    <a:pt x="0" y="1426"/>
                    <a:pt x="17" y="1388"/>
                    <a:pt x="36" y="1347"/>
                  </a:cubicBezTo>
                  <a:cubicBezTo>
                    <a:pt x="53" y="1311"/>
                    <a:pt x="70" y="1276"/>
                    <a:pt x="73" y="1226"/>
                  </a:cubicBezTo>
                  <a:cubicBezTo>
                    <a:pt x="76" y="1177"/>
                    <a:pt x="63" y="1130"/>
                    <a:pt x="50" y="1084"/>
                  </a:cubicBezTo>
                  <a:cubicBezTo>
                    <a:pt x="38" y="1040"/>
                    <a:pt x="25" y="993"/>
                    <a:pt x="28" y="944"/>
                  </a:cubicBezTo>
                  <a:cubicBezTo>
                    <a:pt x="50" y="817"/>
                    <a:pt x="84" y="692"/>
                    <a:pt x="131" y="571"/>
                  </a:cubicBezTo>
                  <a:cubicBezTo>
                    <a:pt x="200" y="386"/>
                    <a:pt x="220" y="194"/>
                    <a:pt x="189" y="1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24" y="194"/>
                    <a:pt x="205" y="387"/>
                    <a:pt x="136" y="572"/>
                  </a:cubicBezTo>
                  <a:cubicBezTo>
                    <a:pt x="90" y="693"/>
                    <a:pt x="56" y="819"/>
                    <a:pt x="34" y="944"/>
                  </a:cubicBezTo>
                  <a:cubicBezTo>
                    <a:pt x="32" y="993"/>
                    <a:pt x="45" y="1038"/>
                    <a:pt x="56" y="1083"/>
                  </a:cubicBezTo>
                  <a:cubicBezTo>
                    <a:pt x="69" y="1128"/>
                    <a:pt x="81" y="1177"/>
                    <a:pt x="79" y="1226"/>
                  </a:cubicBezTo>
                  <a:cubicBezTo>
                    <a:pt x="76" y="1277"/>
                    <a:pt x="59" y="1314"/>
                    <a:pt x="42" y="1349"/>
                  </a:cubicBezTo>
                  <a:cubicBezTo>
                    <a:pt x="24" y="1389"/>
                    <a:pt x="5" y="1427"/>
                    <a:pt x="8" y="1481"/>
                  </a:cubicBezTo>
                  <a:cubicBezTo>
                    <a:pt x="8" y="1487"/>
                    <a:pt x="10" y="1493"/>
                    <a:pt x="11" y="1498"/>
                  </a:cubicBezTo>
                  <a:cubicBezTo>
                    <a:pt x="18" y="1531"/>
                    <a:pt x="28" y="1567"/>
                    <a:pt x="38" y="1602"/>
                  </a:cubicBezTo>
                  <a:cubicBezTo>
                    <a:pt x="63" y="1692"/>
                    <a:pt x="89" y="1786"/>
                    <a:pt x="84" y="1875"/>
                  </a:cubicBezTo>
                  <a:cubicBezTo>
                    <a:pt x="80" y="1987"/>
                    <a:pt x="70" y="2094"/>
                    <a:pt x="60" y="2205"/>
                  </a:cubicBezTo>
                  <a:cubicBezTo>
                    <a:pt x="58" y="2226"/>
                    <a:pt x="56" y="2245"/>
                    <a:pt x="55" y="2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911D3F4B-C728-B52C-1A68-1A8EC45504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09" y="465"/>
              <a:ext cx="154" cy="1502"/>
            </a:xfrm>
            <a:custGeom>
              <a:avLst/>
              <a:gdLst>
                <a:gd name="T0" fmla="*/ 114 w 226"/>
                <a:gd name="T1" fmla="*/ 2179 h 2179"/>
                <a:gd name="T2" fmla="*/ 108 w 226"/>
                <a:gd name="T3" fmla="*/ 2179 h 2179"/>
                <a:gd name="T4" fmla="*/ 57 w 226"/>
                <a:gd name="T5" fmla="*/ 1686 h 2179"/>
                <a:gd name="T6" fmla="*/ 11 w 226"/>
                <a:gd name="T7" fmla="*/ 1168 h 2179"/>
                <a:gd name="T8" fmla="*/ 112 w 226"/>
                <a:gd name="T9" fmla="*/ 642 h 2179"/>
                <a:gd name="T10" fmla="*/ 215 w 226"/>
                <a:gd name="T11" fmla="*/ 0 h 2179"/>
                <a:gd name="T12" fmla="*/ 221 w 226"/>
                <a:gd name="T13" fmla="*/ 0 h 2179"/>
                <a:gd name="T14" fmla="*/ 117 w 226"/>
                <a:gd name="T15" fmla="*/ 644 h 2179"/>
                <a:gd name="T16" fmla="*/ 15 w 226"/>
                <a:gd name="T17" fmla="*/ 1168 h 2179"/>
                <a:gd name="T18" fmla="*/ 62 w 226"/>
                <a:gd name="T19" fmla="*/ 1685 h 2179"/>
                <a:gd name="T20" fmla="*/ 114 w 226"/>
                <a:gd name="T21" fmla="*/ 2179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2179">
                  <a:moveTo>
                    <a:pt x="114" y="2179"/>
                  </a:moveTo>
                  <a:cubicBezTo>
                    <a:pt x="108" y="2179"/>
                    <a:pt x="108" y="2179"/>
                    <a:pt x="108" y="2179"/>
                  </a:cubicBezTo>
                  <a:cubicBezTo>
                    <a:pt x="114" y="2006"/>
                    <a:pt x="86" y="1844"/>
                    <a:pt x="57" y="1686"/>
                  </a:cubicBezTo>
                  <a:cubicBezTo>
                    <a:pt x="29" y="1520"/>
                    <a:pt x="0" y="1347"/>
                    <a:pt x="11" y="1168"/>
                  </a:cubicBezTo>
                  <a:cubicBezTo>
                    <a:pt x="22" y="985"/>
                    <a:pt x="69" y="811"/>
                    <a:pt x="112" y="642"/>
                  </a:cubicBezTo>
                  <a:cubicBezTo>
                    <a:pt x="166" y="438"/>
                    <a:pt x="221" y="226"/>
                    <a:pt x="21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6" y="226"/>
                    <a:pt x="170" y="438"/>
                    <a:pt x="117" y="644"/>
                  </a:cubicBezTo>
                  <a:cubicBezTo>
                    <a:pt x="73" y="812"/>
                    <a:pt x="28" y="986"/>
                    <a:pt x="15" y="1168"/>
                  </a:cubicBezTo>
                  <a:cubicBezTo>
                    <a:pt x="4" y="1346"/>
                    <a:pt x="33" y="1518"/>
                    <a:pt x="62" y="1685"/>
                  </a:cubicBezTo>
                  <a:cubicBezTo>
                    <a:pt x="91" y="1842"/>
                    <a:pt x="119" y="2006"/>
                    <a:pt x="114" y="21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33">
              <a:extLst>
                <a:ext uri="{FF2B5EF4-FFF2-40B4-BE49-F238E27FC236}">
                  <a16:creationId xmlns:a16="http://schemas.microsoft.com/office/drawing/2014/main" id="{43C3E8A3-C999-B12E-0FD9-D60734CBF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7" y="523"/>
              <a:ext cx="225" cy="1412"/>
            </a:xfrm>
            <a:custGeom>
              <a:avLst/>
              <a:gdLst>
                <a:gd name="T0" fmla="*/ 237 w 330"/>
                <a:gd name="T1" fmla="*/ 2046 h 2048"/>
                <a:gd name="T2" fmla="*/ 68 w 330"/>
                <a:gd name="T3" fmla="*/ 1409 h 2048"/>
                <a:gd name="T4" fmla="*/ 12 w 330"/>
                <a:gd name="T5" fmla="*/ 1059 h 2048"/>
                <a:gd name="T6" fmla="*/ 129 w 330"/>
                <a:gd name="T7" fmla="*/ 722 h 2048"/>
                <a:gd name="T8" fmla="*/ 316 w 330"/>
                <a:gd name="T9" fmla="*/ 0 h 2048"/>
                <a:gd name="T10" fmla="*/ 322 w 330"/>
                <a:gd name="T11" fmla="*/ 0 h 2048"/>
                <a:gd name="T12" fmla="*/ 134 w 330"/>
                <a:gd name="T13" fmla="*/ 725 h 2048"/>
                <a:gd name="T14" fmla="*/ 17 w 330"/>
                <a:gd name="T15" fmla="*/ 1060 h 2048"/>
                <a:gd name="T16" fmla="*/ 74 w 330"/>
                <a:gd name="T17" fmla="*/ 1408 h 2048"/>
                <a:gd name="T18" fmla="*/ 243 w 330"/>
                <a:gd name="T19" fmla="*/ 2048 h 2048"/>
                <a:gd name="T20" fmla="*/ 237 w 330"/>
                <a:gd name="T21" fmla="*/ 2046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0" h="2048">
                  <a:moveTo>
                    <a:pt x="237" y="2046"/>
                  </a:moveTo>
                  <a:cubicBezTo>
                    <a:pt x="224" y="1801"/>
                    <a:pt x="168" y="1634"/>
                    <a:pt x="68" y="1409"/>
                  </a:cubicBezTo>
                  <a:cubicBezTo>
                    <a:pt x="22" y="1305"/>
                    <a:pt x="0" y="1174"/>
                    <a:pt x="12" y="1059"/>
                  </a:cubicBezTo>
                  <a:cubicBezTo>
                    <a:pt x="23" y="933"/>
                    <a:pt x="67" y="834"/>
                    <a:pt x="129" y="722"/>
                  </a:cubicBezTo>
                  <a:cubicBezTo>
                    <a:pt x="278" y="454"/>
                    <a:pt x="324" y="273"/>
                    <a:pt x="316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30" y="274"/>
                    <a:pt x="284" y="457"/>
                    <a:pt x="134" y="725"/>
                  </a:cubicBezTo>
                  <a:cubicBezTo>
                    <a:pt x="72" y="835"/>
                    <a:pt x="29" y="935"/>
                    <a:pt x="17" y="1060"/>
                  </a:cubicBezTo>
                  <a:cubicBezTo>
                    <a:pt x="7" y="1174"/>
                    <a:pt x="29" y="1304"/>
                    <a:pt x="74" y="1408"/>
                  </a:cubicBezTo>
                  <a:cubicBezTo>
                    <a:pt x="172" y="1634"/>
                    <a:pt x="229" y="1801"/>
                    <a:pt x="243" y="2048"/>
                  </a:cubicBezTo>
                  <a:lnTo>
                    <a:pt x="237" y="20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38478EAE-8F72-EC2F-0065-8327AF6E77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13" y="576"/>
              <a:ext cx="283" cy="1328"/>
            </a:xfrm>
            <a:custGeom>
              <a:avLst/>
              <a:gdLst>
                <a:gd name="T0" fmla="*/ 358 w 414"/>
                <a:gd name="T1" fmla="*/ 1926 h 1926"/>
                <a:gd name="T2" fmla="*/ 190 w 414"/>
                <a:gd name="T3" fmla="*/ 1505 h 1926"/>
                <a:gd name="T4" fmla="*/ 17 w 414"/>
                <a:gd name="T5" fmla="*/ 945 h 1926"/>
                <a:gd name="T6" fmla="*/ 207 w 414"/>
                <a:gd name="T7" fmla="*/ 568 h 1926"/>
                <a:gd name="T8" fmla="*/ 392 w 414"/>
                <a:gd name="T9" fmla="*/ 0 h 1926"/>
                <a:gd name="T10" fmla="*/ 397 w 414"/>
                <a:gd name="T11" fmla="*/ 0 h 1926"/>
                <a:gd name="T12" fmla="*/ 213 w 414"/>
                <a:gd name="T13" fmla="*/ 570 h 1926"/>
                <a:gd name="T14" fmla="*/ 24 w 414"/>
                <a:gd name="T15" fmla="*/ 945 h 1926"/>
                <a:gd name="T16" fmla="*/ 196 w 414"/>
                <a:gd name="T17" fmla="*/ 1502 h 1926"/>
                <a:gd name="T18" fmla="*/ 365 w 414"/>
                <a:gd name="T19" fmla="*/ 1925 h 1926"/>
                <a:gd name="T20" fmla="*/ 358 w 414"/>
                <a:gd name="T21" fmla="*/ 1926 h 1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1926">
                  <a:moveTo>
                    <a:pt x="358" y="1926"/>
                  </a:moveTo>
                  <a:cubicBezTo>
                    <a:pt x="335" y="1780"/>
                    <a:pt x="261" y="1641"/>
                    <a:pt x="190" y="1505"/>
                  </a:cubicBezTo>
                  <a:cubicBezTo>
                    <a:pt x="97" y="1327"/>
                    <a:pt x="0" y="1143"/>
                    <a:pt x="17" y="945"/>
                  </a:cubicBezTo>
                  <a:cubicBezTo>
                    <a:pt x="28" y="808"/>
                    <a:pt x="120" y="677"/>
                    <a:pt x="207" y="568"/>
                  </a:cubicBezTo>
                  <a:cubicBezTo>
                    <a:pt x="375" y="357"/>
                    <a:pt x="409" y="255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4" y="257"/>
                    <a:pt x="382" y="358"/>
                    <a:pt x="213" y="570"/>
                  </a:cubicBezTo>
                  <a:cubicBezTo>
                    <a:pt x="126" y="679"/>
                    <a:pt x="35" y="809"/>
                    <a:pt x="24" y="945"/>
                  </a:cubicBezTo>
                  <a:cubicBezTo>
                    <a:pt x="7" y="1142"/>
                    <a:pt x="103" y="1324"/>
                    <a:pt x="196" y="1502"/>
                  </a:cubicBezTo>
                  <a:cubicBezTo>
                    <a:pt x="268" y="1638"/>
                    <a:pt x="341" y="1779"/>
                    <a:pt x="365" y="1925"/>
                  </a:cubicBezTo>
                  <a:lnTo>
                    <a:pt x="358" y="19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C2A8E96E-5E96-0D45-C54B-5E6E4978FD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3" y="603"/>
              <a:ext cx="311" cy="1281"/>
            </a:xfrm>
            <a:custGeom>
              <a:avLst/>
              <a:gdLst>
                <a:gd name="T0" fmla="*/ 414 w 455"/>
                <a:gd name="T1" fmla="*/ 1859 h 1859"/>
                <a:gd name="T2" fmla="*/ 225 w 455"/>
                <a:gd name="T3" fmla="*/ 1471 h 1859"/>
                <a:gd name="T4" fmla="*/ 21 w 455"/>
                <a:gd name="T5" fmla="*/ 891 h 1859"/>
                <a:gd name="T6" fmla="*/ 232 w 455"/>
                <a:gd name="T7" fmla="*/ 499 h 1859"/>
                <a:gd name="T8" fmla="*/ 280 w 455"/>
                <a:gd name="T9" fmla="*/ 444 h 1859"/>
                <a:gd name="T10" fmla="*/ 429 w 455"/>
                <a:gd name="T11" fmla="*/ 0 h 1859"/>
                <a:gd name="T12" fmla="*/ 435 w 455"/>
                <a:gd name="T13" fmla="*/ 0 h 1859"/>
                <a:gd name="T14" fmla="*/ 284 w 455"/>
                <a:gd name="T15" fmla="*/ 447 h 1859"/>
                <a:gd name="T16" fmla="*/ 236 w 455"/>
                <a:gd name="T17" fmla="*/ 503 h 1859"/>
                <a:gd name="T18" fmla="*/ 25 w 455"/>
                <a:gd name="T19" fmla="*/ 892 h 1859"/>
                <a:gd name="T20" fmla="*/ 229 w 455"/>
                <a:gd name="T21" fmla="*/ 1468 h 1859"/>
                <a:gd name="T22" fmla="*/ 419 w 455"/>
                <a:gd name="T23" fmla="*/ 1859 h 1859"/>
                <a:gd name="T24" fmla="*/ 414 w 455"/>
                <a:gd name="T25" fmla="*/ 1859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5" h="1859">
                  <a:moveTo>
                    <a:pt x="414" y="1859"/>
                  </a:moveTo>
                  <a:cubicBezTo>
                    <a:pt x="380" y="1722"/>
                    <a:pt x="301" y="1594"/>
                    <a:pt x="225" y="1471"/>
                  </a:cubicBezTo>
                  <a:cubicBezTo>
                    <a:pt x="115" y="1292"/>
                    <a:pt x="0" y="1106"/>
                    <a:pt x="21" y="891"/>
                  </a:cubicBezTo>
                  <a:cubicBezTo>
                    <a:pt x="36" y="724"/>
                    <a:pt x="128" y="620"/>
                    <a:pt x="232" y="499"/>
                  </a:cubicBezTo>
                  <a:cubicBezTo>
                    <a:pt x="247" y="482"/>
                    <a:pt x="264" y="463"/>
                    <a:pt x="280" y="444"/>
                  </a:cubicBezTo>
                  <a:cubicBezTo>
                    <a:pt x="422" y="276"/>
                    <a:pt x="449" y="223"/>
                    <a:pt x="429" y="0"/>
                  </a:cubicBezTo>
                  <a:cubicBezTo>
                    <a:pt x="435" y="0"/>
                    <a:pt x="435" y="0"/>
                    <a:pt x="435" y="0"/>
                  </a:cubicBezTo>
                  <a:cubicBezTo>
                    <a:pt x="455" y="225"/>
                    <a:pt x="428" y="279"/>
                    <a:pt x="284" y="447"/>
                  </a:cubicBezTo>
                  <a:cubicBezTo>
                    <a:pt x="267" y="466"/>
                    <a:pt x="252" y="485"/>
                    <a:pt x="236" y="503"/>
                  </a:cubicBezTo>
                  <a:cubicBezTo>
                    <a:pt x="132" y="624"/>
                    <a:pt x="42" y="727"/>
                    <a:pt x="25" y="892"/>
                  </a:cubicBezTo>
                  <a:cubicBezTo>
                    <a:pt x="5" y="1105"/>
                    <a:pt x="118" y="1291"/>
                    <a:pt x="229" y="1468"/>
                  </a:cubicBezTo>
                  <a:cubicBezTo>
                    <a:pt x="305" y="1593"/>
                    <a:pt x="386" y="1721"/>
                    <a:pt x="419" y="1859"/>
                  </a:cubicBezTo>
                  <a:lnTo>
                    <a:pt x="414" y="18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206CAF4D-7830-4F77-DA6B-752AF083AC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29" y="597"/>
              <a:ext cx="309" cy="1286"/>
            </a:xfrm>
            <a:custGeom>
              <a:avLst/>
              <a:gdLst>
                <a:gd name="T0" fmla="*/ 429 w 451"/>
                <a:gd name="T1" fmla="*/ 1865 h 1865"/>
                <a:gd name="T2" fmla="*/ 234 w 451"/>
                <a:gd name="T3" fmla="*/ 1481 h 1865"/>
                <a:gd name="T4" fmla="*/ 20 w 451"/>
                <a:gd name="T5" fmla="*/ 900 h 1865"/>
                <a:gd name="T6" fmla="*/ 230 w 451"/>
                <a:gd name="T7" fmla="*/ 510 h 1865"/>
                <a:gd name="T8" fmla="*/ 286 w 451"/>
                <a:gd name="T9" fmla="*/ 444 h 1865"/>
                <a:gd name="T10" fmla="*/ 432 w 451"/>
                <a:gd name="T11" fmla="*/ 0 h 1865"/>
                <a:gd name="T12" fmla="*/ 437 w 451"/>
                <a:gd name="T13" fmla="*/ 0 h 1865"/>
                <a:gd name="T14" fmla="*/ 291 w 451"/>
                <a:gd name="T15" fmla="*/ 448 h 1865"/>
                <a:gd name="T16" fmla="*/ 234 w 451"/>
                <a:gd name="T17" fmla="*/ 514 h 1865"/>
                <a:gd name="T18" fmla="*/ 26 w 451"/>
                <a:gd name="T19" fmla="*/ 901 h 1865"/>
                <a:gd name="T20" fmla="*/ 239 w 451"/>
                <a:gd name="T21" fmla="*/ 1480 h 1865"/>
                <a:gd name="T22" fmla="*/ 434 w 451"/>
                <a:gd name="T23" fmla="*/ 1865 h 1865"/>
                <a:gd name="T24" fmla="*/ 429 w 451"/>
                <a:gd name="T25" fmla="*/ 186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1" h="1865">
                  <a:moveTo>
                    <a:pt x="429" y="1865"/>
                  </a:moveTo>
                  <a:cubicBezTo>
                    <a:pt x="394" y="1730"/>
                    <a:pt x="312" y="1603"/>
                    <a:pt x="234" y="1481"/>
                  </a:cubicBezTo>
                  <a:cubicBezTo>
                    <a:pt x="120" y="1301"/>
                    <a:pt x="0" y="1116"/>
                    <a:pt x="20" y="900"/>
                  </a:cubicBezTo>
                  <a:cubicBezTo>
                    <a:pt x="36" y="736"/>
                    <a:pt x="126" y="631"/>
                    <a:pt x="230" y="510"/>
                  </a:cubicBezTo>
                  <a:cubicBezTo>
                    <a:pt x="248" y="488"/>
                    <a:pt x="268" y="467"/>
                    <a:pt x="286" y="444"/>
                  </a:cubicBezTo>
                  <a:cubicBezTo>
                    <a:pt x="427" y="275"/>
                    <a:pt x="446" y="217"/>
                    <a:pt x="4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1" y="217"/>
                    <a:pt x="432" y="280"/>
                    <a:pt x="291" y="448"/>
                  </a:cubicBezTo>
                  <a:cubicBezTo>
                    <a:pt x="272" y="471"/>
                    <a:pt x="253" y="492"/>
                    <a:pt x="234" y="514"/>
                  </a:cubicBezTo>
                  <a:cubicBezTo>
                    <a:pt x="130" y="634"/>
                    <a:pt x="40" y="737"/>
                    <a:pt x="26" y="901"/>
                  </a:cubicBezTo>
                  <a:cubicBezTo>
                    <a:pt x="6" y="1116"/>
                    <a:pt x="124" y="1300"/>
                    <a:pt x="239" y="1480"/>
                  </a:cubicBezTo>
                  <a:cubicBezTo>
                    <a:pt x="317" y="1603"/>
                    <a:pt x="398" y="1730"/>
                    <a:pt x="434" y="1865"/>
                  </a:cubicBezTo>
                  <a:lnTo>
                    <a:pt x="429" y="18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3FCBAAFE-3001-83F4-60D4-4D96A2B1E8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6" y="576"/>
              <a:ext cx="280" cy="1321"/>
            </a:xfrm>
            <a:custGeom>
              <a:avLst/>
              <a:gdLst>
                <a:gd name="T0" fmla="*/ 404 w 409"/>
                <a:gd name="T1" fmla="*/ 1917 h 1917"/>
                <a:gd name="T2" fmla="*/ 223 w 409"/>
                <a:gd name="T3" fmla="*/ 1549 h 1917"/>
                <a:gd name="T4" fmla="*/ 17 w 409"/>
                <a:gd name="T5" fmla="*/ 966 h 1917"/>
                <a:gd name="T6" fmla="*/ 193 w 409"/>
                <a:gd name="T7" fmla="*/ 592 h 1917"/>
                <a:gd name="T8" fmla="*/ 266 w 409"/>
                <a:gd name="T9" fmla="*/ 489 h 1917"/>
                <a:gd name="T10" fmla="*/ 392 w 409"/>
                <a:gd name="T11" fmla="*/ 0 h 1917"/>
                <a:gd name="T12" fmla="*/ 397 w 409"/>
                <a:gd name="T13" fmla="*/ 0 h 1917"/>
                <a:gd name="T14" fmla="*/ 271 w 409"/>
                <a:gd name="T15" fmla="*/ 491 h 1917"/>
                <a:gd name="T16" fmla="*/ 197 w 409"/>
                <a:gd name="T17" fmla="*/ 594 h 1917"/>
                <a:gd name="T18" fmla="*/ 21 w 409"/>
                <a:gd name="T19" fmla="*/ 966 h 1917"/>
                <a:gd name="T20" fmla="*/ 227 w 409"/>
                <a:gd name="T21" fmla="*/ 1547 h 1917"/>
                <a:gd name="T22" fmla="*/ 409 w 409"/>
                <a:gd name="T23" fmla="*/ 1916 h 1917"/>
                <a:gd name="T24" fmla="*/ 404 w 409"/>
                <a:gd name="T25" fmla="*/ 1917 h 1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1917">
                  <a:moveTo>
                    <a:pt x="404" y="1917"/>
                  </a:moveTo>
                  <a:cubicBezTo>
                    <a:pt x="368" y="1790"/>
                    <a:pt x="294" y="1667"/>
                    <a:pt x="223" y="1549"/>
                  </a:cubicBezTo>
                  <a:cubicBezTo>
                    <a:pt x="113" y="1366"/>
                    <a:pt x="0" y="1177"/>
                    <a:pt x="17" y="966"/>
                  </a:cubicBezTo>
                  <a:cubicBezTo>
                    <a:pt x="28" y="817"/>
                    <a:pt x="109" y="707"/>
                    <a:pt x="193" y="592"/>
                  </a:cubicBezTo>
                  <a:cubicBezTo>
                    <a:pt x="217" y="559"/>
                    <a:pt x="242" y="524"/>
                    <a:pt x="266" y="489"/>
                  </a:cubicBezTo>
                  <a:cubicBezTo>
                    <a:pt x="386" y="310"/>
                    <a:pt x="400" y="220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07" y="221"/>
                    <a:pt x="392" y="312"/>
                    <a:pt x="271" y="491"/>
                  </a:cubicBezTo>
                  <a:cubicBezTo>
                    <a:pt x="247" y="527"/>
                    <a:pt x="221" y="561"/>
                    <a:pt x="197" y="594"/>
                  </a:cubicBezTo>
                  <a:cubicBezTo>
                    <a:pt x="113" y="710"/>
                    <a:pt x="34" y="818"/>
                    <a:pt x="21" y="966"/>
                  </a:cubicBezTo>
                  <a:cubicBezTo>
                    <a:pt x="4" y="1176"/>
                    <a:pt x="117" y="1365"/>
                    <a:pt x="227" y="1547"/>
                  </a:cubicBezTo>
                  <a:cubicBezTo>
                    <a:pt x="299" y="1666"/>
                    <a:pt x="372" y="1789"/>
                    <a:pt x="409" y="1916"/>
                  </a:cubicBezTo>
                  <a:lnTo>
                    <a:pt x="404" y="19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5D5982F-AC90-D457-A205-B8620A9CE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51" y="533"/>
              <a:ext cx="260" cy="1391"/>
            </a:xfrm>
            <a:custGeom>
              <a:avLst/>
              <a:gdLst>
                <a:gd name="T0" fmla="*/ 376 w 380"/>
                <a:gd name="T1" fmla="*/ 2019 h 2019"/>
                <a:gd name="T2" fmla="*/ 213 w 380"/>
                <a:gd name="T3" fmla="*/ 1667 h 2019"/>
                <a:gd name="T4" fmla="*/ 17 w 380"/>
                <a:gd name="T5" fmla="*/ 1079 h 2019"/>
                <a:gd name="T6" fmla="*/ 206 w 380"/>
                <a:gd name="T7" fmla="*/ 632 h 2019"/>
                <a:gd name="T8" fmla="*/ 223 w 380"/>
                <a:gd name="T9" fmla="*/ 604 h 2019"/>
                <a:gd name="T10" fmla="*/ 342 w 380"/>
                <a:gd name="T11" fmla="*/ 0 h 2019"/>
                <a:gd name="T12" fmla="*/ 348 w 380"/>
                <a:gd name="T13" fmla="*/ 0 h 2019"/>
                <a:gd name="T14" fmla="*/ 227 w 380"/>
                <a:gd name="T15" fmla="*/ 607 h 2019"/>
                <a:gd name="T16" fmla="*/ 210 w 380"/>
                <a:gd name="T17" fmla="*/ 634 h 2019"/>
                <a:gd name="T18" fmla="*/ 21 w 380"/>
                <a:gd name="T19" fmla="*/ 1079 h 2019"/>
                <a:gd name="T20" fmla="*/ 215 w 380"/>
                <a:gd name="T21" fmla="*/ 1664 h 2019"/>
                <a:gd name="T22" fmla="*/ 380 w 380"/>
                <a:gd name="T23" fmla="*/ 2017 h 2019"/>
                <a:gd name="T24" fmla="*/ 376 w 380"/>
                <a:gd name="T25" fmla="*/ 2019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0" h="2019">
                  <a:moveTo>
                    <a:pt x="376" y="2019"/>
                  </a:moveTo>
                  <a:cubicBezTo>
                    <a:pt x="342" y="1900"/>
                    <a:pt x="276" y="1782"/>
                    <a:pt x="213" y="1667"/>
                  </a:cubicBezTo>
                  <a:cubicBezTo>
                    <a:pt x="108" y="1479"/>
                    <a:pt x="0" y="1286"/>
                    <a:pt x="17" y="1079"/>
                  </a:cubicBezTo>
                  <a:cubicBezTo>
                    <a:pt x="30" y="927"/>
                    <a:pt x="127" y="764"/>
                    <a:pt x="206" y="632"/>
                  </a:cubicBezTo>
                  <a:cubicBezTo>
                    <a:pt x="211" y="623"/>
                    <a:pt x="217" y="613"/>
                    <a:pt x="223" y="604"/>
                  </a:cubicBezTo>
                  <a:cubicBezTo>
                    <a:pt x="348" y="394"/>
                    <a:pt x="351" y="245"/>
                    <a:pt x="342" y="0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55" y="246"/>
                    <a:pt x="354" y="396"/>
                    <a:pt x="227" y="607"/>
                  </a:cubicBezTo>
                  <a:cubicBezTo>
                    <a:pt x="221" y="615"/>
                    <a:pt x="215" y="624"/>
                    <a:pt x="210" y="634"/>
                  </a:cubicBezTo>
                  <a:cubicBezTo>
                    <a:pt x="131" y="765"/>
                    <a:pt x="34" y="928"/>
                    <a:pt x="21" y="1079"/>
                  </a:cubicBezTo>
                  <a:cubicBezTo>
                    <a:pt x="4" y="1283"/>
                    <a:pt x="113" y="1478"/>
                    <a:pt x="215" y="1664"/>
                  </a:cubicBezTo>
                  <a:cubicBezTo>
                    <a:pt x="280" y="1780"/>
                    <a:pt x="346" y="1899"/>
                    <a:pt x="380" y="2017"/>
                  </a:cubicBezTo>
                  <a:lnTo>
                    <a:pt x="376" y="20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E02473F2-ADD5-5111-826C-FDFA09C8B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34" y="487"/>
              <a:ext cx="224" cy="1468"/>
            </a:xfrm>
            <a:custGeom>
              <a:avLst/>
              <a:gdLst>
                <a:gd name="T0" fmla="*/ 324 w 328"/>
                <a:gd name="T1" fmla="*/ 2130 h 2130"/>
                <a:gd name="T2" fmla="*/ 183 w 328"/>
                <a:gd name="T3" fmla="*/ 1790 h 2130"/>
                <a:gd name="T4" fmla="*/ 14 w 328"/>
                <a:gd name="T5" fmla="*/ 1197 h 2130"/>
                <a:gd name="T6" fmla="*/ 140 w 328"/>
                <a:gd name="T7" fmla="*/ 796 h 2130"/>
                <a:gd name="T8" fmla="*/ 204 w 328"/>
                <a:gd name="T9" fmla="*/ 647 h 2130"/>
                <a:gd name="T10" fmla="*/ 266 w 328"/>
                <a:gd name="T11" fmla="*/ 81 h 2130"/>
                <a:gd name="T12" fmla="*/ 263 w 328"/>
                <a:gd name="T13" fmla="*/ 0 h 2130"/>
                <a:gd name="T14" fmla="*/ 269 w 328"/>
                <a:gd name="T15" fmla="*/ 0 h 2130"/>
                <a:gd name="T16" fmla="*/ 271 w 328"/>
                <a:gd name="T17" fmla="*/ 81 h 2130"/>
                <a:gd name="T18" fmla="*/ 209 w 328"/>
                <a:gd name="T19" fmla="*/ 648 h 2130"/>
                <a:gd name="T20" fmla="*/ 145 w 328"/>
                <a:gd name="T21" fmla="*/ 797 h 2130"/>
                <a:gd name="T22" fmla="*/ 18 w 328"/>
                <a:gd name="T23" fmla="*/ 1197 h 2130"/>
                <a:gd name="T24" fmla="*/ 187 w 328"/>
                <a:gd name="T25" fmla="*/ 1787 h 2130"/>
                <a:gd name="T26" fmla="*/ 328 w 328"/>
                <a:gd name="T27" fmla="*/ 2128 h 2130"/>
                <a:gd name="T28" fmla="*/ 324 w 328"/>
                <a:gd name="T29" fmla="*/ 2130 h 2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8" h="2130">
                  <a:moveTo>
                    <a:pt x="324" y="2130"/>
                  </a:moveTo>
                  <a:cubicBezTo>
                    <a:pt x="291" y="2013"/>
                    <a:pt x="236" y="1900"/>
                    <a:pt x="183" y="1790"/>
                  </a:cubicBezTo>
                  <a:cubicBezTo>
                    <a:pt x="93" y="1605"/>
                    <a:pt x="0" y="1412"/>
                    <a:pt x="14" y="1197"/>
                  </a:cubicBezTo>
                  <a:cubicBezTo>
                    <a:pt x="24" y="1055"/>
                    <a:pt x="83" y="923"/>
                    <a:pt x="140" y="796"/>
                  </a:cubicBezTo>
                  <a:cubicBezTo>
                    <a:pt x="162" y="747"/>
                    <a:pt x="184" y="697"/>
                    <a:pt x="204" y="647"/>
                  </a:cubicBezTo>
                  <a:cubicBezTo>
                    <a:pt x="277" y="460"/>
                    <a:pt x="271" y="276"/>
                    <a:pt x="266" y="81"/>
                  </a:cubicBezTo>
                  <a:cubicBezTo>
                    <a:pt x="264" y="54"/>
                    <a:pt x="264" y="26"/>
                    <a:pt x="263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69" y="27"/>
                    <a:pt x="270" y="54"/>
                    <a:pt x="271" y="81"/>
                  </a:cubicBezTo>
                  <a:cubicBezTo>
                    <a:pt x="277" y="276"/>
                    <a:pt x="283" y="460"/>
                    <a:pt x="209" y="648"/>
                  </a:cubicBezTo>
                  <a:cubicBezTo>
                    <a:pt x="190" y="699"/>
                    <a:pt x="167" y="749"/>
                    <a:pt x="145" y="797"/>
                  </a:cubicBezTo>
                  <a:cubicBezTo>
                    <a:pt x="87" y="924"/>
                    <a:pt x="28" y="1056"/>
                    <a:pt x="18" y="1197"/>
                  </a:cubicBezTo>
                  <a:cubicBezTo>
                    <a:pt x="4" y="1410"/>
                    <a:pt x="97" y="1602"/>
                    <a:pt x="187" y="1787"/>
                  </a:cubicBezTo>
                  <a:cubicBezTo>
                    <a:pt x="240" y="1897"/>
                    <a:pt x="295" y="2011"/>
                    <a:pt x="328" y="2128"/>
                  </a:cubicBezTo>
                  <a:lnTo>
                    <a:pt x="324" y="21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66F2CFA6-0FDC-DCA6-D735-DF6937D29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2" y="448"/>
              <a:ext cx="194" cy="1543"/>
            </a:xfrm>
            <a:custGeom>
              <a:avLst/>
              <a:gdLst>
                <a:gd name="T0" fmla="*/ 280 w 285"/>
                <a:gd name="T1" fmla="*/ 2237 h 2237"/>
                <a:gd name="T2" fmla="*/ 162 w 285"/>
                <a:gd name="T3" fmla="*/ 1907 h 2237"/>
                <a:gd name="T4" fmla="*/ 18 w 285"/>
                <a:gd name="T5" fmla="*/ 1291 h 2237"/>
                <a:gd name="T6" fmla="*/ 110 w 285"/>
                <a:gd name="T7" fmla="*/ 929 h 2237"/>
                <a:gd name="T8" fmla="*/ 186 w 285"/>
                <a:gd name="T9" fmla="*/ 676 h 2237"/>
                <a:gd name="T10" fmla="*/ 210 w 285"/>
                <a:gd name="T11" fmla="*/ 158 h 2237"/>
                <a:gd name="T12" fmla="*/ 206 w 285"/>
                <a:gd name="T13" fmla="*/ 0 h 2237"/>
                <a:gd name="T14" fmla="*/ 211 w 285"/>
                <a:gd name="T15" fmla="*/ 0 h 2237"/>
                <a:gd name="T16" fmla="*/ 216 w 285"/>
                <a:gd name="T17" fmla="*/ 158 h 2237"/>
                <a:gd name="T18" fmla="*/ 192 w 285"/>
                <a:gd name="T19" fmla="*/ 678 h 2237"/>
                <a:gd name="T20" fmla="*/ 116 w 285"/>
                <a:gd name="T21" fmla="*/ 932 h 2237"/>
                <a:gd name="T22" fmla="*/ 24 w 285"/>
                <a:gd name="T23" fmla="*/ 1292 h 2237"/>
                <a:gd name="T24" fmla="*/ 166 w 285"/>
                <a:gd name="T25" fmla="*/ 1906 h 2237"/>
                <a:gd name="T26" fmla="*/ 285 w 285"/>
                <a:gd name="T27" fmla="*/ 2236 h 2237"/>
                <a:gd name="T28" fmla="*/ 280 w 285"/>
                <a:gd name="T29" fmla="*/ 2237 h 2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5" h="2237">
                  <a:moveTo>
                    <a:pt x="280" y="2237"/>
                  </a:moveTo>
                  <a:cubicBezTo>
                    <a:pt x="251" y="2123"/>
                    <a:pt x="206" y="2014"/>
                    <a:pt x="162" y="1907"/>
                  </a:cubicBezTo>
                  <a:cubicBezTo>
                    <a:pt x="79" y="1706"/>
                    <a:pt x="0" y="1517"/>
                    <a:pt x="18" y="1291"/>
                  </a:cubicBezTo>
                  <a:cubicBezTo>
                    <a:pt x="28" y="1165"/>
                    <a:pt x="71" y="1045"/>
                    <a:pt x="110" y="929"/>
                  </a:cubicBezTo>
                  <a:cubicBezTo>
                    <a:pt x="138" y="847"/>
                    <a:pt x="168" y="762"/>
                    <a:pt x="186" y="676"/>
                  </a:cubicBezTo>
                  <a:cubicBezTo>
                    <a:pt x="221" y="510"/>
                    <a:pt x="216" y="331"/>
                    <a:pt x="210" y="158"/>
                  </a:cubicBezTo>
                  <a:cubicBezTo>
                    <a:pt x="209" y="106"/>
                    <a:pt x="207" y="52"/>
                    <a:pt x="206" y="0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52"/>
                    <a:pt x="214" y="106"/>
                    <a:pt x="216" y="158"/>
                  </a:cubicBezTo>
                  <a:cubicBezTo>
                    <a:pt x="221" y="331"/>
                    <a:pt x="227" y="510"/>
                    <a:pt x="192" y="678"/>
                  </a:cubicBezTo>
                  <a:cubicBezTo>
                    <a:pt x="173" y="764"/>
                    <a:pt x="144" y="849"/>
                    <a:pt x="116" y="932"/>
                  </a:cubicBezTo>
                  <a:cubicBezTo>
                    <a:pt x="76" y="1047"/>
                    <a:pt x="34" y="1168"/>
                    <a:pt x="24" y="1292"/>
                  </a:cubicBezTo>
                  <a:cubicBezTo>
                    <a:pt x="6" y="1517"/>
                    <a:pt x="83" y="1706"/>
                    <a:pt x="166" y="1906"/>
                  </a:cubicBezTo>
                  <a:cubicBezTo>
                    <a:pt x="210" y="2011"/>
                    <a:pt x="255" y="2120"/>
                    <a:pt x="285" y="2236"/>
                  </a:cubicBezTo>
                  <a:lnTo>
                    <a:pt x="280" y="22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8A3E0ECD-3A74-54FE-7F50-6DE6B75F62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4" y="439"/>
              <a:ext cx="171" cy="1584"/>
            </a:xfrm>
            <a:custGeom>
              <a:avLst/>
              <a:gdLst>
                <a:gd name="T0" fmla="*/ 243 w 250"/>
                <a:gd name="T1" fmla="*/ 2297 h 2298"/>
                <a:gd name="T2" fmla="*/ 145 w 250"/>
                <a:gd name="T3" fmla="*/ 1970 h 2298"/>
                <a:gd name="T4" fmla="*/ 29 w 250"/>
                <a:gd name="T5" fmla="*/ 1299 h 2298"/>
                <a:gd name="T6" fmla="*/ 97 w 250"/>
                <a:gd name="T7" fmla="*/ 991 h 2298"/>
                <a:gd name="T8" fmla="*/ 163 w 250"/>
                <a:gd name="T9" fmla="*/ 693 h 2298"/>
                <a:gd name="T10" fmla="*/ 184 w 250"/>
                <a:gd name="T11" fmla="*/ 160 h 2298"/>
                <a:gd name="T12" fmla="*/ 184 w 250"/>
                <a:gd name="T13" fmla="*/ 0 h 2298"/>
                <a:gd name="T14" fmla="*/ 190 w 250"/>
                <a:gd name="T15" fmla="*/ 0 h 2298"/>
                <a:gd name="T16" fmla="*/ 190 w 250"/>
                <a:gd name="T17" fmla="*/ 160 h 2298"/>
                <a:gd name="T18" fmla="*/ 169 w 250"/>
                <a:gd name="T19" fmla="*/ 694 h 2298"/>
                <a:gd name="T20" fmla="*/ 103 w 250"/>
                <a:gd name="T21" fmla="*/ 993 h 2298"/>
                <a:gd name="T22" fmla="*/ 35 w 250"/>
                <a:gd name="T23" fmla="*/ 1300 h 2298"/>
                <a:gd name="T24" fmla="*/ 150 w 250"/>
                <a:gd name="T25" fmla="*/ 1970 h 2298"/>
                <a:gd name="T26" fmla="*/ 250 w 250"/>
                <a:gd name="T27" fmla="*/ 2298 h 2298"/>
                <a:gd name="T28" fmla="*/ 243 w 250"/>
                <a:gd name="T29" fmla="*/ 2297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0" h="2298">
                  <a:moveTo>
                    <a:pt x="243" y="2297"/>
                  </a:moveTo>
                  <a:cubicBezTo>
                    <a:pt x="217" y="2181"/>
                    <a:pt x="180" y="2075"/>
                    <a:pt x="145" y="1970"/>
                  </a:cubicBezTo>
                  <a:cubicBezTo>
                    <a:pt x="70" y="1753"/>
                    <a:pt x="0" y="1548"/>
                    <a:pt x="29" y="1299"/>
                  </a:cubicBezTo>
                  <a:cubicBezTo>
                    <a:pt x="42" y="1195"/>
                    <a:pt x="70" y="1092"/>
                    <a:pt x="97" y="991"/>
                  </a:cubicBezTo>
                  <a:cubicBezTo>
                    <a:pt x="124" y="895"/>
                    <a:pt x="150" y="795"/>
                    <a:pt x="163" y="693"/>
                  </a:cubicBezTo>
                  <a:cubicBezTo>
                    <a:pt x="186" y="520"/>
                    <a:pt x="184" y="336"/>
                    <a:pt x="184" y="160"/>
                  </a:cubicBezTo>
                  <a:cubicBezTo>
                    <a:pt x="184" y="106"/>
                    <a:pt x="184" y="52"/>
                    <a:pt x="184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52"/>
                    <a:pt x="190" y="106"/>
                    <a:pt x="190" y="160"/>
                  </a:cubicBezTo>
                  <a:cubicBezTo>
                    <a:pt x="190" y="337"/>
                    <a:pt x="191" y="520"/>
                    <a:pt x="169" y="694"/>
                  </a:cubicBezTo>
                  <a:cubicBezTo>
                    <a:pt x="156" y="796"/>
                    <a:pt x="129" y="896"/>
                    <a:pt x="103" y="993"/>
                  </a:cubicBezTo>
                  <a:cubicBezTo>
                    <a:pt x="76" y="1092"/>
                    <a:pt x="48" y="1196"/>
                    <a:pt x="35" y="1300"/>
                  </a:cubicBezTo>
                  <a:cubicBezTo>
                    <a:pt x="5" y="1549"/>
                    <a:pt x="76" y="1753"/>
                    <a:pt x="150" y="1970"/>
                  </a:cubicBezTo>
                  <a:cubicBezTo>
                    <a:pt x="186" y="2075"/>
                    <a:pt x="224" y="2182"/>
                    <a:pt x="250" y="2298"/>
                  </a:cubicBezTo>
                  <a:lnTo>
                    <a:pt x="243" y="22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9C16A6BA-D7A6-CA80-FB7D-53F4E723A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2" y="430"/>
              <a:ext cx="122" cy="1618"/>
            </a:xfrm>
            <a:custGeom>
              <a:avLst/>
              <a:gdLst>
                <a:gd name="T0" fmla="*/ 173 w 179"/>
                <a:gd name="T1" fmla="*/ 2347 h 2348"/>
                <a:gd name="T2" fmla="*/ 91 w 179"/>
                <a:gd name="T3" fmla="*/ 2024 h 2348"/>
                <a:gd name="T4" fmla="*/ 7 w 179"/>
                <a:gd name="T5" fmla="*/ 1666 h 2348"/>
                <a:gd name="T6" fmla="*/ 31 w 179"/>
                <a:gd name="T7" fmla="*/ 1373 h 2348"/>
                <a:gd name="T8" fmla="*/ 46 w 179"/>
                <a:gd name="T9" fmla="*/ 1272 h 2348"/>
                <a:gd name="T10" fmla="*/ 124 w 179"/>
                <a:gd name="T11" fmla="*/ 0 h 2348"/>
                <a:gd name="T12" fmla="*/ 129 w 179"/>
                <a:gd name="T13" fmla="*/ 0 h 2348"/>
                <a:gd name="T14" fmla="*/ 52 w 179"/>
                <a:gd name="T15" fmla="*/ 1274 h 2348"/>
                <a:gd name="T16" fmla="*/ 36 w 179"/>
                <a:gd name="T17" fmla="*/ 1374 h 2348"/>
                <a:gd name="T18" fmla="*/ 12 w 179"/>
                <a:gd name="T19" fmla="*/ 1667 h 2348"/>
                <a:gd name="T20" fmla="*/ 97 w 179"/>
                <a:gd name="T21" fmla="*/ 2024 h 2348"/>
                <a:gd name="T22" fmla="*/ 179 w 179"/>
                <a:gd name="T23" fmla="*/ 2348 h 2348"/>
                <a:gd name="T24" fmla="*/ 173 w 179"/>
                <a:gd name="T25" fmla="*/ 2347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2348">
                  <a:moveTo>
                    <a:pt x="173" y="2347"/>
                  </a:moveTo>
                  <a:cubicBezTo>
                    <a:pt x="160" y="2237"/>
                    <a:pt x="125" y="2128"/>
                    <a:pt x="91" y="2024"/>
                  </a:cubicBezTo>
                  <a:cubicBezTo>
                    <a:pt x="55" y="1908"/>
                    <a:pt x="15" y="1788"/>
                    <a:pt x="7" y="1666"/>
                  </a:cubicBezTo>
                  <a:cubicBezTo>
                    <a:pt x="0" y="1568"/>
                    <a:pt x="15" y="1469"/>
                    <a:pt x="31" y="1373"/>
                  </a:cubicBezTo>
                  <a:cubicBezTo>
                    <a:pt x="36" y="1340"/>
                    <a:pt x="42" y="1305"/>
                    <a:pt x="46" y="1272"/>
                  </a:cubicBezTo>
                  <a:cubicBezTo>
                    <a:pt x="98" y="885"/>
                    <a:pt x="124" y="469"/>
                    <a:pt x="124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470"/>
                    <a:pt x="104" y="886"/>
                    <a:pt x="52" y="1274"/>
                  </a:cubicBezTo>
                  <a:cubicBezTo>
                    <a:pt x="47" y="1307"/>
                    <a:pt x="42" y="1341"/>
                    <a:pt x="36" y="1374"/>
                  </a:cubicBezTo>
                  <a:cubicBezTo>
                    <a:pt x="21" y="1470"/>
                    <a:pt x="4" y="1569"/>
                    <a:pt x="12" y="1667"/>
                  </a:cubicBezTo>
                  <a:cubicBezTo>
                    <a:pt x="22" y="1789"/>
                    <a:pt x="60" y="1908"/>
                    <a:pt x="97" y="2024"/>
                  </a:cubicBezTo>
                  <a:cubicBezTo>
                    <a:pt x="131" y="2129"/>
                    <a:pt x="166" y="2237"/>
                    <a:pt x="179" y="2348"/>
                  </a:cubicBezTo>
                  <a:lnTo>
                    <a:pt x="173" y="23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B3BC745E-8059-D4C0-4AEE-1E1DE7E8E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4" y="432"/>
              <a:ext cx="108" cy="1634"/>
            </a:xfrm>
            <a:custGeom>
              <a:avLst/>
              <a:gdLst>
                <a:gd name="T0" fmla="*/ 90 w 159"/>
                <a:gd name="T1" fmla="*/ 2370 h 2370"/>
                <a:gd name="T2" fmla="*/ 84 w 159"/>
                <a:gd name="T3" fmla="*/ 2370 h 2370"/>
                <a:gd name="T4" fmla="*/ 46 w 159"/>
                <a:gd name="T5" fmla="*/ 2008 h 2370"/>
                <a:gd name="T6" fmla="*/ 11 w 159"/>
                <a:gd name="T7" fmla="*/ 1622 h 2370"/>
                <a:gd name="T8" fmla="*/ 67 w 159"/>
                <a:gd name="T9" fmla="*/ 1412 h 2370"/>
                <a:gd name="T10" fmla="*/ 121 w 159"/>
                <a:gd name="T11" fmla="*/ 1225 h 2370"/>
                <a:gd name="T12" fmla="*/ 108 w 159"/>
                <a:gd name="T13" fmla="*/ 433 h 2370"/>
                <a:gd name="T14" fmla="*/ 80 w 159"/>
                <a:gd name="T15" fmla="*/ 0 h 2370"/>
                <a:gd name="T16" fmla="*/ 86 w 159"/>
                <a:gd name="T17" fmla="*/ 0 h 2370"/>
                <a:gd name="T18" fmla="*/ 114 w 159"/>
                <a:gd name="T19" fmla="*/ 431 h 2370"/>
                <a:gd name="T20" fmla="*/ 126 w 159"/>
                <a:gd name="T21" fmla="*/ 1225 h 2370"/>
                <a:gd name="T22" fmla="*/ 73 w 159"/>
                <a:gd name="T23" fmla="*/ 1412 h 2370"/>
                <a:gd name="T24" fmla="*/ 18 w 159"/>
                <a:gd name="T25" fmla="*/ 1621 h 2370"/>
                <a:gd name="T26" fmla="*/ 53 w 159"/>
                <a:gd name="T27" fmla="*/ 2006 h 2370"/>
                <a:gd name="T28" fmla="*/ 90 w 159"/>
                <a:gd name="T29" fmla="*/ 2370 h 2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9" h="2370">
                  <a:moveTo>
                    <a:pt x="90" y="2370"/>
                  </a:moveTo>
                  <a:cubicBezTo>
                    <a:pt x="84" y="2370"/>
                    <a:pt x="84" y="2370"/>
                    <a:pt x="84" y="2370"/>
                  </a:cubicBezTo>
                  <a:cubicBezTo>
                    <a:pt x="90" y="2250"/>
                    <a:pt x="67" y="2126"/>
                    <a:pt x="46" y="2008"/>
                  </a:cubicBezTo>
                  <a:cubicBezTo>
                    <a:pt x="24" y="1881"/>
                    <a:pt x="0" y="1751"/>
                    <a:pt x="11" y="1622"/>
                  </a:cubicBezTo>
                  <a:cubicBezTo>
                    <a:pt x="16" y="1547"/>
                    <a:pt x="42" y="1478"/>
                    <a:pt x="67" y="1412"/>
                  </a:cubicBezTo>
                  <a:cubicBezTo>
                    <a:pt x="88" y="1352"/>
                    <a:pt x="111" y="1291"/>
                    <a:pt x="121" y="1225"/>
                  </a:cubicBezTo>
                  <a:cubicBezTo>
                    <a:pt x="155" y="980"/>
                    <a:pt x="131" y="702"/>
                    <a:pt x="108" y="433"/>
                  </a:cubicBezTo>
                  <a:cubicBezTo>
                    <a:pt x="95" y="280"/>
                    <a:pt x="83" y="137"/>
                    <a:pt x="8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8" y="137"/>
                    <a:pt x="100" y="280"/>
                    <a:pt x="114" y="431"/>
                  </a:cubicBezTo>
                  <a:cubicBezTo>
                    <a:pt x="136" y="702"/>
                    <a:pt x="159" y="980"/>
                    <a:pt x="126" y="1225"/>
                  </a:cubicBezTo>
                  <a:cubicBezTo>
                    <a:pt x="118" y="1291"/>
                    <a:pt x="95" y="1352"/>
                    <a:pt x="73" y="1412"/>
                  </a:cubicBezTo>
                  <a:cubicBezTo>
                    <a:pt x="49" y="1478"/>
                    <a:pt x="24" y="1547"/>
                    <a:pt x="18" y="1621"/>
                  </a:cubicBezTo>
                  <a:cubicBezTo>
                    <a:pt x="8" y="1748"/>
                    <a:pt x="31" y="1879"/>
                    <a:pt x="53" y="2006"/>
                  </a:cubicBezTo>
                  <a:cubicBezTo>
                    <a:pt x="74" y="2125"/>
                    <a:pt x="95" y="2248"/>
                    <a:pt x="90" y="2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20A57348-3AFD-9582-C40A-AC7598428F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" y="439"/>
              <a:ext cx="159" cy="1634"/>
            </a:xfrm>
            <a:custGeom>
              <a:avLst/>
              <a:gdLst>
                <a:gd name="T0" fmla="*/ 6 w 233"/>
                <a:gd name="T1" fmla="*/ 2369 h 2369"/>
                <a:gd name="T2" fmla="*/ 0 w 233"/>
                <a:gd name="T3" fmla="*/ 2368 h 2369"/>
                <a:gd name="T4" fmla="*/ 20 w 233"/>
                <a:gd name="T5" fmla="*/ 1972 h 2369"/>
                <a:gd name="T6" fmla="*/ 36 w 233"/>
                <a:gd name="T7" fmla="*/ 1599 h 2369"/>
                <a:gd name="T8" fmla="*/ 127 w 233"/>
                <a:gd name="T9" fmla="*/ 1398 h 2369"/>
                <a:gd name="T10" fmla="*/ 219 w 233"/>
                <a:gd name="T11" fmla="*/ 1173 h 2369"/>
                <a:gd name="T12" fmla="*/ 155 w 233"/>
                <a:gd name="T13" fmla="*/ 882 h 2369"/>
                <a:gd name="T14" fmla="*/ 99 w 233"/>
                <a:gd name="T15" fmla="*/ 697 h 2369"/>
                <a:gd name="T16" fmla="*/ 60 w 233"/>
                <a:gd name="T17" fmla="*/ 164 h 2369"/>
                <a:gd name="T18" fmla="*/ 54 w 233"/>
                <a:gd name="T19" fmla="*/ 0 h 2369"/>
                <a:gd name="T20" fmla="*/ 60 w 233"/>
                <a:gd name="T21" fmla="*/ 0 h 2369"/>
                <a:gd name="T22" fmla="*/ 65 w 233"/>
                <a:gd name="T23" fmla="*/ 164 h 2369"/>
                <a:gd name="T24" fmla="*/ 105 w 233"/>
                <a:gd name="T25" fmla="*/ 696 h 2369"/>
                <a:gd name="T26" fmla="*/ 161 w 233"/>
                <a:gd name="T27" fmla="*/ 880 h 2369"/>
                <a:gd name="T28" fmla="*/ 224 w 233"/>
                <a:gd name="T29" fmla="*/ 1173 h 2369"/>
                <a:gd name="T30" fmla="*/ 131 w 233"/>
                <a:gd name="T31" fmla="*/ 1401 h 2369"/>
                <a:gd name="T32" fmla="*/ 41 w 233"/>
                <a:gd name="T33" fmla="*/ 1600 h 2369"/>
                <a:gd name="T34" fmla="*/ 26 w 233"/>
                <a:gd name="T35" fmla="*/ 1972 h 2369"/>
                <a:gd name="T36" fmla="*/ 6 w 233"/>
                <a:gd name="T37" fmla="*/ 2369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" h="2369">
                  <a:moveTo>
                    <a:pt x="6" y="2369"/>
                  </a:moveTo>
                  <a:cubicBezTo>
                    <a:pt x="0" y="2368"/>
                    <a:pt x="0" y="2368"/>
                    <a:pt x="0" y="2368"/>
                  </a:cubicBezTo>
                  <a:cubicBezTo>
                    <a:pt x="30" y="2237"/>
                    <a:pt x="24" y="2103"/>
                    <a:pt x="20" y="1972"/>
                  </a:cubicBezTo>
                  <a:cubicBezTo>
                    <a:pt x="16" y="1849"/>
                    <a:pt x="10" y="1722"/>
                    <a:pt x="36" y="1599"/>
                  </a:cubicBezTo>
                  <a:cubicBezTo>
                    <a:pt x="50" y="1525"/>
                    <a:pt x="89" y="1460"/>
                    <a:pt x="127" y="1398"/>
                  </a:cubicBezTo>
                  <a:cubicBezTo>
                    <a:pt x="171" y="1324"/>
                    <a:pt x="213" y="1256"/>
                    <a:pt x="219" y="1173"/>
                  </a:cubicBezTo>
                  <a:cubicBezTo>
                    <a:pt x="226" y="1077"/>
                    <a:pt x="191" y="978"/>
                    <a:pt x="155" y="882"/>
                  </a:cubicBezTo>
                  <a:cubicBezTo>
                    <a:pt x="133" y="822"/>
                    <a:pt x="110" y="758"/>
                    <a:pt x="99" y="697"/>
                  </a:cubicBezTo>
                  <a:cubicBezTo>
                    <a:pt x="69" y="528"/>
                    <a:pt x="64" y="343"/>
                    <a:pt x="60" y="164"/>
                  </a:cubicBezTo>
                  <a:cubicBezTo>
                    <a:pt x="58" y="107"/>
                    <a:pt x="57" y="53"/>
                    <a:pt x="5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53"/>
                    <a:pt x="62" y="107"/>
                    <a:pt x="65" y="164"/>
                  </a:cubicBezTo>
                  <a:cubicBezTo>
                    <a:pt x="69" y="343"/>
                    <a:pt x="75" y="527"/>
                    <a:pt x="105" y="696"/>
                  </a:cubicBezTo>
                  <a:cubicBezTo>
                    <a:pt x="116" y="757"/>
                    <a:pt x="138" y="819"/>
                    <a:pt x="161" y="880"/>
                  </a:cubicBezTo>
                  <a:cubicBezTo>
                    <a:pt x="196" y="976"/>
                    <a:pt x="233" y="1075"/>
                    <a:pt x="224" y="1173"/>
                  </a:cubicBezTo>
                  <a:cubicBezTo>
                    <a:pt x="219" y="1256"/>
                    <a:pt x="174" y="1329"/>
                    <a:pt x="131" y="1401"/>
                  </a:cubicBezTo>
                  <a:cubicBezTo>
                    <a:pt x="93" y="1463"/>
                    <a:pt x="55" y="1528"/>
                    <a:pt x="41" y="1600"/>
                  </a:cubicBezTo>
                  <a:cubicBezTo>
                    <a:pt x="17" y="1723"/>
                    <a:pt x="22" y="1850"/>
                    <a:pt x="26" y="1972"/>
                  </a:cubicBezTo>
                  <a:cubicBezTo>
                    <a:pt x="30" y="2103"/>
                    <a:pt x="36" y="2237"/>
                    <a:pt x="6" y="23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45">
              <a:extLst>
                <a:ext uri="{FF2B5EF4-FFF2-40B4-BE49-F238E27FC236}">
                  <a16:creationId xmlns:a16="http://schemas.microsoft.com/office/drawing/2014/main" id="{5FA63A8C-494C-EA25-9075-E1D5973AD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4" y="450"/>
              <a:ext cx="257" cy="1625"/>
            </a:xfrm>
            <a:custGeom>
              <a:avLst/>
              <a:gdLst>
                <a:gd name="T0" fmla="*/ 6 w 376"/>
                <a:gd name="T1" fmla="*/ 2357 h 2357"/>
                <a:gd name="T2" fmla="*/ 0 w 376"/>
                <a:gd name="T3" fmla="*/ 2356 h 2357"/>
                <a:gd name="T4" fmla="*/ 62 w 376"/>
                <a:gd name="T5" fmla="*/ 1943 h 2357"/>
                <a:gd name="T6" fmla="*/ 120 w 376"/>
                <a:gd name="T7" fmla="*/ 1543 h 2357"/>
                <a:gd name="T8" fmla="*/ 239 w 376"/>
                <a:gd name="T9" fmla="*/ 1361 h 2357"/>
                <a:gd name="T10" fmla="*/ 366 w 376"/>
                <a:gd name="T11" fmla="*/ 1128 h 2357"/>
                <a:gd name="T12" fmla="*/ 258 w 376"/>
                <a:gd name="T13" fmla="*/ 854 h 2357"/>
                <a:gd name="T14" fmla="*/ 163 w 376"/>
                <a:gd name="T15" fmla="*/ 672 h 2357"/>
                <a:gd name="T16" fmla="*/ 100 w 376"/>
                <a:gd name="T17" fmla="*/ 142 h 2357"/>
                <a:gd name="T18" fmla="*/ 93 w 376"/>
                <a:gd name="T19" fmla="*/ 0 h 2357"/>
                <a:gd name="T20" fmla="*/ 98 w 376"/>
                <a:gd name="T21" fmla="*/ 1 h 2357"/>
                <a:gd name="T22" fmla="*/ 106 w 376"/>
                <a:gd name="T23" fmla="*/ 144 h 2357"/>
                <a:gd name="T24" fmla="*/ 169 w 376"/>
                <a:gd name="T25" fmla="*/ 672 h 2357"/>
                <a:gd name="T26" fmla="*/ 262 w 376"/>
                <a:gd name="T27" fmla="*/ 852 h 2357"/>
                <a:gd name="T28" fmla="*/ 370 w 376"/>
                <a:gd name="T29" fmla="*/ 1129 h 2357"/>
                <a:gd name="T30" fmla="*/ 244 w 376"/>
                <a:gd name="T31" fmla="*/ 1365 h 2357"/>
                <a:gd name="T32" fmla="*/ 125 w 376"/>
                <a:gd name="T33" fmla="*/ 1544 h 2357"/>
                <a:gd name="T34" fmla="*/ 67 w 376"/>
                <a:gd name="T35" fmla="*/ 1943 h 2357"/>
                <a:gd name="T36" fmla="*/ 6 w 376"/>
                <a:gd name="T37" fmla="*/ 2357 h 2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6" h="2357">
                  <a:moveTo>
                    <a:pt x="6" y="2357"/>
                  </a:moveTo>
                  <a:cubicBezTo>
                    <a:pt x="0" y="2356"/>
                    <a:pt x="0" y="2356"/>
                    <a:pt x="0" y="2356"/>
                  </a:cubicBezTo>
                  <a:cubicBezTo>
                    <a:pt x="48" y="2221"/>
                    <a:pt x="55" y="2080"/>
                    <a:pt x="62" y="1943"/>
                  </a:cubicBezTo>
                  <a:cubicBezTo>
                    <a:pt x="69" y="1810"/>
                    <a:pt x="76" y="1673"/>
                    <a:pt x="120" y="1543"/>
                  </a:cubicBezTo>
                  <a:cubicBezTo>
                    <a:pt x="142" y="1476"/>
                    <a:pt x="191" y="1419"/>
                    <a:pt x="239" y="1361"/>
                  </a:cubicBezTo>
                  <a:cubicBezTo>
                    <a:pt x="301" y="1288"/>
                    <a:pt x="361" y="1217"/>
                    <a:pt x="366" y="1128"/>
                  </a:cubicBezTo>
                  <a:cubicBezTo>
                    <a:pt x="370" y="1033"/>
                    <a:pt x="314" y="941"/>
                    <a:pt x="258" y="854"/>
                  </a:cubicBezTo>
                  <a:cubicBezTo>
                    <a:pt x="221" y="794"/>
                    <a:pt x="182" y="733"/>
                    <a:pt x="163" y="672"/>
                  </a:cubicBezTo>
                  <a:cubicBezTo>
                    <a:pt x="114" y="509"/>
                    <a:pt x="107" y="323"/>
                    <a:pt x="100" y="142"/>
                  </a:cubicBezTo>
                  <a:cubicBezTo>
                    <a:pt x="98" y="93"/>
                    <a:pt x="96" y="46"/>
                    <a:pt x="93" y="0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101" y="47"/>
                    <a:pt x="103" y="94"/>
                    <a:pt x="106" y="144"/>
                  </a:cubicBezTo>
                  <a:cubicBezTo>
                    <a:pt x="113" y="324"/>
                    <a:pt x="120" y="509"/>
                    <a:pt x="169" y="672"/>
                  </a:cubicBezTo>
                  <a:cubicBezTo>
                    <a:pt x="187" y="733"/>
                    <a:pt x="225" y="794"/>
                    <a:pt x="262" y="852"/>
                  </a:cubicBezTo>
                  <a:cubicBezTo>
                    <a:pt x="318" y="941"/>
                    <a:pt x="376" y="1033"/>
                    <a:pt x="370" y="1129"/>
                  </a:cubicBezTo>
                  <a:cubicBezTo>
                    <a:pt x="366" y="1219"/>
                    <a:pt x="303" y="1294"/>
                    <a:pt x="244" y="1365"/>
                  </a:cubicBezTo>
                  <a:cubicBezTo>
                    <a:pt x="197" y="1421"/>
                    <a:pt x="148" y="1478"/>
                    <a:pt x="125" y="1544"/>
                  </a:cubicBezTo>
                  <a:cubicBezTo>
                    <a:pt x="82" y="1673"/>
                    <a:pt x="75" y="1810"/>
                    <a:pt x="67" y="1943"/>
                  </a:cubicBezTo>
                  <a:cubicBezTo>
                    <a:pt x="60" y="2080"/>
                    <a:pt x="52" y="2222"/>
                    <a:pt x="6" y="23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3816854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01" name="Group 54">
            <a:extLst>
              <a:ext uri="{FF2B5EF4-FFF2-40B4-BE49-F238E27FC236}">
                <a16:creationId xmlns:a16="http://schemas.microsoft.com/office/drawing/2014/main" id="{06414DEA-68A6-D465-08A6-691B3DC66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 flipH="1">
            <a:off x="13194933" y="1317764"/>
            <a:ext cx="9935405" cy="6118907"/>
            <a:chOff x="319" y="302"/>
            <a:chExt cx="1588" cy="978"/>
          </a:xfrm>
          <a:gradFill>
            <a:gsLst>
              <a:gs pos="0">
                <a:schemeClr val="accent1"/>
              </a:gs>
              <a:gs pos="73000">
                <a:schemeClr val="accent3"/>
              </a:gs>
              <a:gs pos="38000">
                <a:schemeClr val="accent2"/>
              </a:gs>
              <a:gs pos="100000">
                <a:schemeClr val="accent4"/>
              </a:gs>
            </a:gsLst>
            <a:lin ang="10800000" scaled="1"/>
          </a:gradFill>
        </p:grpSpPr>
        <p:sp>
          <p:nvSpPr>
            <p:cNvPr id="102" name="Freeform 55">
              <a:extLst>
                <a:ext uri="{FF2B5EF4-FFF2-40B4-BE49-F238E27FC236}">
                  <a16:creationId xmlns:a16="http://schemas.microsoft.com/office/drawing/2014/main" id="{40F14AF6-4F8C-9C18-D04A-D5389EE427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9" y="309"/>
              <a:ext cx="216" cy="963"/>
            </a:xfrm>
            <a:custGeom>
              <a:avLst/>
              <a:gdLst>
                <a:gd name="T0" fmla="*/ 0 w 216"/>
                <a:gd name="T1" fmla="*/ 963 h 963"/>
                <a:gd name="T2" fmla="*/ 0 w 216"/>
                <a:gd name="T3" fmla="*/ 0 h 963"/>
                <a:gd name="T4" fmla="*/ 216 w 216"/>
                <a:gd name="T5" fmla="*/ 165 h 963"/>
                <a:gd name="T6" fmla="*/ 216 w 216"/>
                <a:gd name="T7" fmla="*/ 799 h 963"/>
                <a:gd name="T8" fmla="*/ 216 w 216"/>
                <a:gd name="T9" fmla="*/ 800 h 963"/>
                <a:gd name="T10" fmla="*/ 0 w 216"/>
                <a:gd name="T11" fmla="*/ 963 h 963"/>
                <a:gd name="T12" fmla="*/ 3 w 216"/>
                <a:gd name="T13" fmla="*/ 6 h 963"/>
                <a:gd name="T14" fmla="*/ 3 w 216"/>
                <a:gd name="T15" fmla="*/ 957 h 963"/>
                <a:gd name="T16" fmla="*/ 213 w 216"/>
                <a:gd name="T17" fmla="*/ 797 h 963"/>
                <a:gd name="T18" fmla="*/ 213 w 216"/>
                <a:gd name="T19" fmla="*/ 167 h 963"/>
                <a:gd name="T20" fmla="*/ 3 w 216"/>
                <a:gd name="T21" fmla="*/ 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0" y="963"/>
                  </a:moveTo>
                  <a:lnTo>
                    <a:pt x="0" y="0"/>
                  </a:lnTo>
                  <a:lnTo>
                    <a:pt x="216" y="165"/>
                  </a:lnTo>
                  <a:lnTo>
                    <a:pt x="216" y="799"/>
                  </a:lnTo>
                  <a:lnTo>
                    <a:pt x="216" y="800"/>
                  </a:lnTo>
                  <a:lnTo>
                    <a:pt x="0" y="963"/>
                  </a:lnTo>
                  <a:close/>
                  <a:moveTo>
                    <a:pt x="3" y="6"/>
                  </a:moveTo>
                  <a:lnTo>
                    <a:pt x="3" y="957"/>
                  </a:lnTo>
                  <a:lnTo>
                    <a:pt x="213" y="797"/>
                  </a:lnTo>
                  <a:lnTo>
                    <a:pt x="213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3" name="Rectangle 56">
              <a:extLst>
                <a:ext uri="{FF2B5EF4-FFF2-40B4-BE49-F238E27FC236}">
                  <a16:creationId xmlns:a16="http://schemas.microsoft.com/office/drawing/2014/main" id="{89D6F734-1746-A31F-9071-20586419BE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9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4" name="Rectangle 57">
              <a:extLst>
                <a:ext uri="{FF2B5EF4-FFF2-40B4-BE49-F238E27FC236}">
                  <a16:creationId xmlns:a16="http://schemas.microsoft.com/office/drawing/2014/main" id="{1FF00DA4-5D8F-776E-449C-7F6A34A596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1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5" name="Rectangle 58">
              <a:extLst>
                <a:ext uri="{FF2B5EF4-FFF2-40B4-BE49-F238E27FC236}">
                  <a16:creationId xmlns:a16="http://schemas.microsoft.com/office/drawing/2014/main" id="{25AC3A41-04AA-E604-301A-ABE22CF6F8B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4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6" name="Rectangle 59">
              <a:extLst>
                <a:ext uri="{FF2B5EF4-FFF2-40B4-BE49-F238E27FC236}">
                  <a16:creationId xmlns:a16="http://schemas.microsoft.com/office/drawing/2014/main" id="{F104545C-A9DC-19EE-0CAC-B9E06DDE6D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7" name="Rectangle 60">
              <a:extLst>
                <a:ext uri="{FF2B5EF4-FFF2-40B4-BE49-F238E27FC236}">
                  <a16:creationId xmlns:a16="http://schemas.microsoft.com/office/drawing/2014/main" id="{DF9E2235-5F62-E5E5-3991-B3D83A2A91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7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8" name="Freeform 61">
              <a:extLst>
                <a:ext uri="{FF2B5EF4-FFF2-40B4-BE49-F238E27FC236}">
                  <a16:creationId xmlns:a16="http://schemas.microsoft.com/office/drawing/2014/main" id="{22802CB4-66FE-09DC-6783-84FE57D47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1048"/>
              <a:ext cx="215" cy="136"/>
            </a:xfrm>
            <a:custGeom>
              <a:avLst/>
              <a:gdLst>
                <a:gd name="T0" fmla="*/ 213 w 215"/>
                <a:gd name="T1" fmla="*/ 0 h 136"/>
                <a:gd name="T2" fmla="*/ 0 w 215"/>
                <a:gd name="T3" fmla="*/ 133 h 136"/>
                <a:gd name="T4" fmla="*/ 2 w 215"/>
                <a:gd name="T5" fmla="*/ 136 h 136"/>
                <a:gd name="T6" fmla="*/ 215 w 215"/>
                <a:gd name="T7" fmla="*/ 3 h 136"/>
                <a:gd name="T8" fmla="*/ 213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13" y="0"/>
                  </a:moveTo>
                  <a:lnTo>
                    <a:pt x="0" y="133"/>
                  </a:lnTo>
                  <a:lnTo>
                    <a:pt x="2" y="136"/>
                  </a:lnTo>
                  <a:lnTo>
                    <a:pt x="215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9" name="Freeform 62">
              <a:extLst>
                <a:ext uri="{FF2B5EF4-FFF2-40B4-BE49-F238E27FC236}">
                  <a16:creationId xmlns:a16="http://schemas.microsoft.com/office/drawing/2014/main" id="{C9738FE5-9CB8-6E5B-5C95-06089D5495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91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3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3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0" name="Freeform 63">
              <a:extLst>
                <a:ext uri="{FF2B5EF4-FFF2-40B4-BE49-F238E27FC236}">
                  <a16:creationId xmlns:a16="http://schemas.microsoft.com/office/drawing/2014/main" id="{ED7A0B2D-AC59-E8C7-8F6E-A69BCD29C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33"/>
              <a:ext cx="214" cy="77"/>
            </a:xfrm>
            <a:custGeom>
              <a:avLst/>
              <a:gdLst>
                <a:gd name="T0" fmla="*/ 1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1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1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1" name="Freeform 64">
              <a:extLst>
                <a:ext uri="{FF2B5EF4-FFF2-40B4-BE49-F238E27FC236}">
                  <a16:creationId xmlns:a16="http://schemas.microsoft.com/office/drawing/2014/main" id="{A5ED3EA2-FB14-BA0F-4AAC-E6AEAA8890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75"/>
              <a:ext cx="214" cy="48"/>
            </a:xfrm>
            <a:custGeom>
              <a:avLst/>
              <a:gdLst>
                <a:gd name="T0" fmla="*/ 0 w 214"/>
                <a:gd name="T1" fmla="*/ 48 h 48"/>
                <a:gd name="T2" fmla="*/ 0 w 214"/>
                <a:gd name="T3" fmla="*/ 45 h 48"/>
                <a:gd name="T4" fmla="*/ 213 w 214"/>
                <a:gd name="T5" fmla="*/ 0 h 48"/>
                <a:gd name="T6" fmla="*/ 214 w 214"/>
                <a:gd name="T7" fmla="*/ 3 h 48"/>
                <a:gd name="T8" fmla="*/ 0 w 21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8">
                  <a:moveTo>
                    <a:pt x="0" y="48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2" name="Freeform 65">
              <a:extLst>
                <a:ext uri="{FF2B5EF4-FFF2-40B4-BE49-F238E27FC236}">
                  <a16:creationId xmlns:a16="http://schemas.microsoft.com/office/drawing/2014/main" id="{074E30B8-E6D9-48C4-9DB6-3B2509988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18"/>
              <a:ext cx="214" cy="18"/>
            </a:xfrm>
            <a:custGeom>
              <a:avLst/>
              <a:gdLst>
                <a:gd name="T0" fmla="*/ 214 w 214"/>
                <a:gd name="T1" fmla="*/ 0 h 18"/>
                <a:gd name="T2" fmla="*/ 0 w 214"/>
                <a:gd name="T3" fmla="*/ 15 h 18"/>
                <a:gd name="T4" fmla="*/ 1 w 214"/>
                <a:gd name="T5" fmla="*/ 18 h 18"/>
                <a:gd name="T6" fmla="*/ 214 w 214"/>
                <a:gd name="T7" fmla="*/ 3 h 18"/>
                <a:gd name="T8" fmla="*/ 214 w 21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18">
                  <a:moveTo>
                    <a:pt x="214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214" y="3"/>
                  </a:lnTo>
                  <a:lnTo>
                    <a:pt x="2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3" name="Freeform 66">
              <a:extLst>
                <a:ext uri="{FF2B5EF4-FFF2-40B4-BE49-F238E27FC236}">
                  <a16:creationId xmlns:a16="http://schemas.microsoft.com/office/drawing/2014/main" id="{6240C68D-5704-E65C-B430-1CAB1B7000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746"/>
              <a:ext cx="213" cy="18"/>
            </a:xfrm>
            <a:custGeom>
              <a:avLst/>
              <a:gdLst>
                <a:gd name="T0" fmla="*/ 0 w 213"/>
                <a:gd name="T1" fmla="*/ 0 h 18"/>
                <a:gd name="T2" fmla="*/ 0 w 213"/>
                <a:gd name="T3" fmla="*/ 3 h 18"/>
                <a:gd name="T4" fmla="*/ 213 w 213"/>
                <a:gd name="T5" fmla="*/ 18 h 18"/>
                <a:gd name="T6" fmla="*/ 213 w 213"/>
                <a:gd name="T7" fmla="*/ 15 h 18"/>
                <a:gd name="T8" fmla="*/ 0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0" y="0"/>
                  </a:moveTo>
                  <a:lnTo>
                    <a:pt x="0" y="3"/>
                  </a:lnTo>
                  <a:lnTo>
                    <a:pt x="213" y="18"/>
                  </a:lnTo>
                  <a:lnTo>
                    <a:pt x="213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4" name="Freeform 67">
              <a:extLst>
                <a:ext uri="{FF2B5EF4-FFF2-40B4-BE49-F238E27FC236}">
                  <a16:creationId xmlns:a16="http://schemas.microsoft.com/office/drawing/2014/main" id="{2A4E6F2F-2C44-3490-CC02-1DCED3D5F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659"/>
              <a:ext cx="214" cy="47"/>
            </a:xfrm>
            <a:custGeom>
              <a:avLst/>
              <a:gdLst>
                <a:gd name="T0" fmla="*/ 213 w 214"/>
                <a:gd name="T1" fmla="*/ 47 h 47"/>
                <a:gd name="T2" fmla="*/ 0 w 214"/>
                <a:gd name="T3" fmla="*/ 3 h 47"/>
                <a:gd name="T4" fmla="*/ 0 w 214"/>
                <a:gd name="T5" fmla="*/ 0 h 47"/>
                <a:gd name="T6" fmla="*/ 214 w 214"/>
                <a:gd name="T7" fmla="*/ 45 h 47"/>
                <a:gd name="T8" fmla="*/ 213 w 214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7">
                  <a:moveTo>
                    <a:pt x="213" y="4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45"/>
                  </a:lnTo>
                  <a:lnTo>
                    <a:pt x="213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5" name="Freeform 68">
              <a:extLst>
                <a:ext uri="{FF2B5EF4-FFF2-40B4-BE49-F238E27FC236}">
                  <a16:creationId xmlns:a16="http://schemas.microsoft.com/office/drawing/2014/main" id="{5BFB8968-4E25-0593-0FDF-1F7A45A4DE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572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1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6" name="Freeform 69">
              <a:extLst>
                <a:ext uri="{FF2B5EF4-FFF2-40B4-BE49-F238E27FC236}">
                  <a16:creationId xmlns:a16="http://schemas.microsoft.com/office/drawing/2014/main" id="{6DD9F03C-EB6A-FE37-7A9D-F2FE750343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485"/>
              <a:ext cx="215" cy="106"/>
            </a:xfrm>
            <a:custGeom>
              <a:avLst/>
              <a:gdLst>
                <a:gd name="T0" fmla="*/ 213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3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3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3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7" name="Freeform 70">
              <a:extLst>
                <a:ext uri="{FF2B5EF4-FFF2-40B4-BE49-F238E27FC236}">
                  <a16:creationId xmlns:a16="http://schemas.microsoft.com/office/drawing/2014/main" id="{854DC258-E525-28DA-9D78-74C566401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398"/>
              <a:ext cx="215" cy="136"/>
            </a:xfrm>
            <a:custGeom>
              <a:avLst/>
              <a:gdLst>
                <a:gd name="T0" fmla="*/ 2 w 215"/>
                <a:gd name="T1" fmla="*/ 0 h 136"/>
                <a:gd name="T2" fmla="*/ 0 w 215"/>
                <a:gd name="T3" fmla="*/ 2 h 136"/>
                <a:gd name="T4" fmla="*/ 213 w 215"/>
                <a:gd name="T5" fmla="*/ 136 h 136"/>
                <a:gd name="T6" fmla="*/ 215 w 215"/>
                <a:gd name="T7" fmla="*/ 133 h 136"/>
                <a:gd name="T8" fmla="*/ 2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" y="0"/>
                  </a:moveTo>
                  <a:lnTo>
                    <a:pt x="0" y="2"/>
                  </a:lnTo>
                  <a:lnTo>
                    <a:pt x="213" y="136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8" name="Freeform 71">
              <a:extLst>
                <a:ext uri="{FF2B5EF4-FFF2-40B4-BE49-F238E27FC236}">
                  <a16:creationId xmlns:a16="http://schemas.microsoft.com/office/drawing/2014/main" id="{7CF4D44E-4EEA-8709-3643-DDA6EC6357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9" y="309"/>
              <a:ext cx="161" cy="964"/>
            </a:xfrm>
            <a:custGeom>
              <a:avLst/>
              <a:gdLst>
                <a:gd name="T0" fmla="*/ 0 w 161"/>
                <a:gd name="T1" fmla="*/ 964 h 964"/>
                <a:gd name="T2" fmla="*/ 0 w 161"/>
                <a:gd name="T3" fmla="*/ 0 h 964"/>
                <a:gd name="T4" fmla="*/ 2 w 161"/>
                <a:gd name="T5" fmla="*/ 2 h 964"/>
                <a:gd name="T6" fmla="*/ 161 w 161"/>
                <a:gd name="T7" fmla="*/ 165 h 964"/>
                <a:gd name="T8" fmla="*/ 161 w 161"/>
                <a:gd name="T9" fmla="*/ 799 h 964"/>
                <a:gd name="T10" fmla="*/ 160 w 161"/>
                <a:gd name="T11" fmla="*/ 800 h 964"/>
                <a:gd name="T12" fmla="*/ 0 w 161"/>
                <a:gd name="T13" fmla="*/ 964 h 964"/>
                <a:gd name="T14" fmla="*/ 3 w 161"/>
                <a:gd name="T15" fmla="*/ 6 h 964"/>
                <a:gd name="T16" fmla="*/ 3 w 161"/>
                <a:gd name="T17" fmla="*/ 956 h 964"/>
                <a:gd name="T18" fmla="*/ 159 w 161"/>
                <a:gd name="T19" fmla="*/ 797 h 964"/>
                <a:gd name="T20" fmla="*/ 159 w 161"/>
                <a:gd name="T21" fmla="*/ 167 h 964"/>
                <a:gd name="T22" fmla="*/ 3 w 161"/>
                <a:gd name="T23" fmla="*/ 6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1" h="964">
                  <a:moveTo>
                    <a:pt x="0" y="964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161" y="165"/>
                  </a:lnTo>
                  <a:lnTo>
                    <a:pt x="161" y="799"/>
                  </a:lnTo>
                  <a:lnTo>
                    <a:pt x="160" y="800"/>
                  </a:lnTo>
                  <a:lnTo>
                    <a:pt x="0" y="964"/>
                  </a:lnTo>
                  <a:close/>
                  <a:moveTo>
                    <a:pt x="3" y="6"/>
                  </a:moveTo>
                  <a:lnTo>
                    <a:pt x="3" y="956"/>
                  </a:lnTo>
                  <a:lnTo>
                    <a:pt x="159" y="797"/>
                  </a:lnTo>
                  <a:lnTo>
                    <a:pt x="159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9" name="Rectangle 72">
              <a:extLst>
                <a:ext uri="{FF2B5EF4-FFF2-40B4-BE49-F238E27FC236}">
                  <a16:creationId xmlns:a16="http://schemas.microsoft.com/office/drawing/2014/main" id="{F15602CE-69D6-42E6-5888-A33BC8E1B4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56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0" name="Rectangle 73">
              <a:extLst>
                <a:ext uri="{FF2B5EF4-FFF2-40B4-BE49-F238E27FC236}">
                  <a16:creationId xmlns:a16="http://schemas.microsoft.com/office/drawing/2014/main" id="{4241CAB2-E166-8F76-0A15-F7B869E702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8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1" name="Rectangle 74">
              <a:extLst>
                <a:ext uri="{FF2B5EF4-FFF2-40B4-BE49-F238E27FC236}">
                  <a16:creationId xmlns:a16="http://schemas.microsoft.com/office/drawing/2014/main" id="{16D917D6-A373-C2FA-BEF5-BDE3CEFA6A2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5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2" name="Rectangle 75">
              <a:extLst>
                <a:ext uri="{FF2B5EF4-FFF2-40B4-BE49-F238E27FC236}">
                  <a16:creationId xmlns:a16="http://schemas.microsoft.com/office/drawing/2014/main" id="{0A346B66-479B-4429-8B98-2660F6A88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38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3" name="Rectangle 76">
              <a:extLst>
                <a:ext uri="{FF2B5EF4-FFF2-40B4-BE49-F238E27FC236}">
                  <a16:creationId xmlns:a16="http://schemas.microsoft.com/office/drawing/2014/main" id="{A21AEBC4-CFCF-32FE-CB99-76337CAF8D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59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4" name="Freeform 77">
              <a:extLst>
                <a:ext uri="{FF2B5EF4-FFF2-40B4-BE49-F238E27FC236}">
                  <a16:creationId xmlns:a16="http://schemas.microsoft.com/office/drawing/2014/main" id="{98713582-7CE8-A379-E0D9-C7FC14127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1049"/>
              <a:ext cx="161" cy="135"/>
            </a:xfrm>
            <a:custGeom>
              <a:avLst/>
              <a:gdLst>
                <a:gd name="T0" fmla="*/ 2 w 161"/>
                <a:gd name="T1" fmla="*/ 135 h 135"/>
                <a:gd name="T2" fmla="*/ 0 w 161"/>
                <a:gd name="T3" fmla="*/ 133 h 135"/>
                <a:gd name="T4" fmla="*/ 159 w 161"/>
                <a:gd name="T5" fmla="*/ 0 h 135"/>
                <a:gd name="T6" fmla="*/ 161 w 161"/>
                <a:gd name="T7" fmla="*/ 2 h 135"/>
                <a:gd name="T8" fmla="*/ 2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2" y="135"/>
                  </a:moveTo>
                  <a:lnTo>
                    <a:pt x="0" y="133"/>
                  </a:lnTo>
                  <a:lnTo>
                    <a:pt x="159" y="0"/>
                  </a:lnTo>
                  <a:lnTo>
                    <a:pt x="161" y="2"/>
                  </a:lnTo>
                  <a:lnTo>
                    <a:pt x="2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5" name="Freeform 78">
              <a:extLst>
                <a:ext uri="{FF2B5EF4-FFF2-40B4-BE49-F238E27FC236}">
                  <a16:creationId xmlns:a16="http://schemas.microsoft.com/office/drawing/2014/main" id="{EF6808CB-0BD7-F44A-A6CD-45C274312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91"/>
              <a:ext cx="161" cy="105"/>
            </a:xfrm>
            <a:custGeom>
              <a:avLst/>
              <a:gdLst>
                <a:gd name="T0" fmla="*/ 159 w 161"/>
                <a:gd name="T1" fmla="*/ 0 h 105"/>
                <a:gd name="T2" fmla="*/ 0 w 161"/>
                <a:gd name="T3" fmla="*/ 103 h 105"/>
                <a:gd name="T4" fmla="*/ 2 w 161"/>
                <a:gd name="T5" fmla="*/ 105 h 105"/>
                <a:gd name="T6" fmla="*/ 161 w 161"/>
                <a:gd name="T7" fmla="*/ 2 h 105"/>
                <a:gd name="T8" fmla="*/ 159 w 161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5">
                  <a:moveTo>
                    <a:pt x="159" y="0"/>
                  </a:moveTo>
                  <a:lnTo>
                    <a:pt x="0" y="103"/>
                  </a:lnTo>
                  <a:lnTo>
                    <a:pt x="2" y="105"/>
                  </a:lnTo>
                  <a:lnTo>
                    <a:pt x="161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6" name="Freeform 79">
              <a:extLst>
                <a:ext uri="{FF2B5EF4-FFF2-40B4-BE49-F238E27FC236}">
                  <a16:creationId xmlns:a16="http://schemas.microsoft.com/office/drawing/2014/main" id="{D515C212-84D5-0C26-5CBE-6B10FBAC01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33"/>
              <a:ext cx="160" cy="77"/>
            </a:xfrm>
            <a:custGeom>
              <a:avLst/>
              <a:gdLst>
                <a:gd name="T0" fmla="*/ 2 w 160"/>
                <a:gd name="T1" fmla="*/ 77 h 77"/>
                <a:gd name="T2" fmla="*/ 0 w 160"/>
                <a:gd name="T3" fmla="*/ 74 h 77"/>
                <a:gd name="T4" fmla="*/ 160 w 160"/>
                <a:gd name="T5" fmla="*/ 0 h 77"/>
                <a:gd name="T6" fmla="*/ 160 w 160"/>
                <a:gd name="T7" fmla="*/ 3 h 77"/>
                <a:gd name="T8" fmla="*/ 2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2" y="77"/>
                  </a:moveTo>
                  <a:lnTo>
                    <a:pt x="0" y="74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2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7" name="Freeform 80">
              <a:extLst>
                <a:ext uri="{FF2B5EF4-FFF2-40B4-BE49-F238E27FC236}">
                  <a16:creationId xmlns:a16="http://schemas.microsoft.com/office/drawing/2014/main" id="{418D4BE1-0D28-7810-9D3C-39566EBE08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875"/>
              <a:ext cx="160" cy="48"/>
            </a:xfrm>
            <a:custGeom>
              <a:avLst/>
              <a:gdLst>
                <a:gd name="T0" fmla="*/ 1 w 160"/>
                <a:gd name="T1" fmla="*/ 48 h 48"/>
                <a:gd name="T2" fmla="*/ 0 w 160"/>
                <a:gd name="T3" fmla="*/ 45 h 48"/>
                <a:gd name="T4" fmla="*/ 160 w 160"/>
                <a:gd name="T5" fmla="*/ 0 h 48"/>
                <a:gd name="T6" fmla="*/ 160 w 160"/>
                <a:gd name="T7" fmla="*/ 3 h 48"/>
                <a:gd name="T8" fmla="*/ 1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" y="48"/>
                  </a:moveTo>
                  <a:lnTo>
                    <a:pt x="0" y="45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1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8" name="Freeform 81">
              <a:extLst>
                <a:ext uri="{FF2B5EF4-FFF2-40B4-BE49-F238E27FC236}">
                  <a16:creationId xmlns:a16="http://schemas.microsoft.com/office/drawing/2014/main" id="{B9A86361-7F72-6905-4BEA-4C95B6AAC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818"/>
              <a:ext cx="159" cy="18"/>
            </a:xfrm>
            <a:custGeom>
              <a:avLst/>
              <a:gdLst>
                <a:gd name="T0" fmla="*/ 158 w 159"/>
                <a:gd name="T1" fmla="*/ 0 h 18"/>
                <a:gd name="T2" fmla="*/ 0 w 159"/>
                <a:gd name="T3" fmla="*/ 15 h 18"/>
                <a:gd name="T4" fmla="*/ 0 w 159"/>
                <a:gd name="T5" fmla="*/ 18 h 18"/>
                <a:gd name="T6" fmla="*/ 159 w 159"/>
                <a:gd name="T7" fmla="*/ 3 h 18"/>
                <a:gd name="T8" fmla="*/ 158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8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159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9" name="Freeform 82">
              <a:extLst>
                <a:ext uri="{FF2B5EF4-FFF2-40B4-BE49-F238E27FC236}">
                  <a16:creationId xmlns:a16="http://schemas.microsoft.com/office/drawing/2014/main" id="{5C46E482-ED67-2456-C3BB-5F598C266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745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9 w 159"/>
                <a:gd name="T5" fmla="*/ 18 h 18"/>
                <a:gd name="T6" fmla="*/ 159 w 159"/>
                <a:gd name="T7" fmla="*/ 16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9" y="18"/>
                  </a:lnTo>
                  <a:lnTo>
                    <a:pt x="159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0" name="Freeform 83">
              <a:extLst>
                <a:ext uri="{FF2B5EF4-FFF2-40B4-BE49-F238E27FC236}">
                  <a16:creationId xmlns:a16="http://schemas.microsoft.com/office/drawing/2014/main" id="{5F071B12-0858-9043-9796-239CCAE0A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659"/>
              <a:ext cx="160" cy="47"/>
            </a:xfrm>
            <a:custGeom>
              <a:avLst/>
              <a:gdLst>
                <a:gd name="T0" fmla="*/ 160 w 160"/>
                <a:gd name="T1" fmla="*/ 47 h 47"/>
                <a:gd name="T2" fmla="*/ 0 w 160"/>
                <a:gd name="T3" fmla="*/ 3 h 47"/>
                <a:gd name="T4" fmla="*/ 1 w 160"/>
                <a:gd name="T5" fmla="*/ 0 h 47"/>
                <a:gd name="T6" fmla="*/ 160 w 160"/>
                <a:gd name="T7" fmla="*/ 45 h 47"/>
                <a:gd name="T8" fmla="*/ 160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60" y="4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6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1" name="Freeform 84">
              <a:extLst>
                <a:ext uri="{FF2B5EF4-FFF2-40B4-BE49-F238E27FC236}">
                  <a16:creationId xmlns:a16="http://schemas.microsoft.com/office/drawing/2014/main" id="{9B7383F6-C95B-3ABE-7018-503B16F458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572"/>
              <a:ext cx="160" cy="77"/>
            </a:xfrm>
            <a:custGeom>
              <a:avLst/>
              <a:gdLst>
                <a:gd name="T0" fmla="*/ 160 w 160"/>
                <a:gd name="T1" fmla="*/ 77 h 77"/>
                <a:gd name="T2" fmla="*/ 0 w 160"/>
                <a:gd name="T3" fmla="*/ 3 h 77"/>
                <a:gd name="T4" fmla="*/ 2 w 160"/>
                <a:gd name="T5" fmla="*/ 0 h 77"/>
                <a:gd name="T6" fmla="*/ 160 w 160"/>
                <a:gd name="T7" fmla="*/ 74 h 77"/>
                <a:gd name="T8" fmla="*/ 160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60" y="77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160" y="74"/>
                  </a:lnTo>
                  <a:lnTo>
                    <a:pt x="16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2" name="Freeform 85">
              <a:extLst>
                <a:ext uri="{FF2B5EF4-FFF2-40B4-BE49-F238E27FC236}">
                  <a16:creationId xmlns:a16="http://schemas.microsoft.com/office/drawing/2014/main" id="{253913ED-AC5A-0410-108E-AC59C5513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485"/>
              <a:ext cx="161" cy="106"/>
            </a:xfrm>
            <a:custGeom>
              <a:avLst/>
              <a:gdLst>
                <a:gd name="T0" fmla="*/ 2 w 161"/>
                <a:gd name="T1" fmla="*/ 0 h 106"/>
                <a:gd name="T2" fmla="*/ 0 w 161"/>
                <a:gd name="T3" fmla="*/ 2 h 106"/>
                <a:gd name="T4" fmla="*/ 159 w 161"/>
                <a:gd name="T5" fmla="*/ 106 h 106"/>
                <a:gd name="T6" fmla="*/ 161 w 161"/>
                <a:gd name="T7" fmla="*/ 103 h 106"/>
                <a:gd name="T8" fmla="*/ 2 w 161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6">
                  <a:moveTo>
                    <a:pt x="2" y="0"/>
                  </a:moveTo>
                  <a:lnTo>
                    <a:pt x="0" y="2"/>
                  </a:lnTo>
                  <a:lnTo>
                    <a:pt x="159" y="106"/>
                  </a:lnTo>
                  <a:lnTo>
                    <a:pt x="161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3" name="Freeform 86">
              <a:extLst>
                <a:ext uri="{FF2B5EF4-FFF2-40B4-BE49-F238E27FC236}">
                  <a16:creationId xmlns:a16="http://schemas.microsoft.com/office/drawing/2014/main" id="{3EE90198-F7D4-F29E-DB58-B85D9E83DF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398"/>
              <a:ext cx="161" cy="135"/>
            </a:xfrm>
            <a:custGeom>
              <a:avLst/>
              <a:gdLst>
                <a:gd name="T0" fmla="*/ 159 w 161"/>
                <a:gd name="T1" fmla="*/ 135 h 135"/>
                <a:gd name="T2" fmla="*/ 0 w 161"/>
                <a:gd name="T3" fmla="*/ 2 h 135"/>
                <a:gd name="T4" fmla="*/ 2 w 161"/>
                <a:gd name="T5" fmla="*/ 0 h 135"/>
                <a:gd name="T6" fmla="*/ 161 w 161"/>
                <a:gd name="T7" fmla="*/ 133 h 135"/>
                <a:gd name="T8" fmla="*/ 159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59" y="13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61" y="133"/>
                  </a:lnTo>
                  <a:lnTo>
                    <a:pt x="159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4" name="Freeform 87">
              <a:extLst>
                <a:ext uri="{FF2B5EF4-FFF2-40B4-BE49-F238E27FC236}">
                  <a16:creationId xmlns:a16="http://schemas.microsoft.com/office/drawing/2014/main" id="{69DB2B89-76A0-88BD-6AB1-C897C20325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" y="306"/>
              <a:ext cx="100" cy="969"/>
            </a:xfrm>
            <a:custGeom>
              <a:avLst/>
              <a:gdLst>
                <a:gd name="T0" fmla="*/ 0 w 100"/>
                <a:gd name="T1" fmla="*/ 969 h 969"/>
                <a:gd name="T2" fmla="*/ 0 w 100"/>
                <a:gd name="T3" fmla="*/ 0 h 969"/>
                <a:gd name="T4" fmla="*/ 100 w 100"/>
                <a:gd name="T5" fmla="*/ 168 h 969"/>
                <a:gd name="T6" fmla="*/ 100 w 100"/>
                <a:gd name="T7" fmla="*/ 801 h 969"/>
                <a:gd name="T8" fmla="*/ 0 w 100"/>
                <a:gd name="T9" fmla="*/ 969 h 969"/>
                <a:gd name="T10" fmla="*/ 3 w 100"/>
                <a:gd name="T11" fmla="*/ 12 h 969"/>
                <a:gd name="T12" fmla="*/ 3 w 100"/>
                <a:gd name="T13" fmla="*/ 959 h 969"/>
                <a:gd name="T14" fmla="*/ 98 w 100"/>
                <a:gd name="T15" fmla="*/ 801 h 969"/>
                <a:gd name="T16" fmla="*/ 98 w 100"/>
                <a:gd name="T17" fmla="*/ 170 h 969"/>
                <a:gd name="T18" fmla="*/ 3 w 100"/>
                <a:gd name="T19" fmla="*/ 12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0" y="969"/>
                  </a:moveTo>
                  <a:lnTo>
                    <a:pt x="0" y="0"/>
                  </a:lnTo>
                  <a:lnTo>
                    <a:pt x="100" y="168"/>
                  </a:lnTo>
                  <a:lnTo>
                    <a:pt x="100" y="801"/>
                  </a:lnTo>
                  <a:lnTo>
                    <a:pt x="0" y="969"/>
                  </a:lnTo>
                  <a:close/>
                  <a:moveTo>
                    <a:pt x="3" y="12"/>
                  </a:moveTo>
                  <a:lnTo>
                    <a:pt x="3" y="959"/>
                  </a:lnTo>
                  <a:lnTo>
                    <a:pt x="98" y="801"/>
                  </a:lnTo>
                  <a:lnTo>
                    <a:pt x="98" y="170"/>
                  </a:lnTo>
                  <a:lnTo>
                    <a:pt x="3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5" name="Rectangle 88">
              <a:extLst>
                <a:ext uri="{FF2B5EF4-FFF2-40B4-BE49-F238E27FC236}">
                  <a16:creationId xmlns:a16="http://schemas.microsoft.com/office/drawing/2014/main" id="{70F3995E-FFDC-70DB-92EA-0699906E7F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6" name="Rectangle 89">
              <a:extLst>
                <a:ext uri="{FF2B5EF4-FFF2-40B4-BE49-F238E27FC236}">
                  <a16:creationId xmlns:a16="http://schemas.microsoft.com/office/drawing/2014/main" id="{543FCD19-EFCC-0779-949D-D830C07B5D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9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7" name="Rectangle 90">
              <a:extLst>
                <a:ext uri="{FF2B5EF4-FFF2-40B4-BE49-F238E27FC236}">
                  <a16:creationId xmlns:a16="http://schemas.microsoft.com/office/drawing/2014/main" id="{B98740B0-DA8C-B617-D370-F112A8721E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15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8" name="Rectangle 91">
              <a:extLst>
                <a:ext uri="{FF2B5EF4-FFF2-40B4-BE49-F238E27FC236}">
                  <a16:creationId xmlns:a16="http://schemas.microsoft.com/office/drawing/2014/main" id="{42AE81E9-2E40-28B6-DB15-65F2B171ED4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31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9" name="Rectangle 92">
              <a:extLst>
                <a:ext uri="{FF2B5EF4-FFF2-40B4-BE49-F238E27FC236}">
                  <a16:creationId xmlns:a16="http://schemas.microsoft.com/office/drawing/2014/main" id="{2F272B9A-791D-0557-26FD-8B77715A23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43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0" name="Freeform 93">
              <a:extLst>
                <a:ext uri="{FF2B5EF4-FFF2-40B4-BE49-F238E27FC236}">
                  <a16:creationId xmlns:a16="http://schemas.microsoft.com/office/drawing/2014/main" id="{AEAEFA2D-BD68-CFEC-8980-47DD59D11B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7" y="104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2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2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1" name="Freeform 94">
              <a:extLst>
                <a:ext uri="{FF2B5EF4-FFF2-40B4-BE49-F238E27FC236}">
                  <a16:creationId xmlns:a16="http://schemas.microsoft.com/office/drawing/2014/main" id="{5074BDDC-1532-CFFC-749C-AED263C62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90"/>
              <a:ext cx="99" cy="106"/>
            </a:xfrm>
            <a:custGeom>
              <a:avLst/>
              <a:gdLst>
                <a:gd name="T0" fmla="*/ 97 w 99"/>
                <a:gd name="T1" fmla="*/ 0 h 106"/>
                <a:gd name="T2" fmla="*/ 0 w 99"/>
                <a:gd name="T3" fmla="*/ 104 h 106"/>
                <a:gd name="T4" fmla="*/ 1 w 99"/>
                <a:gd name="T5" fmla="*/ 106 h 106"/>
                <a:gd name="T6" fmla="*/ 99 w 99"/>
                <a:gd name="T7" fmla="*/ 3 h 106"/>
                <a:gd name="T8" fmla="*/ 97 w 9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06">
                  <a:moveTo>
                    <a:pt x="97" y="0"/>
                  </a:moveTo>
                  <a:lnTo>
                    <a:pt x="0" y="104"/>
                  </a:lnTo>
                  <a:lnTo>
                    <a:pt x="1" y="106"/>
                  </a:lnTo>
                  <a:lnTo>
                    <a:pt x="99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2" name="Freeform 95">
              <a:extLst>
                <a:ext uri="{FF2B5EF4-FFF2-40B4-BE49-F238E27FC236}">
                  <a16:creationId xmlns:a16="http://schemas.microsoft.com/office/drawing/2014/main" id="{87D1F90F-73AC-7A2E-12EE-9F11A0647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34"/>
              <a:ext cx="99" cy="76"/>
            </a:xfrm>
            <a:custGeom>
              <a:avLst/>
              <a:gdLst>
                <a:gd name="T0" fmla="*/ 98 w 99"/>
                <a:gd name="T1" fmla="*/ 0 h 76"/>
                <a:gd name="T2" fmla="*/ 0 w 99"/>
                <a:gd name="T3" fmla="*/ 74 h 76"/>
                <a:gd name="T4" fmla="*/ 1 w 99"/>
                <a:gd name="T5" fmla="*/ 76 h 76"/>
                <a:gd name="T6" fmla="*/ 99 w 99"/>
                <a:gd name="T7" fmla="*/ 2 h 76"/>
                <a:gd name="T8" fmla="*/ 98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98" y="0"/>
                  </a:moveTo>
                  <a:lnTo>
                    <a:pt x="0" y="74"/>
                  </a:lnTo>
                  <a:lnTo>
                    <a:pt x="1" y="76"/>
                  </a:lnTo>
                  <a:lnTo>
                    <a:pt x="99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3" name="Freeform 96">
              <a:extLst>
                <a:ext uri="{FF2B5EF4-FFF2-40B4-BE49-F238E27FC236}">
                  <a16:creationId xmlns:a16="http://schemas.microsoft.com/office/drawing/2014/main" id="{29DC6483-198A-CEAC-9D30-68A23AB061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76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4" name="Freeform 97">
              <a:extLst>
                <a:ext uri="{FF2B5EF4-FFF2-40B4-BE49-F238E27FC236}">
                  <a16:creationId xmlns:a16="http://schemas.microsoft.com/office/drawing/2014/main" id="{7F36B1F0-808F-9B47-A402-6E2F79C44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18"/>
              <a:ext cx="98" cy="18"/>
            </a:xfrm>
            <a:custGeom>
              <a:avLst/>
              <a:gdLst>
                <a:gd name="T0" fmla="*/ 1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1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1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5" name="Freeform 98">
              <a:extLst>
                <a:ext uri="{FF2B5EF4-FFF2-40B4-BE49-F238E27FC236}">
                  <a16:creationId xmlns:a16="http://schemas.microsoft.com/office/drawing/2014/main" id="{7568CF5E-BCBB-E930-3D49-F0291BF43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746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1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6" name="Freeform 99">
              <a:extLst>
                <a:ext uri="{FF2B5EF4-FFF2-40B4-BE49-F238E27FC236}">
                  <a16:creationId xmlns:a16="http://schemas.microsoft.com/office/drawing/2014/main" id="{D1018FD4-B80A-F223-637F-3EDD663590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659"/>
              <a:ext cx="99" cy="47"/>
            </a:xfrm>
            <a:custGeom>
              <a:avLst/>
              <a:gdLst>
                <a:gd name="T0" fmla="*/ 1 w 99"/>
                <a:gd name="T1" fmla="*/ 0 h 47"/>
                <a:gd name="T2" fmla="*/ 0 w 99"/>
                <a:gd name="T3" fmla="*/ 2 h 47"/>
                <a:gd name="T4" fmla="*/ 98 w 99"/>
                <a:gd name="T5" fmla="*/ 47 h 47"/>
                <a:gd name="T6" fmla="*/ 99 w 99"/>
                <a:gd name="T7" fmla="*/ 44 h 47"/>
                <a:gd name="T8" fmla="*/ 1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1" y="0"/>
                  </a:moveTo>
                  <a:lnTo>
                    <a:pt x="0" y="2"/>
                  </a:lnTo>
                  <a:lnTo>
                    <a:pt x="98" y="47"/>
                  </a:lnTo>
                  <a:lnTo>
                    <a:pt x="99" y="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7" name="Freeform 100">
              <a:extLst>
                <a:ext uri="{FF2B5EF4-FFF2-40B4-BE49-F238E27FC236}">
                  <a16:creationId xmlns:a16="http://schemas.microsoft.com/office/drawing/2014/main" id="{51F87CD1-A70C-1A56-3D88-DD8D014AD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572"/>
              <a:ext cx="99" cy="76"/>
            </a:xfrm>
            <a:custGeom>
              <a:avLst/>
              <a:gdLst>
                <a:gd name="T0" fmla="*/ 1 w 99"/>
                <a:gd name="T1" fmla="*/ 0 h 76"/>
                <a:gd name="T2" fmla="*/ 0 w 99"/>
                <a:gd name="T3" fmla="*/ 2 h 76"/>
                <a:gd name="T4" fmla="*/ 98 w 99"/>
                <a:gd name="T5" fmla="*/ 76 h 76"/>
                <a:gd name="T6" fmla="*/ 99 w 99"/>
                <a:gd name="T7" fmla="*/ 74 h 76"/>
                <a:gd name="T8" fmla="*/ 1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1" y="0"/>
                  </a:moveTo>
                  <a:lnTo>
                    <a:pt x="0" y="2"/>
                  </a:lnTo>
                  <a:lnTo>
                    <a:pt x="98" y="76"/>
                  </a:lnTo>
                  <a:lnTo>
                    <a:pt x="99" y="7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8" name="Freeform 101">
              <a:extLst>
                <a:ext uri="{FF2B5EF4-FFF2-40B4-BE49-F238E27FC236}">
                  <a16:creationId xmlns:a16="http://schemas.microsoft.com/office/drawing/2014/main" id="{A1BC5CDB-619C-3D93-05E4-CA448FD5F0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485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9" name="Freeform 102">
              <a:extLst>
                <a:ext uri="{FF2B5EF4-FFF2-40B4-BE49-F238E27FC236}">
                  <a16:creationId xmlns:a16="http://schemas.microsoft.com/office/drawing/2014/main" id="{78DE3C75-54BF-950F-2EC2-08B836D0B0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398"/>
              <a:ext cx="99" cy="135"/>
            </a:xfrm>
            <a:custGeom>
              <a:avLst/>
              <a:gdLst>
                <a:gd name="T0" fmla="*/ 2 w 99"/>
                <a:gd name="T1" fmla="*/ 0 h 135"/>
                <a:gd name="T2" fmla="*/ 0 w 99"/>
                <a:gd name="T3" fmla="*/ 2 h 135"/>
                <a:gd name="T4" fmla="*/ 97 w 99"/>
                <a:gd name="T5" fmla="*/ 135 h 135"/>
                <a:gd name="T6" fmla="*/ 99 w 99"/>
                <a:gd name="T7" fmla="*/ 133 h 135"/>
                <a:gd name="T8" fmla="*/ 2 w 99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5">
                  <a:moveTo>
                    <a:pt x="2" y="0"/>
                  </a:moveTo>
                  <a:lnTo>
                    <a:pt x="0" y="2"/>
                  </a:lnTo>
                  <a:lnTo>
                    <a:pt x="97" y="135"/>
                  </a:lnTo>
                  <a:lnTo>
                    <a:pt x="99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0" name="Freeform 103">
              <a:extLst>
                <a:ext uri="{FF2B5EF4-FFF2-40B4-BE49-F238E27FC236}">
                  <a16:creationId xmlns:a16="http://schemas.microsoft.com/office/drawing/2014/main" id="{C137CBD8-C8DF-AEE2-5F9F-3099C41A00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0" y="302"/>
              <a:ext cx="49" cy="978"/>
            </a:xfrm>
            <a:custGeom>
              <a:avLst/>
              <a:gdLst>
                <a:gd name="T0" fmla="*/ 0 w 49"/>
                <a:gd name="T1" fmla="*/ 978 h 978"/>
                <a:gd name="T2" fmla="*/ 0 w 49"/>
                <a:gd name="T3" fmla="*/ 0 h 978"/>
                <a:gd name="T4" fmla="*/ 49 w 49"/>
                <a:gd name="T5" fmla="*/ 173 h 978"/>
                <a:gd name="T6" fmla="*/ 49 w 49"/>
                <a:gd name="T7" fmla="*/ 806 h 978"/>
                <a:gd name="T8" fmla="*/ 0 w 49"/>
                <a:gd name="T9" fmla="*/ 978 h 978"/>
                <a:gd name="T10" fmla="*/ 3 w 49"/>
                <a:gd name="T11" fmla="*/ 21 h 978"/>
                <a:gd name="T12" fmla="*/ 3 w 49"/>
                <a:gd name="T13" fmla="*/ 957 h 978"/>
                <a:gd name="T14" fmla="*/ 46 w 49"/>
                <a:gd name="T15" fmla="*/ 805 h 978"/>
                <a:gd name="T16" fmla="*/ 46 w 49"/>
                <a:gd name="T17" fmla="*/ 173 h 978"/>
                <a:gd name="T18" fmla="*/ 3 w 49"/>
                <a:gd name="T19" fmla="*/ 21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0" y="978"/>
                  </a:moveTo>
                  <a:lnTo>
                    <a:pt x="0" y="0"/>
                  </a:lnTo>
                  <a:lnTo>
                    <a:pt x="49" y="173"/>
                  </a:lnTo>
                  <a:lnTo>
                    <a:pt x="49" y="806"/>
                  </a:lnTo>
                  <a:lnTo>
                    <a:pt x="0" y="978"/>
                  </a:lnTo>
                  <a:close/>
                  <a:moveTo>
                    <a:pt x="3" y="21"/>
                  </a:moveTo>
                  <a:lnTo>
                    <a:pt x="3" y="957"/>
                  </a:lnTo>
                  <a:lnTo>
                    <a:pt x="46" y="805"/>
                  </a:lnTo>
                  <a:lnTo>
                    <a:pt x="46" y="173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1" name="Rectangle 104">
              <a:extLst>
                <a:ext uri="{FF2B5EF4-FFF2-40B4-BE49-F238E27FC236}">
                  <a16:creationId xmlns:a16="http://schemas.microsoft.com/office/drawing/2014/main" id="{86BA5299-AF10-A0EB-4AD3-7B8D941074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4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2" name="Rectangle 105">
              <a:extLst>
                <a:ext uri="{FF2B5EF4-FFF2-40B4-BE49-F238E27FC236}">
                  <a16:creationId xmlns:a16="http://schemas.microsoft.com/office/drawing/2014/main" id="{0EA91F61-E6C1-C9E0-716E-62BD4EFBC7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0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3" name="Rectangle 106">
              <a:extLst>
                <a:ext uri="{FF2B5EF4-FFF2-40B4-BE49-F238E27FC236}">
                  <a16:creationId xmlns:a16="http://schemas.microsoft.com/office/drawing/2014/main" id="{FB9E59D8-4C5F-6CBA-2666-E0405A624C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4" name="Rectangle 107">
              <a:extLst>
                <a:ext uri="{FF2B5EF4-FFF2-40B4-BE49-F238E27FC236}">
                  <a16:creationId xmlns:a16="http://schemas.microsoft.com/office/drawing/2014/main" id="{BBD0CE33-4C95-2AB5-6273-8DBCAF6992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5" name="Rectangle 108">
              <a:extLst>
                <a:ext uri="{FF2B5EF4-FFF2-40B4-BE49-F238E27FC236}">
                  <a16:creationId xmlns:a16="http://schemas.microsoft.com/office/drawing/2014/main" id="{D0FE8661-1C4B-F0BB-B732-55BA554732A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6" name="Freeform 109">
              <a:extLst>
                <a:ext uri="{FF2B5EF4-FFF2-40B4-BE49-F238E27FC236}">
                  <a16:creationId xmlns:a16="http://schemas.microsoft.com/office/drawing/2014/main" id="{E818F9C7-8277-9650-969E-9187885B87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1049"/>
              <a:ext cx="48" cy="134"/>
            </a:xfrm>
            <a:custGeom>
              <a:avLst/>
              <a:gdLst>
                <a:gd name="T0" fmla="*/ 2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2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2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2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7" name="Freeform 110">
              <a:extLst>
                <a:ext uri="{FF2B5EF4-FFF2-40B4-BE49-F238E27FC236}">
                  <a16:creationId xmlns:a16="http://schemas.microsoft.com/office/drawing/2014/main" id="{BD42C306-9318-53BD-2013-5D9748D58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9" y="991"/>
              <a:ext cx="49" cy="104"/>
            </a:xfrm>
            <a:custGeom>
              <a:avLst/>
              <a:gdLst>
                <a:gd name="T0" fmla="*/ 46 w 49"/>
                <a:gd name="T1" fmla="*/ 0 h 104"/>
                <a:gd name="T2" fmla="*/ 0 w 49"/>
                <a:gd name="T3" fmla="*/ 103 h 104"/>
                <a:gd name="T4" fmla="*/ 3 w 49"/>
                <a:gd name="T5" fmla="*/ 104 h 104"/>
                <a:gd name="T6" fmla="*/ 49 w 49"/>
                <a:gd name="T7" fmla="*/ 1 h 104"/>
                <a:gd name="T8" fmla="*/ 46 w 49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4">
                  <a:moveTo>
                    <a:pt x="46" y="0"/>
                  </a:moveTo>
                  <a:lnTo>
                    <a:pt x="0" y="103"/>
                  </a:lnTo>
                  <a:lnTo>
                    <a:pt x="3" y="104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8" name="Freeform 111">
              <a:extLst>
                <a:ext uri="{FF2B5EF4-FFF2-40B4-BE49-F238E27FC236}">
                  <a16:creationId xmlns:a16="http://schemas.microsoft.com/office/drawing/2014/main" id="{A65EC3F5-125B-BD00-11D1-62CF86BA37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934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2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9" name="Freeform 112">
              <a:extLst>
                <a:ext uri="{FF2B5EF4-FFF2-40B4-BE49-F238E27FC236}">
                  <a16:creationId xmlns:a16="http://schemas.microsoft.com/office/drawing/2014/main" id="{1EC6FA77-3971-E871-E947-A3DBEBE52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877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3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3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0" name="Freeform 113">
              <a:extLst>
                <a:ext uri="{FF2B5EF4-FFF2-40B4-BE49-F238E27FC236}">
                  <a16:creationId xmlns:a16="http://schemas.microsoft.com/office/drawing/2014/main" id="{90A1B58D-7322-7494-AF1D-15F3627A4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1" y="818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3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1" name="Freeform 114">
              <a:extLst>
                <a:ext uri="{FF2B5EF4-FFF2-40B4-BE49-F238E27FC236}">
                  <a16:creationId xmlns:a16="http://schemas.microsoft.com/office/drawing/2014/main" id="{670A4280-12A6-3687-B15D-933A2F8CC9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746"/>
              <a:ext cx="47" cy="18"/>
            </a:xfrm>
            <a:custGeom>
              <a:avLst/>
              <a:gdLst>
                <a:gd name="T0" fmla="*/ 1 w 47"/>
                <a:gd name="T1" fmla="*/ 0 h 18"/>
                <a:gd name="T2" fmla="*/ 0 w 47"/>
                <a:gd name="T3" fmla="*/ 2 h 18"/>
                <a:gd name="T4" fmla="*/ 46 w 47"/>
                <a:gd name="T5" fmla="*/ 18 h 18"/>
                <a:gd name="T6" fmla="*/ 47 w 47"/>
                <a:gd name="T7" fmla="*/ 15 h 18"/>
                <a:gd name="T8" fmla="*/ 1 w 4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8">
                  <a:moveTo>
                    <a:pt x="1" y="0"/>
                  </a:moveTo>
                  <a:lnTo>
                    <a:pt x="0" y="2"/>
                  </a:lnTo>
                  <a:lnTo>
                    <a:pt x="46" y="18"/>
                  </a:lnTo>
                  <a:lnTo>
                    <a:pt x="47" y="1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2" name="Freeform 115">
              <a:extLst>
                <a:ext uri="{FF2B5EF4-FFF2-40B4-BE49-F238E27FC236}">
                  <a16:creationId xmlns:a16="http://schemas.microsoft.com/office/drawing/2014/main" id="{799F0008-2771-1B7A-2509-3D6650BB0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659"/>
              <a:ext cx="48" cy="47"/>
            </a:xfrm>
            <a:custGeom>
              <a:avLst/>
              <a:gdLst>
                <a:gd name="T0" fmla="*/ 2 w 48"/>
                <a:gd name="T1" fmla="*/ 0 h 47"/>
                <a:gd name="T2" fmla="*/ 0 w 48"/>
                <a:gd name="T3" fmla="*/ 3 h 47"/>
                <a:gd name="T4" fmla="*/ 46 w 48"/>
                <a:gd name="T5" fmla="*/ 47 h 47"/>
                <a:gd name="T6" fmla="*/ 48 w 48"/>
                <a:gd name="T7" fmla="*/ 45 h 47"/>
                <a:gd name="T8" fmla="*/ 2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2" y="0"/>
                  </a:moveTo>
                  <a:lnTo>
                    <a:pt x="0" y="3"/>
                  </a:lnTo>
                  <a:lnTo>
                    <a:pt x="46" y="47"/>
                  </a:lnTo>
                  <a:lnTo>
                    <a:pt x="48" y="4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3" name="Freeform 116">
              <a:extLst>
                <a:ext uri="{FF2B5EF4-FFF2-40B4-BE49-F238E27FC236}">
                  <a16:creationId xmlns:a16="http://schemas.microsoft.com/office/drawing/2014/main" id="{EE72CB33-5C6B-07B1-AF75-9BC22DE18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573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4" name="Freeform 117">
              <a:extLst>
                <a:ext uri="{FF2B5EF4-FFF2-40B4-BE49-F238E27FC236}">
                  <a16:creationId xmlns:a16="http://schemas.microsoft.com/office/drawing/2014/main" id="{5D3E440C-D72A-C946-386B-EE35325838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486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1 h 105"/>
                <a:gd name="T4" fmla="*/ 45 w 48"/>
                <a:gd name="T5" fmla="*/ 105 h 105"/>
                <a:gd name="T6" fmla="*/ 48 w 48"/>
                <a:gd name="T7" fmla="*/ 103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1"/>
                  </a:lnTo>
                  <a:lnTo>
                    <a:pt x="45" y="105"/>
                  </a:lnTo>
                  <a:lnTo>
                    <a:pt x="48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5" name="Freeform 118">
              <a:extLst>
                <a:ext uri="{FF2B5EF4-FFF2-40B4-BE49-F238E27FC236}">
                  <a16:creationId xmlns:a16="http://schemas.microsoft.com/office/drawing/2014/main" id="{B9DF8CE3-03E7-4927-AFEA-0D312CDCA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39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2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6" name="Freeform 119">
              <a:extLst>
                <a:ext uri="{FF2B5EF4-FFF2-40B4-BE49-F238E27FC236}">
                  <a16:creationId xmlns:a16="http://schemas.microsoft.com/office/drawing/2014/main" id="{A6C80AF4-665A-7B40-A141-0220995ED1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1" y="309"/>
              <a:ext cx="216" cy="963"/>
            </a:xfrm>
            <a:custGeom>
              <a:avLst/>
              <a:gdLst>
                <a:gd name="T0" fmla="*/ 216 w 216"/>
                <a:gd name="T1" fmla="*/ 963 h 963"/>
                <a:gd name="T2" fmla="*/ 0 w 216"/>
                <a:gd name="T3" fmla="*/ 798 h 963"/>
                <a:gd name="T4" fmla="*/ 0 w 216"/>
                <a:gd name="T5" fmla="*/ 165 h 963"/>
                <a:gd name="T6" fmla="*/ 1 w 216"/>
                <a:gd name="T7" fmla="*/ 164 h 963"/>
                <a:gd name="T8" fmla="*/ 216 w 216"/>
                <a:gd name="T9" fmla="*/ 0 h 963"/>
                <a:gd name="T10" fmla="*/ 216 w 216"/>
                <a:gd name="T11" fmla="*/ 963 h 963"/>
                <a:gd name="T12" fmla="*/ 3 w 216"/>
                <a:gd name="T13" fmla="*/ 797 h 963"/>
                <a:gd name="T14" fmla="*/ 214 w 216"/>
                <a:gd name="T15" fmla="*/ 957 h 963"/>
                <a:gd name="T16" fmla="*/ 214 w 216"/>
                <a:gd name="T17" fmla="*/ 6 h 963"/>
                <a:gd name="T18" fmla="*/ 3 w 216"/>
                <a:gd name="T19" fmla="*/ 166 h 963"/>
                <a:gd name="T20" fmla="*/ 3 w 216"/>
                <a:gd name="T21" fmla="*/ 797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216" y="963"/>
                  </a:moveTo>
                  <a:lnTo>
                    <a:pt x="0" y="798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216" y="0"/>
                  </a:lnTo>
                  <a:lnTo>
                    <a:pt x="216" y="963"/>
                  </a:lnTo>
                  <a:close/>
                  <a:moveTo>
                    <a:pt x="3" y="797"/>
                  </a:moveTo>
                  <a:lnTo>
                    <a:pt x="214" y="957"/>
                  </a:lnTo>
                  <a:lnTo>
                    <a:pt x="214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7" name="Rectangle 120">
              <a:extLst>
                <a:ext uri="{FF2B5EF4-FFF2-40B4-BE49-F238E27FC236}">
                  <a16:creationId xmlns:a16="http://schemas.microsoft.com/office/drawing/2014/main" id="{81E63275-E1A5-BD7C-A16E-7F14717D70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55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8" name="Rectangle 121">
              <a:extLst>
                <a:ext uri="{FF2B5EF4-FFF2-40B4-BE49-F238E27FC236}">
                  <a16:creationId xmlns:a16="http://schemas.microsoft.com/office/drawing/2014/main" id="{86EC8B80-629A-DE82-4FA2-DF8E0F8A415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13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9" name="Rectangle 122">
              <a:extLst>
                <a:ext uri="{FF2B5EF4-FFF2-40B4-BE49-F238E27FC236}">
                  <a16:creationId xmlns:a16="http://schemas.microsoft.com/office/drawing/2014/main" id="{D6B8F96C-9867-4C99-A63D-36E075F898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6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0" name="Rectangle 123">
              <a:extLst>
                <a:ext uri="{FF2B5EF4-FFF2-40B4-BE49-F238E27FC236}">
                  <a16:creationId xmlns:a16="http://schemas.microsoft.com/office/drawing/2014/main" id="{697B3E5E-76FD-7455-0C90-861CAB76255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1" name="Rectangle 124">
              <a:extLst>
                <a:ext uri="{FF2B5EF4-FFF2-40B4-BE49-F238E27FC236}">
                  <a16:creationId xmlns:a16="http://schemas.microsoft.com/office/drawing/2014/main" id="{75B8A81C-C63E-2FB9-4C1D-36E05F6D87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16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2" name="Freeform 125">
              <a:extLst>
                <a:ext uri="{FF2B5EF4-FFF2-40B4-BE49-F238E27FC236}">
                  <a16:creationId xmlns:a16="http://schemas.microsoft.com/office/drawing/2014/main" id="{C8ECC46D-44AF-71A3-8C1A-E585A121D5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399"/>
              <a:ext cx="215" cy="135"/>
            </a:xfrm>
            <a:custGeom>
              <a:avLst/>
              <a:gdLst>
                <a:gd name="T0" fmla="*/ 213 w 215"/>
                <a:gd name="T1" fmla="*/ 0 h 135"/>
                <a:gd name="T2" fmla="*/ 0 w 215"/>
                <a:gd name="T3" fmla="*/ 133 h 135"/>
                <a:gd name="T4" fmla="*/ 2 w 215"/>
                <a:gd name="T5" fmla="*/ 135 h 135"/>
                <a:gd name="T6" fmla="*/ 215 w 215"/>
                <a:gd name="T7" fmla="*/ 2 h 135"/>
                <a:gd name="T8" fmla="*/ 213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13" y="0"/>
                  </a:moveTo>
                  <a:lnTo>
                    <a:pt x="0" y="133"/>
                  </a:lnTo>
                  <a:lnTo>
                    <a:pt x="2" y="135"/>
                  </a:lnTo>
                  <a:lnTo>
                    <a:pt x="215" y="2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3" name="Freeform 126">
              <a:extLst>
                <a:ext uri="{FF2B5EF4-FFF2-40B4-BE49-F238E27FC236}">
                  <a16:creationId xmlns:a16="http://schemas.microsoft.com/office/drawing/2014/main" id="{2D915A6B-9C69-09B9-ECB8-C7A929F178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485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4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4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4" name="Freeform 127">
              <a:extLst>
                <a:ext uri="{FF2B5EF4-FFF2-40B4-BE49-F238E27FC236}">
                  <a16:creationId xmlns:a16="http://schemas.microsoft.com/office/drawing/2014/main" id="{F1A89CEB-4EA1-D2AE-7E7D-EEB40EDEC8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572"/>
              <a:ext cx="214" cy="77"/>
            </a:xfrm>
            <a:custGeom>
              <a:avLst/>
              <a:gdLst>
                <a:gd name="T0" fmla="*/ 0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0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0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5" name="Freeform 128">
              <a:extLst>
                <a:ext uri="{FF2B5EF4-FFF2-40B4-BE49-F238E27FC236}">
                  <a16:creationId xmlns:a16="http://schemas.microsoft.com/office/drawing/2014/main" id="{A9A7B97C-6AC8-0A93-712B-187DBE7D31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659"/>
              <a:ext cx="213" cy="47"/>
            </a:xfrm>
            <a:custGeom>
              <a:avLst/>
              <a:gdLst>
                <a:gd name="T0" fmla="*/ 0 w 213"/>
                <a:gd name="T1" fmla="*/ 47 h 47"/>
                <a:gd name="T2" fmla="*/ 0 w 213"/>
                <a:gd name="T3" fmla="*/ 45 h 47"/>
                <a:gd name="T4" fmla="*/ 213 w 213"/>
                <a:gd name="T5" fmla="*/ 0 h 47"/>
                <a:gd name="T6" fmla="*/ 213 w 213"/>
                <a:gd name="T7" fmla="*/ 3 h 47"/>
                <a:gd name="T8" fmla="*/ 0 w 21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7">
                  <a:moveTo>
                    <a:pt x="0" y="47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3" y="3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6" name="Freeform 129">
              <a:extLst>
                <a:ext uri="{FF2B5EF4-FFF2-40B4-BE49-F238E27FC236}">
                  <a16:creationId xmlns:a16="http://schemas.microsoft.com/office/drawing/2014/main" id="{3D9C20F0-895D-E8A7-8A46-5462AA0A0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746"/>
              <a:ext cx="213" cy="18"/>
            </a:xfrm>
            <a:custGeom>
              <a:avLst/>
              <a:gdLst>
                <a:gd name="T0" fmla="*/ 213 w 213"/>
                <a:gd name="T1" fmla="*/ 0 h 18"/>
                <a:gd name="T2" fmla="*/ 0 w 213"/>
                <a:gd name="T3" fmla="*/ 15 h 18"/>
                <a:gd name="T4" fmla="*/ 0 w 213"/>
                <a:gd name="T5" fmla="*/ 18 h 18"/>
                <a:gd name="T6" fmla="*/ 213 w 213"/>
                <a:gd name="T7" fmla="*/ 3 h 18"/>
                <a:gd name="T8" fmla="*/ 213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213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213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7" name="Freeform 130">
              <a:extLst>
                <a:ext uri="{FF2B5EF4-FFF2-40B4-BE49-F238E27FC236}">
                  <a16:creationId xmlns:a16="http://schemas.microsoft.com/office/drawing/2014/main" id="{CDF2417D-63B2-D7E9-C65E-61F9356B6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18"/>
              <a:ext cx="213" cy="17"/>
            </a:xfrm>
            <a:custGeom>
              <a:avLst/>
              <a:gdLst>
                <a:gd name="T0" fmla="*/ 0 w 213"/>
                <a:gd name="T1" fmla="*/ 0 h 17"/>
                <a:gd name="T2" fmla="*/ 0 w 213"/>
                <a:gd name="T3" fmla="*/ 3 h 17"/>
                <a:gd name="T4" fmla="*/ 213 w 213"/>
                <a:gd name="T5" fmla="*/ 17 h 17"/>
                <a:gd name="T6" fmla="*/ 213 w 213"/>
                <a:gd name="T7" fmla="*/ 14 h 17"/>
                <a:gd name="T8" fmla="*/ 0 w 213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7">
                  <a:moveTo>
                    <a:pt x="0" y="0"/>
                  </a:moveTo>
                  <a:lnTo>
                    <a:pt x="0" y="3"/>
                  </a:lnTo>
                  <a:lnTo>
                    <a:pt x="213" y="17"/>
                  </a:lnTo>
                  <a:lnTo>
                    <a:pt x="213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8" name="Freeform 131">
              <a:extLst>
                <a:ext uri="{FF2B5EF4-FFF2-40B4-BE49-F238E27FC236}">
                  <a16:creationId xmlns:a16="http://schemas.microsoft.com/office/drawing/2014/main" id="{5367561D-9052-EFA0-F085-DCB58B9F5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75"/>
              <a:ext cx="213" cy="48"/>
            </a:xfrm>
            <a:custGeom>
              <a:avLst/>
              <a:gdLst>
                <a:gd name="T0" fmla="*/ 213 w 213"/>
                <a:gd name="T1" fmla="*/ 48 h 48"/>
                <a:gd name="T2" fmla="*/ 0 w 213"/>
                <a:gd name="T3" fmla="*/ 3 h 48"/>
                <a:gd name="T4" fmla="*/ 0 w 213"/>
                <a:gd name="T5" fmla="*/ 0 h 48"/>
                <a:gd name="T6" fmla="*/ 213 w 213"/>
                <a:gd name="T7" fmla="*/ 45 h 48"/>
                <a:gd name="T8" fmla="*/ 213 w 213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8">
                  <a:moveTo>
                    <a:pt x="213" y="4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3" y="45"/>
                  </a:lnTo>
                  <a:lnTo>
                    <a:pt x="213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9" name="Freeform 132">
              <a:extLst>
                <a:ext uri="{FF2B5EF4-FFF2-40B4-BE49-F238E27FC236}">
                  <a16:creationId xmlns:a16="http://schemas.microsoft.com/office/drawing/2014/main" id="{E07495EB-2582-E87E-9BCF-8BBE4A592A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933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0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0" name="Freeform 133">
              <a:extLst>
                <a:ext uri="{FF2B5EF4-FFF2-40B4-BE49-F238E27FC236}">
                  <a16:creationId xmlns:a16="http://schemas.microsoft.com/office/drawing/2014/main" id="{316417D8-3EE6-F526-53BE-EB8DF9061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991"/>
              <a:ext cx="215" cy="106"/>
            </a:xfrm>
            <a:custGeom>
              <a:avLst/>
              <a:gdLst>
                <a:gd name="T0" fmla="*/ 214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4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4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4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1" name="Freeform 134">
              <a:extLst>
                <a:ext uri="{FF2B5EF4-FFF2-40B4-BE49-F238E27FC236}">
                  <a16:creationId xmlns:a16="http://schemas.microsoft.com/office/drawing/2014/main" id="{90083655-B514-FFF5-DDF4-AB2065E0B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1048"/>
              <a:ext cx="215" cy="135"/>
            </a:xfrm>
            <a:custGeom>
              <a:avLst/>
              <a:gdLst>
                <a:gd name="T0" fmla="*/ 2 w 215"/>
                <a:gd name="T1" fmla="*/ 0 h 135"/>
                <a:gd name="T2" fmla="*/ 0 w 215"/>
                <a:gd name="T3" fmla="*/ 3 h 135"/>
                <a:gd name="T4" fmla="*/ 213 w 215"/>
                <a:gd name="T5" fmla="*/ 135 h 135"/>
                <a:gd name="T6" fmla="*/ 215 w 215"/>
                <a:gd name="T7" fmla="*/ 133 h 135"/>
                <a:gd name="T8" fmla="*/ 2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" y="0"/>
                  </a:moveTo>
                  <a:lnTo>
                    <a:pt x="0" y="3"/>
                  </a:lnTo>
                  <a:lnTo>
                    <a:pt x="213" y="135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2" name="Freeform 135">
              <a:extLst>
                <a:ext uri="{FF2B5EF4-FFF2-40B4-BE49-F238E27FC236}">
                  <a16:creationId xmlns:a16="http://schemas.microsoft.com/office/drawing/2014/main" id="{6459DD19-C915-2D52-42BF-856C33E5B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6" y="309"/>
              <a:ext cx="162" cy="964"/>
            </a:xfrm>
            <a:custGeom>
              <a:avLst/>
              <a:gdLst>
                <a:gd name="T0" fmla="*/ 162 w 162"/>
                <a:gd name="T1" fmla="*/ 964 h 964"/>
                <a:gd name="T2" fmla="*/ 160 w 162"/>
                <a:gd name="T3" fmla="*/ 962 h 964"/>
                <a:gd name="T4" fmla="*/ 0 w 162"/>
                <a:gd name="T5" fmla="*/ 799 h 964"/>
                <a:gd name="T6" fmla="*/ 0 w 162"/>
                <a:gd name="T7" fmla="*/ 165 h 964"/>
                <a:gd name="T8" fmla="*/ 1 w 162"/>
                <a:gd name="T9" fmla="*/ 164 h 964"/>
                <a:gd name="T10" fmla="*/ 162 w 162"/>
                <a:gd name="T11" fmla="*/ 0 h 964"/>
                <a:gd name="T12" fmla="*/ 162 w 162"/>
                <a:gd name="T13" fmla="*/ 964 h 964"/>
                <a:gd name="T14" fmla="*/ 3 w 162"/>
                <a:gd name="T15" fmla="*/ 797 h 964"/>
                <a:gd name="T16" fmla="*/ 160 w 162"/>
                <a:gd name="T17" fmla="*/ 956 h 964"/>
                <a:gd name="T18" fmla="*/ 160 w 162"/>
                <a:gd name="T19" fmla="*/ 6 h 964"/>
                <a:gd name="T20" fmla="*/ 3 w 162"/>
                <a:gd name="T21" fmla="*/ 166 h 964"/>
                <a:gd name="T22" fmla="*/ 3 w 162"/>
                <a:gd name="T23" fmla="*/ 797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2" h="964">
                  <a:moveTo>
                    <a:pt x="162" y="964"/>
                  </a:moveTo>
                  <a:lnTo>
                    <a:pt x="160" y="962"/>
                  </a:lnTo>
                  <a:lnTo>
                    <a:pt x="0" y="799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162" y="0"/>
                  </a:lnTo>
                  <a:lnTo>
                    <a:pt x="162" y="964"/>
                  </a:lnTo>
                  <a:close/>
                  <a:moveTo>
                    <a:pt x="3" y="797"/>
                  </a:moveTo>
                  <a:lnTo>
                    <a:pt x="160" y="956"/>
                  </a:lnTo>
                  <a:lnTo>
                    <a:pt x="160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3" name="Rectangle 136">
              <a:extLst>
                <a:ext uri="{FF2B5EF4-FFF2-40B4-BE49-F238E27FC236}">
                  <a16:creationId xmlns:a16="http://schemas.microsoft.com/office/drawing/2014/main" id="{92CD1BBC-8DA9-3D23-F8ED-6AC62A499D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68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4" name="Rectangle 137">
              <a:extLst>
                <a:ext uri="{FF2B5EF4-FFF2-40B4-BE49-F238E27FC236}">
                  <a16:creationId xmlns:a16="http://schemas.microsoft.com/office/drawing/2014/main" id="{A73513A7-8C2D-9827-120D-06A9C195E58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36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5" name="Rectangle 138">
              <a:extLst>
                <a:ext uri="{FF2B5EF4-FFF2-40B4-BE49-F238E27FC236}">
                  <a16:creationId xmlns:a16="http://schemas.microsoft.com/office/drawing/2014/main" id="{00EF7139-8143-22C5-D61F-DFF18B6872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10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6" name="Rectangle 139">
              <a:extLst>
                <a:ext uri="{FF2B5EF4-FFF2-40B4-BE49-F238E27FC236}">
                  <a16:creationId xmlns:a16="http://schemas.microsoft.com/office/drawing/2014/main" id="{384804AC-E43B-4193-5E30-B46F888057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85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7" name="Rectangle 140">
              <a:extLst>
                <a:ext uri="{FF2B5EF4-FFF2-40B4-BE49-F238E27FC236}">
                  <a16:creationId xmlns:a16="http://schemas.microsoft.com/office/drawing/2014/main" id="{F3798948-293E-4453-BF44-9781A95EB3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65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8" name="Freeform 141">
              <a:extLst>
                <a:ext uri="{FF2B5EF4-FFF2-40B4-BE49-F238E27FC236}">
                  <a16:creationId xmlns:a16="http://schemas.microsoft.com/office/drawing/2014/main" id="{D51DC207-BC7C-4614-BEB4-4E5F9A104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398"/>
              <a:ext cx="161" cy="135"/>
            </a:xfrm>
            <a:custGeom>
              <a:avLst/>
              <a:gdLst>
                <a:gd name="T0" fmla="*/ 3 w 161"/>
                <a:gd name="T1" fmla="*/ 135 h 135"/>
                <a:gd name="T2" fmla="*/ 0 w 161"/>
                <a:gd name="T3" fmla="*/ 133 h 135"/>
                <a:gd name="T4" fmla="*/ 160 w 161"/>
                <a:gd name="T5" fmla="*/ 0 h 135"/>
                <a:gd name="T6" fmla="*/ 161 w 161"/>
                <a:gd name="T7" fmla="*/ 2 h 135"/>
                <a:gd name="T8" fmla="*/ 3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3" y="135"/>
                  </a:moveTo>
                  <a:lnTo>
                    <a:pt x="0" y="133"/>
                  </a:lnTo>
                  <a:lnTo>
                    <a:pt x="160" y="0"/>
                  </a:lnTo>
                  <a:lnTo>
                    <a:pt x="161" y="2"/>
                  </a:lnTo>
                  <a:lnTo>
                    <a:pt x="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9" name="Freeform 142">
              <a:extLst>
                <a:ext uri="{FF2B5EF4-FFF2-40B4-BE49-F238E27FC236}">
                  <a16:creationId xmlns:a16="http://schemas.microsoft.com/office/drawing/2014/main" id="{7EE9B7FE-941F-A1EE-973C-69311B117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485"/>
              <a:ext cx="160" cy="106"/>
            </a:xfrm>
            <a:custGeom>
              <a:avLst/>
              <a:gdLst>
                <a:gd name="T0" fmla="*/ 158 w 160"/>
                <a:gd name="T1" fmla="*/ 0 h 106"/>
                <a:gd name="T2" fmla="*/ 0 w 160"/>
                <a:gd name="T3" fmla="*/ 103 h 106"/>
                <a:gd name="T4" fmla="*/ 1 w 160"/>
                <a:gd name="T5" fmla="*/ 106 h 106"/>
                <a:gd name="T6" fmla="*/ 160 w 160"/>
                <a:gd name="T7" fmla="*/ 2 h 106"/>
                <a:gd name="T8" fmla="*/ 158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58" y="0"/>
                  </a:moveTo>
                  <a:lnTo>
                    <a:pt x="0" y="103"/>
                  </a:lnTo>
                  <a:lnTo>
                    <a:pt x="1" y="106"/>
                  </a:lnTo>
                  <a:lnTo>
                    <a:pt x="160" y="2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0" name="Freeform 143">
              <a:extLst>
                <a:ext uri="{FF2B5EF4-FFF2-40B4-BE49-F238E27FC236}">
                  <a16:creationId xmlns:a16="http://schemas.microsoft.com/office/drawing/2014/main" id="{4978953D-DB48-04AE-95DD-2736371893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572"/>
              <a:ext cx="160" cy="77"/>
            </a:xfrm>
            <a:custGeom>
              <a:avLst/>
              <a:gdLst>
                <a:gd name="T0" fmla="*/ 1 w 160"/>
                <a:gd name="T1" fmla="*/ 77 h 77"/>
                <a:gd name="T2" fmla="*/ 0 w 160"/>
                <a:gd name="T3" fmla="*/ 74 h 77"/>
                <a:gd name="T4" fmla="*/ 159 w 160"/>
                <a:gd name="T5" fmla="*/ 0 h 77"/>
                <a:gd name="T6" fmla="*/ 160 w 160"/>
                <a:gd name="T7" fmla="*/ 3 h 77"/>
                <a:gd name="T8" fmla="*/ 1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" y="77"/>
                  </a:moveTo>
                  <a:lnTo>
                    <a:pt x="0" y="74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1" name="Freeform 144">
              <a:extLst>
                <a:ext uri="{FF2B5EF4-FFF2-40B4-BE49-F238E27FC236}">
                  <a16:creationId xmlns:a16="http://schemas.microsoft.com/office/drawing/2014/main" id="{EDAAAE9E-2394-A1E6-072F-AF52932879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659"/>
              <a:ext cx="160" cy="47"/>
            </a:xfrm>
            <a:custGeom>
              <a:avLst/>
              <a:gdLst>
                <a:gd name="T0" fmla="*/ 1 w 160"/>
                <a:gd name="T1" fmla="*/ 47 h 47"/>
                <a:gd name="T2" fmla="*/ 0 w 160"/>
                <a:gd name="T3" fmla="*/ 45 h 47"/>
                <a:gd name="T4" fmla="*/ 159 w 160"/>
                <a:gd name="T5" fmla="*/ 0 h 47"/>
                <a:gd name="T6" fmla="*/ 160 w 160"/>
                <a:gd name="T7" fmla="*/ 3 h 47"/>
                <a:gd name="T8" fmla="*/ 1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" y="47"/>
                  </a:moveTo>
                  <a:lnTo>
                    <a:pt x="0" y="45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2" name="Freeform 145">
              <a:extLst>
                <a:ext uri="{FF2B5EF4-FFF2-40B4-BE49-F238E27FC236}">
                  <a16:creationId xmlns:a16="http://schemas.microsoft.com/office/drawing/2014/main" id="{A66240C6-1922-A38E-909A-5F489F7D0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746"/>
              <a:ext cx="159" cy="18"/>
            </a:xfrm>
            <a:custGeom>
              <a:avLst/>
              <a:gdLst>
                <a:gd name="T0" fmla="*/ 159 w 159"/>
                <a:gd name="T1" fmla="*/ 0 h 18"/>
                <a:gd name="T2" fmla="*/ 0 w 159"/>
                <a:gd name="T3" fmla="*/ 15 h 18"/>
                <a:gd name="T4" fmla="*/ 1 w 159"/>
                <a:gd name="T5" fmla="*/ 18 h 18"/>
                <a:gd name="T6" fmla="*/ 159 w 159"/>
                <a:gd name="T7" fmla="*/ 3 h 18"/>
                <a:gd name="T8" fmla="*/ 159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9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159" y="3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3" name="Freeform 146">
              <a:extLst>
                <a:ext uri="{FF2B5EF4-FFF2-40B4-BE49-F238E27FC236}">
                  <a16:creationId xmlns:a16="http://schemas.microsoft.com/office/drawing/2014/main" id="{445DEF1C-5D84-0350-71F1-B82528DF4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8" y="818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8 w 159"/>
                <a:gd name="T5" fmla="*/ 18 h 18"/>
                <a:gd name="T6" fmla="*/ 159 w 159"/>
                <a:gd name="T7" fmla="*/ 15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8" y="18"/>
                  </a:lnTo>
                  <a:lnTo>
                    <a:pt x="159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4" name="Freeform 147">
              <a:extLst>
                <a:ext uri="{FF2B5EF4-FFF2-40B4-BE49-F238E27FC236}">
                  <a16:creationId xmlns:a16="http://schemas.microsoft.com/office/drawing/2014/main" id="{7D0DE9C5-F889-96BC-5C8D-A24B6E02C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875"/>
              <a:ext cx="160" cy="48"/>
            </a:xfrm>
            <a:custGeom>
              <a:avLst/>
              <a:gdLst>
                <a:gd name="T0" fmla="*/ 159 w 160"/>
                <a:gd name="T1" fmla="*/ 48 h 48"/>
                <a:gd name="T2" fmla="*/ 0 w 160"/>
                <a:gd name="T3" fmla="*/ 3 h 48"/>
                <a:gd name="T4" fmla="*/ 1 w 160"/>
                <a:gd name="T5" fmla="*/ 0 h 48"/>
                <a:gd name="T6" fmla="*/ 160 w 160"/>
                <a:gd name="T7" fmla="*/ 45 h 48"/>
                <a:gd name="T8" fmla="*/ 159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59" y="4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59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5" name="Freeform 148">
              <a:extLst>
                <a:ext uri="{FF2B5EF4-FFF2-40B4-BE49-F238E27FC236}">
                  <a16:creationId xmlns:a16="http://schemas.microsoft.com/office/drawing/2014/main" id="{01073BFB-A163-F3C2-EC2F-7C5D4D680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33"/>
              <a:ext cx="160" cy="77"/>
            </a:xfrm>
            <a:custGeom>
              <a:avLst/>
              <a:gdLst>
                <a:gd name="T0" fmla="*/ 159 w 160"/>
                <a:gd name="T1" fmla="*/ 77 h 77"/>
                <a:gd name="T2" fmla="*/ 0 w 160"/>
                <a:gd name="T3" fmla="*/ 3 h 77"/>
                <a:gd name="T4" fmla="*/ 1 w 160"/>
                <a:gd name="T5" fmla="*/ 0 h 77"/>
                <a:gd name="T6" fmla="*/ 160 w 160"/>
                <a:gd name="T7" fmla="*/ 74 h 77"/>
                <a:gd name="T8" fmla="*/ 159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59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74"/>
                  </a:lnTo>
                  <a:lnTo>
                    <a:pt x="159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6" name="Freeform 149">
              <a:extLst>
                <a:ext uri="{FF2B5EF4-FFF2-40B4-BE49-F238E27FC236}">
                  <a16:creationId xmlns:a16="http://schemas.microsoft.com/office/drawing/2014/main" id="{8A1F2B79-C5EC-8689-8DB2-D725C67D3E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91"/>
              <a:ext cx="160" cy="106"/>
            </a:xfrm>
            <a:custGeom>
              <a:avLst/>
              <a:gdLst>
                <a:gd name="T0" fmla="*/ 1 w 160"/>
                <a:gd name="T1" fmla="*/ 0 h 106"/>
                <a:gd name="T2" fmla="*/ 0 w 160"/>
                <a:gd name="T3" fmla="*/ 3 h 106"/>
                <a:gd name="T4" fmla="*/ 158 w 160"/>
                <a:gd name="T5" fmla="*/ 106 h 106"/>
                <a:gd name="T6" fmla="*/ 160 w 160"/>
                <a:gd name="T7" fmla="*/ 103 h 106"/>
                <a:gd name="T8" fmla="*/ 1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" y="0"/>
                  </a:moveTo>
                  <a:lnTo>
                    <a:pt x="0" y="3"/>
                  </a:lnTo>
                  <a:lnTo>
                    <a:pt x="158" y="106"/>
                  </a:lnTo>
                  <a:lnTo>
                    <a:pt x="160" y="10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7" name="Freeform 150">
              <a:extLst>
                <a:ext uri="{FF2B5EF4-FFF2-40B4-BE49-F238E27FC236}">
                  <a16:creationId xmlns:a16="http://schemas.microsoft.com/office/drawing/2014/main" id="{F53E4D18-905F-D7DB-2B90-EE83AFA68F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1049"/>
              <a:ext cx="161" cy="135"/>
            </a:xfrm>
            <a:custGeom>
              <a:avLst/>
              <a:gdLst>
                <a:gd name="T0" fmla="*/ 160 w 161"/>
                <a:gd name="T1" fmla="*/ 135 h 135"/>
                <a:gd name="T2" fmla="*/ 0 w 161"/>
                <a:gd name="T3" fmla="*/ 2 h 135"/>
                <a:gd name="T4" fmla="*/ 3 w 161"/>
                <a:gd name="T5" fmla="*/ 0 h 135"/>
                <a:gd name="T6" fmla="*/ 161 w 161"/>
                <a:gd name="T7" fmla="*/ 133 h 135"/>
                <a:gd name="T8" fmla="*/ 160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60" y="135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161" y="133"/>
                  </a:lnTo>
                  <a:lnTo>
                    <a:pt x="16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8" name="Freeform 151">
              <a:extLst>
                <a:ext uri="{FF2B5EF4-FFF2-40B4-BE49-F238E27FC236}">
                  <a16:creationId xmlns:a16="http://schemas.microsoft.com/office/drawing/2014/main" id="{58C1071C-1712-5DF8-B239-7116D3094F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69" y="306"/>
              <a:ext cx="100" cy="969"/>
            </a:xfrm>
            <a:custGeom>
              <a:avLst/>
              <a:gdLst>
                <a:gd name="T0" fmla="*/ 100 w 100"/>
                <a:gd name="T1" fmla="*/ 969 h 969"/>
                <a:gd name="T2" fmla="*/ 0 w 100"/>
                <a:gd name="T3" fmla="*/ 802 h 969"/>
                <a:gd name="T4" fmla="*/ 0 w 100"/>
                <a:gd name="T5" fmla="*/ 168 h 969"/>
                <a:gd name="T6" fmla="*/ 100 w 100"/>
                <a:gd name="T7" fmla="*/ 0 h 969"/>
                <a:gd name="T8" fmla="*/ 100 w 100"/>
                <a:gd name="T9" fmla="*/ 969 h 969"/>
                <a:gd name="T10" fmla="*/ 3 w 100"/>
                <a:gd name="T11" fmla="*/ 800 h 969"/>
                <a:gd name="T12" fmla="*/ 98 w 100"/>
                <a:gd name="T13" fmla="*/ 958 h 969"/>
                <a:gd name="T14" fmla="*/ 98 w 100"/>
                <a:gd name="T15" fmla="*/ 12 h 969"/>
                <a:gd name="T16" fmla="*/ 3 w 100"/>
                <a:gd name="T17" fmla="*/ 170 h 969"/>
                <a:gd name="T18" fmla="*/ 3 w 100"/>
                <a:gd name="T19" fmla="*/ 80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100" y="969"/>
                  </a:moveTo>
                  <a:lnTo>
                    <a:pt x="0" y="802"/>
                  </a:lnTo>
                  <a:lnTo>
                    <a:pt x="0" y="168"/>
                  </a:lnTo>
                  <a:lnTo>
                    <a:pt x="100" y="0"/>
                  </a:lnTo>
                  <a:lnTo>
                    <a:pt x="100" y="969"/>
                  </a:lnTo>
                  <a:close/>
                  <a:moveTo>
                    <a:pt x="3" y="800"/>
                  </a:moveTo>
                  <a:lnTo>
                    <a:pt x="98" y="958"/>
                  </a:lnTo>
                  <a:lnTo>
                    <a:pt x="98" y="12"/>
                  </a:lnTo>
                  <a:lnTo>
                    <a:pt x="3" y="170"/>
                  </a:lnTo>
                  <a:lnTo>
                    <a:pt x="3" y="8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9" name="Rectangle 152">
              <a:extLst>
                <a:ext uri="{FF2B5EF4-FFF2-40B4-BE49-F238E27FC236}">
                  <a16:creationId xmlns:a16="http://schemas.microsoft.com/office/drawing/2014/main" id="{4A4D6499-2A96-021B-F5CD-E17006BE33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43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0" name="Rectangle 153">
              <a:extLst>
                <a:ext uri="{FF2B5EF4-FFF2-40B4-BE49-F238E27FC236}">
                  <a16:creationId xmlns:a16="http://schemas.microsoft.com/office/drawing/2014/main" id="{244EAEAA-3E6D-4857-129D-D117DD2B381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25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1" name="Rectangle 154">
              <a:extLst>
                <a:ext uri="{FF2B5EF4-FFF2-40B4-BE49-F238E27FC236}">
                  <a16:creationId xmlns:a16="http://schemas.microsoft.com/office/drawing/2014/main" id="{BC5384B0-9CE3-852D-2C00-B0E21CB9821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0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2" name="Rectangle 155">
              <a:extLst>
                <a:ext uri="{FF2B5EF4-FFF2-40B4-BE49-F238E27FC236}">
                  <a16:creationId xmlns:a16="http://schemas.microsoft.com/office/drawing/2014/main" id="{E2C182D8-11CF-2A10-0C26-C8B714C8B8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3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3" name="Rectangle 156">
              <a:extLst>
                <a:ext uri="{FF2B5EF4-FFF2-40B4-BE49-F238E27FC236}">
                  <a16:creationId xmlns:a16="http://schemas.microsoft.com/office/drawing/2014/main" id="{37BCB52F-E90A-F26A-ED4C-B3C4FA22968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81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4" name="Freeform 157">
              <a:extLst>
                <a:ext uri="{FF2B5EF4-FFF2-40B4-BE49-F238E27FC236}">
                  <a16:creationId xmlns:a16="http://schemas.microsoft.com/office/drawing/2014/main" id="{36839EBF-2F0C-591E-73C2-B9D63E0BE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39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3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3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5" name="Freeform 158">
              <a:extLst>
                <a:ext uri="{FF2B5EF4-FFF2-40B4-BE49-F238E27FC236}">
                  <a16:creationId xmlns:a16="http://schemas.microsoft.com/office/drawing/2014/main" id="{3AB8E49C-063F-5640-FB8E-3ACAA4070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484"/>
              <a:ext cx="100" cy="106"/>
            </a:xfrm>
            <a:custGeom>
              <a:avLst/>
              <a:gdLst>
                <a:gd name="T0" fmla="*/ 98 w 100"/>
                <a:gd name="T1" fmla="*/ 0 h 106"/>
                <a:gd name="T2" fmla="*/ 0 w 100"/>
                <a:gd name="T3" fmla="*/ 104 h 106"/>
                <a:gd name="T4" fmla="*/ 2 w 100"/>
                <a:gd name="T5" fmla="*/ 106 h 106"/>
                <a:gd name="T6" fmla="*/ 100 w 100"/>
                <a:gd name="T7" fmla="*/ 2 h 106"/>
                <a:gd name="T8" fmla="*/ 98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98" y="0"/>
                  </a:moveTo>
                  <a:lnTo>
                    <a:pt x="0" y="104"/>
                  </a:lnTo>
                  <a:lnTo>
                    <a:pt x="2" y="10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6" name="Freeform 159">
              <a:extLst>
                <a:ext uri="{FF2B5EF4-FFF2-40B4-BE49-F238E27FC236}">
                  <a16:creationId xmlns:a16="http://schemas.microsoft.com/office/drawing/2014/main" id="{9D94C2D8-45D5-F859-BF4D-840BDCB5C0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572"/>
              <a:ext cx="100" cy="76"/>
            </a:xfrm>
            <a:custGeom>
              <a:avLst/>
              <a:gdLst>
                <a:gd name="T0" fmla="*/ 98 w 100"/>
                <a:gd name="T1" fmla="*/ 0 h 76"/>
                <a:gd name="T2" fmla="*/ 0 w 100"/>
                <a:gd name="T3" fmla="*/ 74 h 76"/>
                <a:gd name="T4" fmla="*/ 2 w 100"/>
                <a:gd name="T5" fmla="*/ 76 h 76"/>
                <a:gd name="T6" fmla="*/ 100 w 100"/>
                <a:gd name="T7" fmla="*/ 2 h 76"/>
                <a:gd name="T8" fmla="*/ 98 w 100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76">
                  <a:moveTo>
                    <a:pt x="98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7" name="Freeform 160">
              <a:extLst>
                <a:ext uri="{FF2B5EF4-FFF2-40B4-BE49-F238E27FC236}">
                  <a16:creationId xmlns:a16="http://schemas.microsoft.com/office/drawing/2014/main" id="{961ABF84-86BA-F57A-6CCB-0612BC8BE4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659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8" name="Freeform 161">
              <a:extLst>
                <a:ext uri="{FF2B5EF4-FFF2-40B4-BE49-F238E27FC236}">
                  <a16:creationId xmlns:a16="http://schemas.microsoft.com/office/drawing/2014/main" id="{9893EBA1-41E2-1896-69FA-99435D656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746"/>
              <a:ext cx="98" cy="18"/>
            </a:xfrm>
            <a:custGeom>
              <a:avLst/>
              <a:gdLst>
                <a:gd name="T0" fmla="*/ 0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0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0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9" name="Freeform 162">
              <a:extLst>
                <a:ext uri="{FF2B5EF4-FFF2-40B4-BE49-F238E27FC236}">
                  <a16:creationId xmlns:a16="http://schemas.microsoft.com/office/drawing/2014/main" id="{A9688CCB-09D0-952F-3DE0-B92E24EB5E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818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0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0" name="Freeform 163">
              <a:extLst>
                <a:ext uri="{FF2B5EF4-FFF2-40B4-BE49-F238E27FC236}">
                  <a16:creationId xmlns:a16="http://schemas.microsoft.com/office/drawing/2014/main" id="{A2C698E1-4E53-A375-C0AC-860FD0CC3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876"/>
              <a:ext cx="99" cy="47"/>
            </a:xfrm>
            <a:custGeom>
              <a:avLst/>
              <a:gdLst>
                <a:gd name="T0" fmla="*/ 2 w 99"/>
                <a:gd name="T1" fmla="*/ 0 h 47"/>
                <a:gd name="T2" fmla="*/ 0 w 99"/>
                <a:gd name="T3" fmla="*/ 3 h 47"/>
                <a:gd name="T4" fmla="*/ 99 w 99"/>
                <a:gd name="T5" fmla="*/ 47 h 47"/>
                <a:gd name="T6" fmla="*/ 99 w 99"/>
                <a:gd name="T7" fmla="*/ 44 h 47"/>
                <a:gd name="T8" fmla="*/ 2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2" y="0"/>
                  </a:moveTo>
                  <a:lnTo>
                    <a:pt x="0" y="3"/>
                  </a:lnTo>
                  <a:lnTo>
                    <a:pt x="99" y="47"/>
                  </a:lnTo>
                  <a:lnTo>
                    <a:pt x="99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1" name="Freeform 164">
              <a:extLst>
                <a:ext uri="{FF2B5EF4-FFF2-40B4-BE49-F238E27FC236}">
                  <a16:creationId xmlns:a16="http://schemas.microsoft.com/office/drawing/2014/main" id="{8D109485-0F49-BD22-8F59-5FAFC74A0E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33"/>
              <a:ext cx="99" cy="77"/>
            </a:xfrm>
            <a:custGeom>
              <a:avLst/>
              <a:gdLst>
                <a:gd name="T0" fmla="*/ 2 w 99"/>
                <a:gd name="T1" fmla="*/ 0 h 77"/>
                <a:gd name="T2" fmla="*/ 0 w 99"/>
                <a:gd name="T3" fmla="*/ 3 h 77"/>
                <a:gd name="T4" fmla="*/ 98 w 99"/>
                <a:gd name="T5" fmla="*/ 77 h 77"/>
                <a:gd name="T6" fmla="*/ 99 w 99"/>
                <a:gd name="T7" fmla="*/ 75 h 77"/>
                <a:gd name="T8" fmla="*/ 2 w 99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7">
                  <a:moveTo>
                    <a:pt x="2" y="0"/>
                  </a:moveTo>
                  <a:lnTo>
                    <a:pt x="0" y="3"/>
                  </a:lnTo>
                  <a:lnTo>
                    <a:pt x="98" y="77"/>
                  </a:lnTo>
                  <a:lnTo>
                    <a:pt x="99" y="7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2" name="Freeform 165">
              <a:extLst>
                <a:ext uri="{FF2B5EF4-FFF2-40B4-BE49-F238E27FC236}">
                  <a16:creationId xmlns:a16="http://schemas.microsoft.com/office/drawing/2014/main" id="{4E25FAFD-293C-EB21-9A68-84173FD15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91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3" name="Freeform 166">
              <a:extLst>
                <a:ext uri="{FF2B5EF4-FFF2-40B4-BE49-F238E27FC236}">
                  <a16:creationId xmlns:a16="http://schemas.microsoft.com/office/drawing/2014/main" id="{9C4D59C2-F6DB-714E-F153-22146F08F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1049"/>
              <a:ext cx="100" cy="135"/>
            </a:xfrm>
            <a:custGeom>
              <a:avLst/>
              <a:gdLst>
                <a:gd name="T0" fmla="*/ 2 w 100"/>
                <a:gd name="T1" fmla="*/ 0 h 135"/>
                <a:gd name="T2" fmla="*/ 0 w 100"/>
                <a:gd name="T3" fmla="*/ 2 h 135"/>
                <a:gd name="T4" fmla="*/ 98 w 100"/>
                <a:gd name="T5" fmla="*/ 135 h 135"/>
                <a:gd name="T6" fmla="*/ 100 w 100"/>
                <a:gd name="T7" fmla="*/ 133 h 135"/>
                <a:gd name="T8" fmla="*/ 2 w 100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5">
                  <a:moveTo>
                    <a:pt x="2" y="0"/>
                  </a:moveTo>
                  <a:lnTo>
                    <a:pt x="0" y="2"/>
                  </a:lnTo>
                  <a:lnTo>
                    <a:pt x="98" y="135"/>
                  </a:lnTo>
                  <a:lnTo>
                    <a:pt x="100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4" name="Freeform 167">
              <a:extLst>
                <a:ext uri="{FF2B5EF4-FFF2-40B4-BE49-F238E27FC236}">
                  <a16:creationId xmlns:a16="http://schemas.microsoft.com/office/drawing/2014/main" id="{1905535D-9FFF-65AC-08A3-C971EB6119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8" y="302"/>
              <a:ext cx="49" cy="978"/>
            </a:xfrm>
            <a:custGeom>
              <a:avLst/>
              <a:gdLst>
                <a:gd name="T0" fmla="*/ 49 w 49"/>
                <a:gd name="T1" fmla="*/ 978 h 978"/>
                <a:gd name="T2" fmla="*/ 0 w 49"/>
                <a:gd name="T3" fmla="*/ 805 h 978"/>
                <a:gd name="T4" fmla="*/ 0 w 49"/>
                <a:gd name="T5" fmla="*/ 172 h 978"/>
                <a:gd name="T6" fmla="*/ 49 w 49"/>
                <a:gd name="T7" fmla="*/ 0 h 978"/>
                <a:gd name="T8" fmla="*/ 49 w 49"/>
                <a:gd name="T9" fmla="*/ 978 h 978"/>
                <a:gd name="T10" fmla="*/ 4 w 49"/>
                <a:gd name="T11" fmla="*/ 805 h 978"/>
                <a:gd name="T12" fmla="*/ 46 w 49"/>
                <a:gd name="T13" fmla="*/ 957 h 978"/>
                <a:gd name="T14" fmla="*/ 46 w 49"/>
                <a:gd name="T15" fmla="*/ 21 h 978"/>
                <a:gd name="T16" fmla="*/ 4 w 49"/>
                <a:gd name="T17" fmla="*/ 173 h 978"/>
                <a:gd name="T18" fmla="*/ 4 w 49"/>
                <a:gd name="T19" fmla="*/ 805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49" y="978"/>
                  </a:moveTo>
                  <a:lnTo>
                    <a:pt x="0" y="805"/>
                  </a:lnTo>
                  <a:lnTo>
                    <a:pt x="0" y="172"/>
                  </a:lnTo>
                  <a:lnTo>
                    <a:pt x="49" y="0"/>
                  </a:lnTo>
                  <a:lnTo>
                    <a:pt x="49" y="978"/>
                  </a:lnTo>
                  <a:close/>
                  <a:moveTo>
                    <a:pt x="4" y="805"/>
                  </a:moveTo>
                  <a:lnTo>
                    <a:pt x="46" y="957"/>
                  </a:lnTo>
                  <a:lnTo>
                    <a:pt x="46" y="21"/>
                  </a:lnTo>
                  <a:lnTo>
                    <a:pt x="4" y="173"/>
                  </a:lnTo>
                  <a:lnTo>
                    <a:pt x="4" y="8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5" name="Rectangle 168">
              <a:extLst>
                <a:ext uri="{FF2B5EF4-FFF2-40B4-BE49-F238E27FC236}">
                  <a16:creationId xmlns:a16="http://schemas.microsoft.com/office/drawing/2014/main" id="{93901F60-C113-6957-8A41-0B0D9191492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84" y="350"/>
              <a:ext cx="2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6" name="Rectangle 169">
              <a:extLst>
                <a:ext uri="{FF2B5EF4-FFF2-40B4-BE49-F238E27FC236}">
                  <a16:creationId xmlns:a16="http://schemas.microsoft.com/office/drawing/2014/main" id="{A42AC46A-0800-ABA5-97F6-A712F54B1B8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74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7" name="Rectangle 170">
              <a:extLst>
                <a:ext uri="{FF2B5EF4-FFF2-40B4-BE49-F238E27FC236}">
                  <a16:creationId xmlns:a16="http://schemas.microsoft.com/office/drawing/2014/main" id="{0BC7463F-985F-6A79-7FB2-0ECB2157C0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8" name="Rectangle 171">
              <a:extLst>
                <a:ext uri="{FF2B5EF4-FFF2-40B4-BE49-F238E27FC236}">
                  <a16:creationId xmlns:a16="http://schemas.microsoft.com/office/drawing/2014/main" id="{F6A131D6-5EA8-1353-FA13-E57C6A5D6D0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9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9" name="Rectangle 172">
              <a:extLst>
                <a:ext uri="{FF2B5EF4-FFF2-40B4-BE49-F238E27FC236}">
                  <a16:creationId xmlns:a16="http://schemas.microsoft.com/office/drawing/2014/main" id="{A5263485-89A7-C01E-F26B-3EDC48F420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4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0" name="Freeform 173">
              <a:extLst>
                <a:ext uri="{FF2B5EF4-FFF2-40B4-BE49-F238E27FC236}">
                  <a16:creationId xmlns:a16="http://schemas.microsoft.com/office/drawing/2014/main" id="{B7D78E13-89DA-7D6D-B5C3-91726BDE14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399"/>
              <a:ext cx="48" cy="134"/>
            </a:xfrm>
            <a:custGeom>
              <a:avLst/>
              <a:gdLst>
                <a:gd name="T0" fmla="*/ 3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3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3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3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1" name="Freeform 174">
              <a:extLst>
                <a:ext uri="{FF2B5EF4-FFF2-40B4-BE49-F238E27FC236}">
                  <a16:creationId xmlns:a16="http://schemas.microsoft.com/office/drawing/2014/main" id="{F89CED96-0640-7B0E-176D-CFF0CB2B8B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485"/>
              <a:ext cx="49" cy="105"/>
            </a:xfrm>
            <a:custGeom>
              <a:avLst/>
              <a:gdLst>
                <a:gd name="T0" fmla="*/ 46 w 49"/>
                <a:gd name="T1" fmla="*/ 0 h 105"/>
                <a:gd name="T2" fmla="*/ 0 w 49"/>
                <a:gd name="T3" fmla="*/ 104 h 105"/>
                <a:gd name="T4" fmla="*/ 3 w 49"/>
                <a:gd name="T5" fmla="*/ 105 h 105"/>
                <a:gd name="T6" fmla="*/ 49 w 49"/>
                <a:gd name="T7" fmla="*/ 1 h 105"/>
                <a:gd name="T8" fmla="*/ 46 w 49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5">
                  <a:moveTo>
                    <a:pt x="46" y="0"/>
                  </a:moveTo>
                  <a:lnTo>
                    <a:pt x="0" y="104"/>
                  </a:lnTo>
                  <a:lnTo>
                    <a:pt x="3" y="105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2" name="Freeform 175">
              <a:extLst>
                <a:ext uri="{FF2B5EF4-FFF2-40B4-BE49-F238E27FC236}">
                  <a16:creationId xmlns:a16="http://schemas.microsoft.com/office/drawing/2014/main" id="{0BA68722-C648-77F2-4577-210073DB3E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572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1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3" name="Freeform 176">
              <a:extLst>
                <a:ext uri="{FF2B5EF4-FFF2-40B4-BE49-F238E27FC236}">
                  <a16:creationId xmlns:a16="http://schemas.microsoft.com/office/drawing/2014/main" id="{C1C17079-6AEF-DB52-5CA9-4CE7176445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660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4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4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4" name="Freeform 177">
              <a:extLst>
                <a:ext uri="{FF2B5EF4-FFF2-40B4-BE49-F238E27FC236}">
                  <a16:creationId xmlns:a16="http://schemas.microsoft.com/office/drawing/2014/main" id="{6095A5D2-D99F-E59C-E9D2-A2FEA57A29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746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2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5" name="Freeform 178">
              <a:extLst>
                <a:ext uri="{FF2B5EF4-FFF2-40B4-BE49-F238E27FC236}">
                  <a16:creationId xmlns:a16="http://schemas.microsoft.com/office/drawing/2014/main" id="{6760062A-A79A-F05A-68D5-4AC9C6862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818"/>
              <a:ext cx="46" cy="18"/>
            </a:xfrm>
            <a:custGeom>
              <a:avLst/>
              <a:gdLst>
                <a:gd name="T0" fmla="*/ 0 w 46"/>
                <a:gd name="T1" fmla="*/ 0 h 18"/>
                <a:gd name="T2" fmla="*/ 0 w 46"/>
                <a:gd name="T3" fmla="*/ 3 h 18"/>
                <a:gd name="T4" fmla="*/ 45 w 46"/>
                <a:gd name="T5" fmla="*/ 18 h 18"/>
                <a:gd name="T6" fmla="*/ 46 w 46"/>
                <a:gd name="T7" fmla="*/ 15 h 18"/>
                <a:gd name="T8" fmla="*/ 0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0" y="0"/>
                  </a:moveTo>
                  <a:lnTo>
                    <a:pt x="0" y="3"/>
                  </a:lnTo>
                  <a:lnTo>
                    <a:pt x="45" y="18"/>
                  </a:lnTo>
                  <a:lnTo>
                    <a:pt x="4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6" name="Freeform 179">
              <a:extLst>
                <a:ext uri="{FF2B5EF4-FFF2-40B4-BE49-F238E27FC236}">
                  <a16:creationId xmlns:a16="http://schemas.microsoft.com/office/drawing/2014/main" id="{7A1DC0AE-9B2E-DF32-86EE-6E1149C88C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876"/>
              <a:ext cx="47" cy="46"/>
            </a:xfrm>
            <a:custGeom>
              <a:avLst/>
              <a:gdLst>
                <a:gd name="T0" fmla="*/ 2 w 47"/>
                <a:gd name="T1" fmla="*/ 0 h 46"/>
                <a:gd name="T2" fmla="*/ 0 w 47"/>
                <a:gd name="T3" fmla="*/ 2 h 46"/>
                <a:gd name="T4" fmla="*/ 45 w 47"/>
                <a:gd name="T5" fmla="*/ 46 h 46"/>
                <a:gd name="T6" fmla="*/ 47 w 47"/>
                <a:gd name="T7" fmla="*/ 44 h 46"/>
                <a:gd name="T8" fmla="*/ 2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2" y="0"/>
                  </a:moveTo>
                  <a:lnTo>
                    <a:pt x="0" y="2"/>
                  </a:lnTo>
                  <a:lnTo>
                    <a:pt x="45" y="46"/>
                  </a:lnTo>
                  <a:lnTo>
                    <a:pt x="47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7" name="Freeform 180">
              <a:extLst>
                <a:ext uri="{FF2B5EF4-FFF2-40B4-BE49-F238E27FC236}">
                  <a16:creationId xmlns:a16="http://schemas.microsoft.com/office/drawing/2014/main" id="{4F8BE3ED-075F-B287-5D74-0D05A3BCD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34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8" name="Freeform 181">
              <a:extLst>
                <a:ext uri="{FF2B5EF4-FFF2-40B4-BE49-F238E27FC236}">
                  <a16:creationId xmlns:a16="http://schemas.microsoft.com/office/drawing/2014/main" id="{6DD148B8-F510-339E-3E41-6BA73910C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91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2 h 105"/>
                <a:gd name="T4" fmla="*/ 45 w 48"/>
                <a:gd name="T5" fmla="*/ 105 h 105"/>
                <a:gd name="T6" fmla="*/ 48 w 48"/>
                <a:gd name="T7" fmla="*/ 104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2"/>
                  </a:lnTo>
                  <a:lnTo>
                    <a:pt x="45" y="105"/>
                  </a:lnTo>
                  <a:lnTo>
                    <a:pt x="48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9" name="Freeform 182">
              <a:extLst>
                <a:ext uri="{FF2B5EF4-FFF2-40B4-BE49-F238E27FC236}">
                  <a16:creationId xmlns:a16="http://schemas.microsoft.com/office/drawing/2014/main" id="{EECD3457-1FA6-E231-8D92-EFFDF84FD5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104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3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3815796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01" name="Group 54">
            <a:extLst>
              <a:ext uri="{FF2B5EF4-FFF2-40B4-BE49-F238E27FC236}">
                <a16:creationId xmlns:a16="http://schemas.microsoft.com/office/drawing/2014/main" id="{06414DEA-68A6-D465-08A6-691B3DC66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 flipH="1">
            <a:off x="13194933" y="1317764"/>
            <a:ext cx="9935405" cy="6118907"/>
            <a:chOff x="319" y="302"/>
            <a:chExt cx="1588" cy="978"/>
          </a:xfrm>
          <a:gradFill flip="none" rotWithShape="1">
            <a:gsLst>
              <a:gs pos="0">
                <a:schemeClr val="accent1"/>
              </a:gs>
              <a:gs pos="73000">
                <a:schemeClr val="accent3"/>
              </a:gs>
              <a:gs pos="38000">
                <a:schemeClr val="accent2"/>
              </a:gs>
              <a:gs pos="100000">
                <a:schemeClr val="accent4"/>
              </a:gs>
            </a:gsLst>
            <a:lin ang="5400000" scaled="1"/>
            <a:tileRect/>
          </a:gradFill>
        </p:grpSpPr>
        <p:sp>
          <p:nvSpPr>
            <p:cNvPr id="102" name="Freeform 55">
              <a:extLst>
                <a:ext uri="{FF2B5EF4-FFF2-40B4-BE49-F238E27FC236}">
                  <a16:creationId xmlns:a16="http://schemas.microsoft.com/office/drawing/2014/main" id="{40F14AF6-4F8C-9C18-D04A-D5389EE427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9" y="309"/>
              <a:ext cx="216" cy="963"/>
            </a:xfrm>
            <a:custGeom>
              <a:avLst/>
              <a:gdLst>
                <a:gd name="T0" fmla="*/ 0 w 216"/>
                <a:gd name="T1" fmla="*/ 963 h 963"/>
                <a:gd name="T2" fmla="*/ 0 w 216"/>
                <a:gd name="T3" fmla="*/ 0 h 963"/>
                <a:gd name="T4" fmla="*/ 216 w 216"/>
                <a:gd name="T5" fmla="*/ 165 h 963"/>
                <a:gd name="T6" fmla="*/ 216 w 216"/>
                <a:gd name="T7" fmla="*/ 799 h 963"/>
                <a:gd name="T8" fmla="*/ 216 w 216"/>
                <a:gd name="T9" fmla="*/ 800 h 963"/>
                <a:gd name="T10" fmla="*/ 0 w 216"/>
                <a:gd name="T11" fmla="*/ 963 h 963"/>
                <a:gd name="T12" fmla="*/ 3 w 216"/>
                <a:gd name="T13" fmla="*/ 6 h 963"/>
                <a:gd name="T14" fmla="*/ 3 w 216"/>
                <a:gd name="T15" fmla="*/ 957 h 963"/>
                <a:gd name="T16" fmla="*/ 213 w 216"/>
                <a:gd name="T17" fmla="*/ 797 h 963"/>
                <a:gd name="T18" fmla="*/ 213 w 216"/>
                <a:gd name="T19" fmla="*/ 167 h 963"/>
                <a:gd name="T20" fmla="*/ 3 w 216"/>
                <a:gd name="T21" fmla="*/ 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0" y="963"/>
                  </a:moveTo>
                  <a:lnTo>
                    <a:pt x="0" y="0"/>
                  </a:lnTo>
                  <a:lnTo>
                    <a:pt x="216" y="165"/>
                  </a:lnTo>
                  <a:lnTo>
                    <a:pt x="216" y="799"/>
                  </a:lnTo>
                  <a:lnTo>
                    <a:pt x="216" y="800"/>
                  </a:lnTo>
                  <a:lnTo>
                    <a:pt x="0" y="963"/>
                  </a:lnTo>
                  <a:close/>
                  <a:moveTo>
                    <a:pt x="3" y="6"/>
                  </a:moveTo>
                  <a:lnTo>
                    <a:pt x="3" y="957"/>
                  </a:lnTo>
                  <a:lnTo>
                    <a:pt x="213" y="797"/>
                  </a:lnTo>
                  <a:lnTo>
                    <a:pt x="213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3" name="Rectangle 56">
              <a:extLst>
                <a:ext uri="{FF2B5EF4-FFF2-40B4-BE49-F238E27FC236}">
                  <a16:creationId xmlns:a16="http://schemas.microsoft.com/office/drawing/2014/main" id="{89D6F734-1746-A31F-9071-20586419BE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9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4" name="Rectangle 57">
              <a:extLst>
                <a:ext uri="{FF2B5EF4-FFF2-40B4-BE49-F238E27FC236}">
                  <a16:creationId xmlns:a16="http://schemas.microsoft.com/office/drawing/2014/main" id="{1FF00DA4-5D8F-776E-449C-7F6A34A596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1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5" name="Rectangle 58">
              <a:extLst>
                <a:ext uri="{FF2B5EF4-FFF2-40B4-BE49-F238E27FC236}">
                  <a16:creationId xmlns:a16="http://schemas.microsoft.com/office/drawing/2014/main" id="{25AC3A41-04AA-E604-301A-ABE22CF6F8B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4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6" name="Rectangle 59">
              <a:extLst>
                <a:ext uri="{FF2B5EF4-FFF2-40B4-BE49-F238E27FC236}">
                  <a16:creationId xmlns:a16="http://schemas.microsoft.com/office/drawing/2014/main" id="{F104545C-A9DC-19EE-0CAC-B9E06DDE6D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7" name="Rectangle 60">
              <a:extLst>
                <a:ext uri="{FF2B5EF4-FFF2-40B4-BE49-F238E27FC236}">
                  <a16:creationId xmlns:a16="http://schemas.microsoft.com/office/drawing/2014/main" id="{DF9E2235-5F62-E5E5-3991-B3D83A2A91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7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8" name="Freeform 61">
              <a:extLst>
                <a:ext uri="{FF2B5EF4-FFF2-40B4-BE49-F238E27FC236}">
                  <a16:creationId xmlns:a16="http://schemas.microsoft.com/office/drawing/2014/main" id="{22802CB4-66FE-09DC-6783-84FE57D47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1048"/>
              <a:ext cx="215" cy="136"/>
            </a:xfrm>
            <a:custGeom>
              <a:avLst/>
              <a:gdLst>
                <a:gd name="T0" fmla="*/ 213 w 215"/>
                <a:gd name="T1" fmla="*/ 0 h 136"/>
                <a:gd name="T2" fmla="*/ 0 w 215"/>
                <a:gd name="T3" fmla="*/ 133 h 136"/>
                <a:gd name="T4" fmla="*/ 2 w 215"/>
                <a:gd name="T5" fmla="*/ 136 h 136"/>
                <a:gd name="T6" fmla="*/ 215 w 215"/>
                <a:gd name="T7" fmla="*/ 3 h 136"/>
                <a:gd name="T8" fmla="*/ 213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13" y="0"/>
                  </a:moveTo>
                  <a:lnTo>
                    <a:pt x="0" y="133"/>
                  </a:lnTo>
                  <a:lnTo>
                    <a:pt x="2" y="136"/>
                  </a:lnTo>
                  <a:lnTo>
                    <a:pt x="215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9" name="Freeform 62">
              <a:extLst>
                <a:ext uri="{FF2B5EF4-FFF2-40B4-BE49-F238E27FC236}">
                  <a16:creationId xmlns:a16="http://schemas.microsoft.com/office/drawing/2014/main" id="{C9738FE5-9CB8-6E5B-5C95-06089D5495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91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3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3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0" name="Freeform 63">
              <a:extLst>
                <a:ext uri="{FF2B5EF4-FFF2-40B4-BE49-F238E27FC236}">
                  <a16:creationId xmlns:a16="http://schemas.microsoft.com/office/drawing/2014/main" id="{ED7A0B2D-AC59-E8C7-8F6E-A69BCD29C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33"/>
              <a:ext cx="214" cy="77"/>
            </a:xfrm>
            <a:custGeom>
              <a:avLst/>
              <a:gdLst>
                <a:gd name="T0" fmla="*/ 1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1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1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1" name="Freeform 64">
              <a:extLst>
                <a:ext uri="{FF2B5EF4-FFF2-40B4-BE49-F238E27FC236}">
                  <a16:creationId xmlns:a16="http://schemas.microsoft.com/office/drawing/2014/main" id="{A5ED3EA2-FB14-BA0F-4AAC-E6AEAA8890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75"/>
              <a:ext cx="214" cy="48"/>
            </a:xfrm>
            <a:custGeom>
              <a:avLst/>
              <a:gdLst>
                <a:gd name="T0" fmla="*/ 0 w 214"/>
                <a:gd name="T1" fmla="*/ 48 h 48"/>
                <a:gd name="T2" fmla="*/ 0 w 214"/>
                <a:gd name="T3" fmla="*/ 45 h 48"/>
                <a:gd name="T4" fmla="*/ 213 w 214"/>
                <a:gd name="T5" fmla="*/ 0 h 48"/>
                <a:gd name="T6" fmla="*/ 214 w 214"/>
                <a:gd name="T7" fmla="*/ 3 h 48"/>
                <a:gd name="T8" fmla="*/ 0 w 21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8">
                  <a:moveTo>
                    <a:pt x="0" y="48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2" name="Freeform 65">
              <a:extLst>
                <a:ext uri="{FF2B5EF4-FFF2-40B4-BE49-F238E27FC236}">
                  <a16:creationId xmlns:a16="http://schemas.microsoft.com/office/drawing/2014/main" id="{074E30B8-E6D9-48C4-9DB6-3B2509988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18"/>
              <a:ext cx="214" cy="18"/>
            </a:xfrm>
            <a:custGeom>
              <a:avLst/>
              <a:gdLst>
                <a:gd name="T0" fmla="*/ 214 w 214"/>
                <a:gd name="T1" fmla="*/ 0 h 18"/>
                <a:gd name="T2" fmla="*/ 0 w 214"/>
                <a:gd name="T3" fmla="*/ 15 h 18"/>
                <a:gd name="T4" fmla="*/ 1 w 214"/>
                <a:gd name="T5" fmla="*/ 18 h 18"/>
                <a:gd name="T6" fmla="*/ 214 w 214"/>
                <a:gd name="T7" fmla="*/ 3 h 18"/>
                <a:gd name="T8" fmla="*/ 214 w 21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18">
                  <a:moveTo>
                    <a:pt x="214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214" y="3"/>
                  </a:lnTo>
                  <a:lnTo>
                    <a:pt x="2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3" name="Freeform 66">
              <a:extLst>
                <a:ext uri="{FF2B5EF4-FFF2-40B4-BE49-F238E27FC236}">
                  <a16:creationId xmlns:a16="http://schemas.microsoft.com/office/drawing/2014/main" id="{6240C68D-5704-E65C-B430-1CAB1B7000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746"/>
              <a:ext cx="213" cy="18"/>
            </a:xfrm>
            <a:custGeom>
              <a:avLst/>
              <a:gdLst>
                <a:gd name="T0" fmla="*/ 0 w 213"/>
                <a:gd name="T1" fmla="*/ 0 h 18"/>
                <a:gd name="T2" fmla="*/ 0 w 213"/>
                <a:gd name="T3" fmla="*/ 3 h 18"/>
                <a:gd name="T4" fmla="*/ 213 w 213"/>
                <a:gd name="T5" fmla="*/ 18 h 18"/>
                <a:gd name="T6" fmla="*/ 213 w 213"/>
                <a:gd name="T7" fmla="*/ 15 h 18"/>
                <a:gd name="T8" fmla="*/ 0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0" y="0"/>
                  </a:moveTo>
                  <a:lnTo>
                    <a:pt x="0" y="3"/>
                  </a:lnTo>
                  <a:lnTo>
                    <a:pt x="213" y="18"/>
                  </a:lnTo>
                  <a:lnTo>
                    <a:pt x="213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4" name="Freeform 67">
              <a:extLst>
                <a:ext uri="{FF2B5EF4-FFF2-40B4-BE49-F238E27FC236}">
                  <a16:creationId xmlns:a16="http://schemas.microsoft.com/office/drawing/2014/main" id="{2A4E6F2F-2C44-3490-CC02-1DCED3D5F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659"/>
              <a:ext cx="214" cy="47"/>
            </a:xfrm>
            <a:custGeom>
              <a:avLst/>
              <a:gdLst>
                <a:gd name="T0" fmla="*/ 213 w 214"/>
                <a:gd name="T1" fmla="*/ 47 h 47"/>
                <a:gd name="T2" fmla="*/ 0 w 214"/>
                <a:gd name="T3" fmla="*/ 3 h 47"/>
                <a:gd name="T4" fmla="*/ 0 w 214"/>
                <a:gd name="T5" fmla="*/ 0 h 47"/>
                <a:gd name="T6" fmla="*/ 214 w 214"/>
                <a:gd name="T7" fmla="*/ 45 h 47"/>
                <a:gd name="T8" fmla="*/ 213 w 214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7">
                  <a:moveTo>
                    <a:pt x="213" y="4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45"/>
                  </a:lnTo>
                  <a:lnTo>
                    <a:pt x="213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5" name="Freeform 68">
              <a:extLst>
                <a:ext uri="{FF2B5EF4-FFF2-40B4-BE49-F238E27FC236}">
                  <a16:creationId xmlns:a16="http://schemas.microsoft.com/office/drawing/2014/main" id="{5BFB8968-4E25-0593-0FDF-1F7A45A4DE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572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1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6" name="Freeform 69">
              <a:extLst>
                <a:ext uri="{FF2B5EF4-FFF2-40B4-BE49-F238E27FC236}">
                  <a16:creationId xmlns:a16="http://schemas.microsoft.com/office/drawing/2014/main" id="{6DD9F03C-EB6A-FE37-7A9D-F2FE750343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485"/>
              <a:ext cx="215" cy="106"/>
            </a:xfrm>
            <a:custGeom>
              <a:avLst/>
              <a:gdLst>
                <a:gd name="T0" fmla="*/ 213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3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3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3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7" name="Freeform 70">
              <a:extLst>
                <a:ext uri="{FF2B5EF4-FFF2-40B4-BE49-F238E27FC236}">
                  <a16:creationId xmlns:a16="http://schemas.microsoft.com/office/drawing/2014/main" id="{854DC258-E525-28DA-9D78-74C566401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398"/>
              <a:ext cx="215" cy="136"/>
            </a:xfrm>
            <a:custGeom>
              <a:avLst/>
              <a:gdLst>
                <a:gd name="T0" fmla="*/ 2 w 215"/>
                <a:gd name="T1" fmla="*/ 0 h 136"/>
                <a:gd name="T2" fmla="*/ 0 w 215"/>
                <a:gd name="T3" fmla="*/ 2 h 136"/>
                <a:gd name="T4" fmla="*/ 213 w 215"/>
                <a:gd name="T5" fmla="*/ 136 h 136"/>
                <a:gd name="T6" fmla="*/ 215 w 215"/>
                <a:gd name="T7" fmla="*/ 133 h 136"/>
                <a:gd name="T8" fmla="*/ 2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" y="0"/>
                  </a:moveTo>
                  <a:lnTo>
                    <a:pt x="0" y="2"/>
                  </a:lnTo>
                  <a:lnTo>
                    <a:pt x="213" y="136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8" name="Freeform 71">
              <a:extLst>
                <a:ext uri="{FF2B5EF4-FFF2-40B4-BE49-F238E27FC236}">
                  <a16:creationId xmlns:a16="http://schemas.microsoft.com/office/drawing/2014/main" id="{7CF4D44E-4EEA-8709-3643-DDA6EC6357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9" y="309"/>
              <a:ext cx="161" cy="964"/>
            </a:xfrm>
            <a:custGeom>
              <a:avLst/>
              <a:gdLst>
                <a:gd name="T0" fmla="*/ 0 w 161"/>
                <a:gd name="T1" fmla="*/ 964 h 964"/>
                <a:gd name="T2" fmla="*/ 0 w 161"/>
                <a:gd name="T3" fmla="*/ 0 h 964"/>
                <a:gd name="T4" fmla="*/ 2 w 161"/>
                <a:gd name="T5" fmla="*/ 2 h 964"/>
                <a:gd name="T6" fmla="*/ 161 w 161"/>
                <a:gd name="T7" fmla="*/ 165 h 964"/>
                <a:gd name="T8" fmla="*/ 161 w 161"/>
                <a:gd name="T9" fmla="*/ 799 h 964"/>
                <a:gd name="T10" fmla="*/ 160 w 161"/>
                <a:gd name="T11" fmla="*/ 800 h 964"/>
                <a:gd name="T12" fmla="*/ 0 w 161"/>
                <a:gd name="T13" fmla="*/ 964 h 964"/>
                <a:gd name="T14" fmla="*/ 3 w 161"/>
                <a:gd name="T15" fmla="*/ 6 h 964"/>
                <a:gd name="T16" fmla="*/ 3 w 161"/>
                <a:gd name="T17" fmla="*/ 956 h 964"/>
                <a:gd name="T18" fmla="*/ 159 w 161"/>
                <a:gd name="T19" fmla="*/ 797 h 964"/>
                <a:gd name="T20" fmla="*/ 159 w 161"/>
                <a:gd name="T21" fmla="*/ 167 h 964"/>
                <a:gd name="T22" fmla="*/ 3 w 161"/>
                <a:gd name="T23" fmla="*/ 6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1" h="964">
                  <a:moveTo>
                    <a:pt x="0" y="964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161" y="165"/>
                  </a:lnTo>
                  <a:lnTo>
                    <a:pt x="161" y="799"/>
                  </a:lnTo>
                  <a:lnTo>
                    <a:pt x="160" y="800"/>
                  </a:lnTo>
                  <a:lnTo>
                    <a:pt x="0" y="964"/>
                  </a:lnTo>
                  <a:close/>
                  <a:moveTo>
                    <a:pt x="3" y="6"/>
                  </a:moveTo>
                  <a:lnTo>
                    <a:pt x="3" y="956"/>
                  </a:lnTo>
                  <a:lnTo>
                    <a:pt x="159" y="797"/>
                  </a:lnTo>
                  <a:lnTo>
                    <a:pt x="159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9" name="Rectangle 72">
              <a:extLst>
                <a:ext uri="{FF2B5EF4-FFF2-40B4-BE49-F238E27FC236}">
                  <a16:creationId xmlns:a16="http://schemas.microsoft.com/office/drawing/2014/main" id="{F15602CE-69D6-42E6-5888-A33BC8E1B4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56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0" name="Rectangle 73">
              <a:extLst>
                <a:ext uri="{FF2B5EF4-FFF2-40B4-BE49-F238E27FC236}">
                  <a16:creationId xmlns:a16="http://schemas.microsoft.com/office/drawing/2014/main" id="{4241CAB2-E166-8F76-0A15-F7B869E702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8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1" name="Rectangle 74">
              <a:extLst>
                <a:ext uri="{FF2B5EF4-FFF2-40B4-BE49-F238E27FC236}">
                  <a16:creationId xmlns:a16="http://schemas.microsoft.com/office/drawing/2014/main" id="{16D917D6-A373-C2FA-BEF5-BDE3CEFA6A2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5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2" name="Rectangle 75">
              <a:extLst>
                <a:ext uri="{FF2B5EF4-FFF2-40B4-BE49-F238E27FC236}">
                  <a16:creationId xmlns:a16="http://schemas.microsoft.com/office/drawing/2014/main" id="{0A346B66-479B-4429-8B98-2660F6A88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38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3" name="Rectangle 76">
              <a:extLst>
                <a:ext uri="{FF2B5EF4-FFF2-40B4-BE49-F238E27FC236}">
                  <a16:creationId xmlns:a16="http://schemas.microsoft.com/office/drawing/2014/main" id="{A21AEBC4-CFCF-32FE-CB99-76337CAF8D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59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4" name="Freeform 77">
              <a:extLst>
                <a:ext uri="{FF2B5EF4-FFF2-40B4-BE49-F238E27FC236}">
                  <a16:creationId xmlns:a16="http://schemas.microsoft.com/office/drawing/2014/main" id="{98713582-7CE8-A379-E0D9-C7FC14127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1049"/>
              <a:ext cx="161" cy="135"/>
            </a:xfrm>
            <a:custGeom>
              <a:avLst/>
              <a:gdLst>
                <a:gd name="T0" fmla="*/ 2 w 161"/>
                <a:gd name="T1" fmla="*/ 135 h 135"/>
                <a:gd name="T2" fmla="*/ 0 w 161"/>
                <a:gd name="T3" fmla="*/ 133 h 135"/>
                <a:gd name="T4" fmla="*/ 159 w 161"/>
                <a:gd name="T5" fmla="*/ 0 h 135"/>
                <a:gd name="T6" fmla="*/ 161 w 161"/>
                <a:gd name="T7" fmla="*/ 2 h 135"/>
                <a:gd name="T8" fmla="*/ 2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2" y="135"/>
                  </a:moveTo>
                  <a:lnTo>
                    <a:pt x="0" y="133"/>
                  </a:lnTo>
                  <a:lnTo>
                    <a:pt x="159" y="0"/>
                  </a:lnTo>
                  <a:lnTo>
                    <a:pt x="161" y="2"/>
                  </a:lnTo>
                  <a:lnTo>
                    <a:pt x="2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5" name="Freeform 78">
              <a:extLst>
                <a:ext uri="{FF2B5EF4-FFF2-40B4-BE49-F238E27FC236}">
                  <a16:creationId xmlns:a16="http://schemas.microsoft.com/office/drawing/2014/main" id="{EF6808CB-0BD7-F44A-A6CD-45C274312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91"/>
              <a:ext cx="161" cy="105"/>
            </a:xfrm>
            <a:custGeom>
              <a:avLst/>
              <a:gdLst>
                <a:gd name="T0" fmla="*/ 159 w 161"/>
                <a:gd name="T1" fmla="*/ 0 h 105"/>
                <a:gd name="T2" fmla="*/ 0 w 161"/>
                <a:gd name="T3" fmla="*/ 103 h 105"/>
                <a:gd name="T4" fmla="*/ 2 w 161"/>
                <a:gd name="T5" fmla="*/ 105 h 105"/>
                <a:gd name="T6" fmla="*/ 161 w 161"/>
                <a:gd name="T7" fmla="*/ 2 h 105"/>
                <a:gd name="T8" fmla="*/ 159 w 161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5">
                  <a:moveTo>
                    <a:pt x="159" y="0"/>
                  </a:moveTo>
                  <a:lnTo>
                    <a:pt x="0" y="103"/>
                  </a:lnTo>
                  <a:lnTo>
                    <a:pt x="2" y="105"/>
                  </a:lnTo>
                  <a:lnTo>
                    <a:pt x="161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6" name="Freeform 79">
              <a:extLst>
                <a:ext uri="{FF2B5EF4-FFF2-40B4-BE49-F238E27FC236}">
                  <a16:creationId xmlns:a16="http://schemas.microsoft.com/office/drawing/2014/main" id="{D515C212-84D5-0C26-5CBE-6B10FBAC01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33"/>
              <a:ext cx="160" cy="77"/>
            </a:xfrm>
            <a:custGeom>
              <a:avLst/>
              <a:gdLst>
                <a:gd name="T0" fmla="*/ 2 w 160"/>
                <a:gd name="T1" fmla="*/ 77 h 77"/>
                <a:gd name="T2" fmla="*/ 0 w 160"/>
                <a:gd name="T3" fmla="*/ 74 h 77"/>
                <a:gd name="T4" fmla="*/ 160 w 160"/>
                <a:gd name="T5" fmla="*/ 0 h 77"/>
                <a:gd name="T6" fmla="*/ 160 w 160"/>
                <a:gd name="T7" fmla="*/ 3 h 77"/>
                <a:gd name="T8" fmla="*/ 2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2" y="77"/>
                  </a:moveTo>
                  <a:lnTo>
                    <a:pt x="0" y="74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2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7" name="Freeform 80">
              <a:extLst>
                <a:ext uri="{FF2B5EF4-FFF2-40B4-BE49-F238E27FC236}">
                  <a16:creationId xmlns:a16="http://schemas.microsoft.com/office/drawing/2014/main" id="{418D4BE1-0D28-7810-9D3C-39566EBE08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875"/>
              <a:ext cx="160" cy="48"/>
            </a:xfrm>
            <a:custGeom>
              <a:avLst/>
              <a:gdLst>
                <a:gd name="T0" fmla="*/ 1 w 160"/>
                <a:gd name="T1" fmla="*/ 48 h 48"/>
                <a:gd name="T2" fmla="*/ 0 w 160"/>
                <a:gd name="T3" fmla="*/ 45 h 48"/>
                <a:gd name="T4" fmla="*/ 160 w 160"/>
                <a:gd name="T5" fmla="*/ 0 h 48"/>
                <a:gd name="T6" fmla="*/ 160 w 160"/>
                <a:gd name="T7" fmla="*/ 3 h 48"/>
                <a:gd name="T8" fmla="*/ 1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" y="48"/>
                  </a:moveTo>
                  <a:lnTo>
                    <a:pt x="0" y="45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1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8" name="Freeform 81">
              <a:extLst>
                <a:ext uri="{FF2B5EF4-FFF2-40B4-BE49-F238E27FC236}">
                  <a16:creationId xmlns:a16="http://schemas.microsoft.com/office/drawing/2014/main" id="{B9A86361-7F72-6905-4BEA-4C95B6AAC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818"/>
              <a:ext cx="159" cy="18"/>
            </a:xfrm>
            <a:custGeom>
              <a:avLst/>
              <a:gdLst>
                <a:gd name="T0" fmla="*/ 158 w 159"/>
                <a:gd name="T1" fmla="*/ 0 h 18"/>
                <a:gd name="T2" fmla="*/ 0 w 159"/>
                <a:gd name="T3" fmla="*/ 15 h 18"/>
                <a:gd name="T4" fmla="*/ 0 w 159"/>
                <a:gd name="T5" fmla="*/ 18 h 18"/>
                <a:gd name="T6" fmla="*/ 159 w 159"/>
                <a:gd name="T7" fmla="*/ 3 h 18"/>
                <a:gd name="T8" fmla="*/ 158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8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159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9" name="Freeform 82">
              <a:extLst>
                <a:ext uri="{FF2B5EF4-FFF2-40B4-BE49-F238E27FC236}">
                  <a16:creationId xmlns:a16="http://schemas.microsoft.com/office/drawing/2014/main" id="{5C46E482-ED67-2456-C3BB-5F598C266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745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9 w 159"/>
                <a:gd name="T5" fmla="*/ 18 h 18"/>
                <a:gd name="T6" fmla="*/ 159 w 159"/>
                <a:gd name="T7" fmla="*/ 16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9" y="18"/>
                  </a:lnTo>
                  <a:lnTo>
                    <a:pt x="159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0" name="Freeform 83">
              <a:extLst>
                <a:ext uri="{FF2B5EF4-FFF2-40B4-BE49-F238E27FC236}">
                  <a16:creationId xmlns:a16="http://schemas.microsoft.com/office/drawing/2014/main" id="{5F071B12-0858-9043-9796-239CCAE0A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659"/>
              <a:ext cx="160" cy="47"/>
            </a:xfrm>
            <a:custGeom>
              <a:avLst/>
              <a:gdLst>
                <a:gd name="T0" fmla="*/ 160 w 160"/>
                <a:gd name="T1" fmla="*/ 47 h 47"/>
                <a:gd name="T2" fmla="*/ 0 w 160"/>
                <a:gd name="T3" fmla="*/ 3 h 47"/>
                <a:gd name="T4" fmla="*/ 1 w 160"/>
                <a:gd name="T5" fmla="*/ 0 h 47"/>
                <a:gd name="T6" fmla="*/ 160 w 160"/>
                <a:gd name="T7" fmla="*/ 45 h 47"/>
                <a:gd name="T8" fmla="*/ 160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60" y="4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6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1" name="Freeform 84">
              <a:extLst>
                <a:ext uri="{FF2B5EF4-FFF2-40B4-BE49-F238E27FC236}">
                  <a16:creationId xmlns:a16="http://schemas.microsoft.com/office/drawing/2014/main" id="{9B7383F6-C95B-3ABE-7018-503B16F458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572"/>
              <a:ext cx="160" cy="77"/>
            </a:xfrm>
            <a:custGeom>
              <a:avLst/>
              <a:gdLst>
                <a:gd name="T0" fmla="*/ 160 w 160"/>
                <a:gd name="T1" fmla="*/ 77 h 77"/>
                <a:gd name="T2" fmla="*/ 0 w 160"/>
                <a:gd name="T3" fmla="*/ 3 h 77"/>
                <a:gd name="T4" fmla="*/ 2 w 160"/>
                <a:gd name="T5" fmla="*/ 0 h 77"/>
                <a:gd name="T6" fmla="*/ 160 w 160"/>
                <a:gd name="T7" fmla="*/ 74 h 77"/>
                <a:gd name="T8" fmla="*/ 160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60" y="77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160" y="74"/>
                  </a:lnTo>
                  <a:lnTo>
                    <a:pt x="16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2" name="Freeform 85">
              <a:extLst>
                <a:ext uri="{FF2B5EF4-FFF2-40B4-BE49-F238E27FC236}">
                  <a16:creationId xmlns:a16="http://schemas.microsoft.com/office/drawing/2014/main" id="{253913ED-AC5A-0410-108E-AC59C5513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485"/>
              <a:ext cx="161" cy="106"/>
            </a:xfrm>
            <a:custGeom>
              <a:avLst/>
              <a:gdLst>
                <a:gd name="T0" fmla="*/ 2 w 161"/>
                <a:gd name="T1" fmla="*/ 0 h 106"/>
                <a:gd name="T2" fmla="*/ 0 w 161"/>
                <a:gd name="T3" fmla="*/ 2 h 106"/>
                <a:gd name="T4" fmla="*/ 159 w 161"/>
                <a:gd name="T5" fmla="*/ 106 h 106"/>
                <a:gd name="T6" fmla="*/ 161 w 161"/>
                <a:gd name="T7" fmla="*/ 103 h 106"/>
                <a:gd name="T8" fmla="*/ 2 w 161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6">
                  <a:moveTo>
                    <a:pt x="2" y="0"/>
                  </a:moveTo>
                  <a:lnTo>
                    <a:pt x="0" y="2"/>
                  </a:lnTo>
                  <a:lnTo>
                    <a:pt x="159" y="106"/>
                  </a:lnTo>
                  <a:lnTo>
                    <a:pt x="161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3" name="Freeform 86">
              <a:extLst>
                <a:ext uri="{FF2B5EF4-FFF2-40B4-BE49-F238E27FC236}">
                  <a16:creationId xmlns:a16="http://schemas.microsoft.com/office/drawing/2014/main" id="{3EE90198-F7D4-F29E-DB58-B85D9E83DF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398"/>
              <a:ext cx="161" cy="135"/>
            </a:xfrm>
            <a:custGeom>
              <a:avLst/>
              <a:gdLst>
                <a:gd name="T0" fmla="*/ 159 w 161"/>
                <a:gd name="T1" fmla="*/ 135 h 135"/>
                <a:gd name="T2" fmla="*/ 0 w 161"/>
                <a:gd name="T3" fmla="*/ 2 h 135"/>
                <a:gd name="T4" fmla="*/ 2 w 161"/>
                <a:gd name="T5" fmla="*/ 0 h 135"/>
                <a:gd name="T6" fmla="*/ 161 w 161"/>
                <a:gd name="T7" fmla="*/ 133 h 135"/>
                <a:gd name="T8" fmla="*/ 159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59" y="13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61" y="133"/>
                  </a:lnTo>
                  <a:lnTo>
                    <a:pt x="159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4" name="Freeform 87">
              <a:extLst>
                <a:ext uri="{FF2B5EF4-FFF2-40B4-BE49-F238E27FC236}">
                  <a16:creationId xmlns:a16="http://schemas.microsoft.com/office/drawing/2014/main" id="{69DB2B89-76A0-88BD-6AB1-C897C20325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" y="306"/>
              <a:ext cx="100" cy="969"/>
            </a:xfrm>
            <a:custGeom>
              <a:avLst/>
              <a:gdLst>
                <a:gd name="T0" fmla="*/ 0 w 100"/>
                <a:gd name="T1" fmla="*/ 969 h 969"/>
                <a:gd name="T2" fmla="*/ 0 w 100"/>
                <a:gd name="T3" fmla="*/ 0 h 969"/>
                <a:gd name="T4" fmla="*/ 100 w 100"/>
                <a:gd name="T5" fmla="*/ 168 h 969"/>
                <a:gd name="T6" fmla="*/ 100 w 100"/>
                <a:gd name="T7" fmla="*/ 801 h 969"/>
                <a:gd name="T8" fmla="*/ 0 w 100"/>
                <a:gd name="T9" fmla="*/ 969 h 969"/>
                <a:gd name="T10" fmla="*/ 3 w 100"/>
                <a:gd name="T11" fmla="*/ 12 h 969"/>
                <a:gd name="T12" fmla="*/ 3 w 100"/>
                <a:gd name="T13" fmla="*/ 959 h 969"/>
                <a:gd name="T14" fmla="*/ 98 w 100"/>
                <a:gd name="T15" fmla="*/ 801 h 969"/>
                <a:gd name="T16" fmla="*/ 98 w 100"/>
                <a:gd name="T17" fmla="*/ 170 h 969"/>
                <a:gd name="T18" fmla="*/ 3 w 100"/>
                <a:gd name="T19" fmla="*/ 12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0" y="969"/>
                  </a:moveTo>
                  <a:lnTo>
                    <a:pt x="0" y="0"/>
                  </a:lnTo>
                  <a:lnTo>
                    <a:pt x="100" y="168"/>
                  </a:lnTo>
                  <a:lnTo>
                    <a:pt x="100" y="801"/>
                  </a:lnTo>
                  <a:lnTo>
                    <a:pt x="0" y="969"/>
                  </a:lnTo>
                  <a:close/>
                  <a:moveTo>
                    <a:pt x="3" y="12"/>
                  </a:moveTo>
                  <a:lnTo>
                    <a:pt x="3" y="959"/>
                  </a:lnTo>
                  <a:lnTo>
                    <a:pt x="98" y="801"/>
                  </a:lnTo>
                  <a:lnTo>
                    <a:pt x="98" y="170"/>
                  </a:lnTo>
                  <a:lnTo>
                    <a:pt x="3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5" name="Rectangle 88">
              <a:extLst>
                <a:ext uri="{FF2B5EF4-FFF2-40B4-BE49-F238E27FC236}">
                  <a16:creationId xmlns:a16="http://schemas.microsoft.com/office/drawing/2014/main" id="{70F3995E-FFDC-70DB-92EA-0699906E7F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6" name="Rectangle 89">
              <a:extLst>
                <a:ext uri="{FF2B5EF4-FFF2-40B4-BE49-F238E27FC236}">
                  <a16:creationId xmlns:a16="http://schemas.microsoft.com/office/drawing/2014/main" id="{543FCD19-EFCC-0779-949D-D830C07B5D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9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7" name="Rectangle 90">
              <a:extLst>
                <a:ext uri="{FF2B5EF4-FFF2-40B4-BE49-F238E27FC236}">
                  <a16:creationId xmlns:a16="http://schemas.microsoft.com/office/drawing/2014/main" id="{B98740B0-DA8C-B617-D370-F112A8721E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15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8" name="Rectangle 91">
              <a:extLst>
                <a:ext uri="{FF2B5EF4-FFF2-40B4-BE49-F238E27FC236}">
                  <a16:creationId xmlns:a16="http://schemas.microsoft.com/office/drawing/2014/main" id="{42AE81E9-2E40-28B6-DB15-65F2B171ED4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31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9" name="Rectangle 92">
              <a:extLst>
                <a:ext uri="{FF2B5EF4-FFF2-40B4-BE49-F238E27FC236}">
                  <a16:creationId xmlns:a16="http://schemas.microsoft.com/office/drawing/2014/main" id="{2F272B9A-791D-0557-26FD-8B77715A23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43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0" name="Freeform 93">
              <a:extLst>
                <a:ext uri="{FF2B5EF4-FFF2-40B4-BE49-F238E27FC236}">
                  <a16:creationId xmlns:a16="http://schemas.microsoft.com/office/drawing/2014/main" id="{AEAEFA2D-BD68-CFEC-8980-47DD59D11B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7" y="104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2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2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1" name="Freeform 94">
              <a:extLst>
                <a:ext uri="{FF2B5EF4-FFF2-40B4-BE49-F238E27FC236}">
                  <a16:creationId xmlns:a16="http://schemas.microsoft.com/office/drawing/2014/main" id="{5074BDDC-1532-CFFC-749C-AED263C62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90"/>
              <a:ext cx="99" cy="106"/>
            </a:xfrm>
            <a:custGeom>
              <a:avLst/>
              <a:gdLst>
                <a:gd name="T0" fmla="*/ 97 w 99"/>
                <a:gd name="T1" fmla="*/ 0 h 106"/>
                <a:gd name="T2" fmla="*/ 0 w 99"/>
                <a:gd name="T3" fmla="*/ 104 h 106"/>
                <a:gd name="T4" fmla="*/ 1 w 99"/>
                <a:gd name="T5" fmla="*/ 106 h 106"/>
                <a:gd name="T6" fmla="*/ 99 w 99"/>
                <a:gd name="T7" fmla="*/ 3 h 106"/>
                <a:gd name="T8" fmla="*/ 97 w 9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06">
                  <a:moveTo>
                    <a:pt x="97" y="0"/>
                  </a:moveTo>
                  <a:lnTo>
                    <a:pt x="0" y="104"/>
                  </a:lnTo>
                  <a:lnTo>
                    <a:pt x="1" y="106"/>
                  </a:lnTo>
                  <a:lnTo>
                    <a:pt x="99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2" name="Freeform 95">
              <a:extLst>
                <a:ext uri="{FF2B5EF4-FFF2-40B4-BE49-F238E27FC236}">
                  <a16:creationId xmlns:a16="http://schemas.microsoft.com/office/drawing/2014/main" id="{87D1F90F-73AC-7A2E-12EE-9F11A0647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34"/>
              <a:ext cx="99" cy="76"/>
            </a:xfrm>
            <a:custGeom>
              <a:avLst/>
              <a:gdLst>
                <a:gd name="T0" fmla="*/ 98 w 99"/>
                <a:gd name="T1" fmla="*/ 0 h 76"/>
                <a:gd name="T2" fmla="*/ 0 w 99"/>
                <a:gd name="T3" fmla="*/ 74 h 76"/>
                <a:gd name="T4" fmla="*/ 1 w 99"/>
                <a:gd name="T5" fmla="*/ 76 h 76"/>
                <a:gd name="T6" fmla="*/ 99 w 99"/>
                <a:gd name="T7" fmla="*/ 2 h 76"/>
                <a:gd name="T8" fmla="*/ 98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98" y="0"/>
                  </a:moveTo>
                  <a:lnTo>
                    <a:pt x="0" y="74"/>
                  </a:lnTo>
                  <a:lnTo>
                    <a:pt x="1" y="76"/>
                  </a:lnTo>
                  <a:lnTo>
                    <a:pt x="99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3" name="Freeform 96">
              <a:extLst>
                <a:ext uri="{FF2B5EF4-FFF2-40B4-BE49-F238E27FC236}">
                  <a16:creationId xmlns:a16="http://schemas.microsoft.com/office/drawing/2014/main" id="{29DC6483-198A-CEAC-9D30-68A23AB061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76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4" name="Freeform 97">
              <a:extLst>
                <a:ext uri="{FF2B5EF4-FFF2-40B4-BE49-F238E27FC236}">
                  <a16:creationId xmlns:a16="http://schemas.microsoft.com/office/drawing/2014/main" id="{7F36B1F0-808F-9B47-A402-6E2F79C44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18"/>
              <a:ext cx="98" cy="18"/>
            </a:xfrm>
            <a:custGeom>
              <a:avLst/>
              <a:gdLst>
                <a:gd name="T0" fmla="*/ 1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1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1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5" name="Freeform 98">
              <a:extLst>
                <a:ext uri="{FF2B5EF4-FFF2-40B4-BE49-F238E27FC236}">
                  <a16:creationId xmlns:a16="http://schemas.microsoft.com/office/drawing/2014/main" id="{7568CF5E-BCBB-E930-3D49-F0291BF43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746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1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6" name="Freeform 99">
              <a:extLst>
                <a:ext uri="{FF2B5EF4-FFF2-40B4-BE49-F238E27FC236}">
                  <a16:creationId xmlns:a16="http://schemas.microsoft.com/office/drawing/2014/main" id="{D1018FD4-B80A-F223-637F-3EDD663590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659"/>
              <a:ext cx="99" cy="47"/>
            </a:xfrm>
            <a:custGeom>
              <a:avLst/>
              <a:gdLst>
                <a:gd name="T0" fmla="*/ 1 w 99"/>
                <a:gd name="T1" fmla="*/ 0 h 47"/>
                <a:gd name="T2" fmla="*/ 0 w 99"/>
                <a:gd name="T3" fmla="*/ 2 h 47"/>
                <a:gd name="T4" fmla="*/ 98 w 99"/>
                <a:gd name="T5" fmla="*/ 47 h 47"/>
                <a:gd name="T6" fmla="*/ 99 w 99"/>
                <a:gd name="T7" fmla="*/ 44 h 47"/>
                <a:gd name="T8" fmla="*/ 1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1" y="0"/>
                  </a:moveTo>
                  <a:lnTo>
                    <a:pt x="0" y="2"/>
                  </a:lnTo>
                  <a:lnTo>
                    <a:pt x="98" y="47"/>
                  </a:lnTo>
                  <a:lnTo>
                    <a:pt x="99" y="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7" name="Freeform 100">
              <a:extLst>
                <a:ext uri="{FF2B5EF4-FFF2-40B4-BE49-F238E27FC236}">
                  <a16:creationId xmlns:a16="http://schemas.microsoft.com/office/drawing/2014/main" id="{51F87CD1-A70C-1A56-3D88-DD8D014AD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572"/>
              <a:ext cx="99" cy="76"/>
            </a:xfrm>
            <a:custGeom>
              <a:avLst/>
              <a:gdLst>
                <a:gd name="T0" fmla="*/ 1 w 99"/>
                <a:gd name="T1" fmla="*/ 0 h 76"/>
                <a:gd name="T2" fmla="*/ 0 w 99"/>
                <a:gd name="T3" fmla="*/ 2 h 76"/>
                <a:gd name="T4" fmla="*/ 98 w 99"/>
                <a:gd name="T5" fmla="*/ 76 h 76"/>
                <a:gd name="T6" fmla="*/ 99 w 99"/>
                <a:gd name="T7" fmla="*/ 74 h 76"/>
                <a:gd name="T8" fmla="*/ 1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1" y="0"/>
                  </a:moveTo>
                  <a:lnTo>
                    <a:pt x="0" y="2"/>
                  </a:lnTo>
                  <a:lnTo>
                    <a:pt x="98" y="76"/>
                  </a:lnTo>
                  <a:lnTo>
                    <a:pt x="99" y="7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8" name="Freeform 101">
              <a:extLst>
                <a:ext uri="{FF2B5EF4-FFF2-40B4-BE49-F238E27FC236}">
                  <a16:creationId xmlns:a16="http://schemas.microsoft.com/office/drawing/2014/main" id="{A1BC5CDB-619C-3D93-05E4-CA448FD5F0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485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9" name="Freeform 102">
              <a:extLst>
                <a:ext uri="{FF2B5EF4-FFF2-40B4-BE49-F238E27FC236}">
                  <a16:creationId xmlns:a16="http://schemas.microsoft.com/office/drawing/2014/main" id="{78DE3C75-54BF-950F-2EC2-08B836D0B0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398"/>
              <a:ext cx="99" cy="135"/>
            </a:xfrm>
            <a:custGeom>
              <a:avLst/>
              <a:gdLst>
                <a:gd name="T0" fmla="*/ 2 w 99"/>
                <a:gd name="T1" fmla="*/ 0 h 135"/>
                <a:gd name="T2" fmla="*/ 0 w 99"/>
                <a:gd name="T3" fmla="*/ 2 h 135"/>
                <a:gd name="T4" fmla="*/ 97 w 99"/>
                <a:gd name="T5" fmla="*/ 135 h 135"/>
                <a:gd name="T6" fmla="*/ 99 w 99"/>
                <a:gd name="T7" fmla="*/ 133 h 135"/>
                <a:gd name="T8" fmla="*/ 2 w 99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5">
                  <a:moveTo>
                    <a:pt x="2" y="0"/>
                  </a:moveTo>
                  <a:lnTo>
                    <a:pt x="0" y="2"/>
                  </a:lnTo>
                  <a:lnTo>
                    <a:pt x="97" y="135"/>
                  </a:lnTo>
                  <a:lnTo>
                    <a:pt x="99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0" name="Freeform 103">
              <a:extLst>
                <a:ext uri="{FF2B5EF4-FFF2-40B4-BE49-F238E27FC236}">
                  <a16:creationId xmlns:a16="http://schemas.microsoft.com/office/drawing/2014/main" id="{C137CBD8-C8DF-AEE2-5F9F-3099C41A00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0" y="302"/>
              <a:ext cx="49" cy="978"/>
            </a:xfrm>
            <a:custGeom>
              <a:avLst/>
              <a:gdLst>
                <a:gd name="T0" fmla="*/ 0 w 49"/>
                <a:gd name="T1" fmla="*/ 978 h 978"/>
                <a:gd name="T2" fmla="*/ 0 w 49"/>
                <a:gd name="T3" fmla="*/ 0 h 978"/>
                <a:gd name="T4" fmla="*/ 49 w 49"/>
                <a:gd name="T5" fmla="*/ 173 h 978"/>
                <a:gd name="T6" fmla="*/ 49 w 49"/>
                <a:gd name="T7" fmla="*/ 806 h 978"/>
                <a:gd name="T8" fmla="*/ 0 w 49"/>
                <a:gd name="T9" fmla="*/ 978 h 978"/>
                <a:gd name="T10" fmla="*/ 3 w 49"/>
                <a:gd name="T11" fmla="*/ 21 h 978"/>
                <a:gd name="T12" fmla="*/ 3 w 49"/>
                <a:gd name="T13" fmla="*/ 957 h 978"/>
                <a:gd name="T14" fmla="*/ 46 w 49"/>
                <a:gd name="T15" fmla="*/ 805 h 978"/>
                <a:gd name="T16" fmla="*/ 46 w 49"/>
                <a:gd name="T17" fmla="*/ 173 h 978"/>
                <a:gd name="T18" fmla="*/ 3 w 49"/>
                <a:gd name="T19" fmla="*/ 21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0" y="978"/>
                  </a:moveTo>
                  <a:lnTo>
                    <a:pt x="0" y="0"/>
                  </a:lnTo>
                  <a:lnTo>
                    <a:pt x="49" y="173"/>
                  </a:lnTo>
                  <a:lnTo>
                    <a:pt x="49" y="806"/>
                  </a:lnTo>
                  <a:lnTo>
                    <a:pt x="0" y="978"/>
                  </a:lnTo>
                  <a:close/>
                  <a:moveTo>
                    <a:pt x="3" y="21"/>
                  </a:moveTo>
                  <a:lnTo>
                    <a:pt x="3" y="957"/>
                  </a:lnTo>
                  <a:lnTo>
                    <a:pt x="46" y="805"/>
                  </a:lnTo>
                  <a:lnTo>
                    <a:pt x="46" y="173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1" name="Rectangle 104">
              <a:extLst>
                <a:ext uri="{FF2B5EF4-FFF2-40B4-BE49-F238E27FC236}">
                  <a16:creationId xmlns:a16="http://schemas.microsoft.com/office/drawing/2014/main" id="{86BA5299-AF10-A0EB-4AD3-7B8D941074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4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2" name="Rectangle 105">
              <a:extLst>
                <a:ext uri="{FF2B5EF4-FFF2-40B4-BE49-F238E27FC236}">
                  <a16:creationId xmlns:a16="http://schemas.microsoft.com/office/drawing/2014/main" id="{0EA91F61-E6C1-C9E0-716E-62BD4EFBC7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0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3" name="Rectangle 106">
              <a:extLst>
                <a:ext uri="{FF2B5EF4-FFF2-40B4-BE49-F238E27FC236}">
                  <a16:creationId xmlns:a16="http://schemas.microsoft.com/office/drawing/2014/main" id="{FB9E59D8-4C5F-6CBA-2666-E0405A624C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4" name="Rectangle 107">
              <a:extLst>
                <a:ext uri="{FF2B5EF4-FFF2-40B4-BE49-F238E27FC236}">
                  <a16:creationId xmlns:a16="http://schemas.microsoft.com/office/drawing/2014/main" id="{BBD0CE33-4C95-2AB5-6273-8DBCAF6992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5" name="Rectangle 108">
              <a:extLst>
                <a:ext uri="{FF2B5EF4-FFF2-40B4-BE49-F238E27FC236}">
                  <a16:creationId xmlns:a16="http://schemas.microsoft.com/office/drawing/2014/main" id="{D0FE8661-1C4B-F0BB-B732-55BA554732A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6" name="Freeform 109">
              <a:extLst>
                <a:ext uri="{FF2B5EF4-FFF2-40B4-BE49-F238E27FC236}">
                  <a16:creationId xmlns:a16="http://schemas.microsoft.com/office/drawing/2014/main" id="{E818F9C7-8277-9650-969E-9187885B87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1049"/>
              <a:ext cx="48" cy="134"/>
            </a:xfrm>
            <a:custGeom>
              <a:avLst/>
              <a:gdLst>
                <a:gd name="T0" fmla="*/ 2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2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2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2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7" name="Freeform 110">
              <a:extLst>
                <a:ext uri="{FF2B5EF4-FFF2-40B4-BE49-F238E27FC236}">
                  <a16:creationId xmlns:a16="http://schemas.microsoft.com/office/drawing/2014/main" id="{BD42C306-9318-53BD-2013-5D9748D58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9" y="991"/>
              <a:ext cx="49" cy="104"/>
            </a:xfrm>
            <a:custGeom>
              <a:avLst/>
              <a:gdLst>
                <a:gd name="T0" fmla="*/ 46 w 49"/>
                <a:gd name="T1" fmla="*/ 0 h 104"/>
                <a:gd name="T2" fmla="*/ 0 w 49"/>
                <a:gd name="T3" fmla="*/ 103 h 104"/>
                <a:gd name="T4" fmla="*/ 3 w 49"/>
                <a:gd name="T5" fmla="*/ 104 h 104"/>
                <a:gd name="T6" fmla="*/ 49 w 49"/>
                <a:gd name="T7" fmla="*/ 1 h 104"/>
                <a:gd name="T8" fmla="*/ 46 w 49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4">
                  <a:moveTo>
                    <a:pt x="46" y="0"/>
                  </a:moveTo>
                  <a:lnTo>
                    <a:pt x="0" y="103"/>
                  </a:lnTo>
                  <a:lnTo>
                    <a:pt x="3" y="104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8" name="Freeform 111">
              <a:extLst>
                <a:ext uri="{FF2B5EF4-FFF2-40B4-BE49-F238E27FC236}">
                  <a16:creationId xmlns:a16="http://schemas.microsoft.com/office/drawing/2014/main" id="{A65EC3F5-125B-BD00-11D1-62CF86BA37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934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2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9" name="Freeform 112">
              <a:extLst>
                <a:ext uri="{FF2B5EF4-FFF2-40B4-BE49-F238E27FC236}">
                  <a16:creationId xmlns:a16="http://schemas.microsoft.com/office/drawing/2014/main" id="{1EC6FA77-3971-E871-E947-A3DBEBE52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877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3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3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0" name="Freeform 113">
              <a:extLst>
                <a:ext uri="{FF2B5EF4-FFF2-40B4-BE49-F238E27FC236}">
                  <a16:creationId xmlns:a16="http://schemas.microsoft.com/office/drawing/2014/main" id="{90A1B58D-7322-7494-AF1D-15F3627A4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1" y="818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3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1" name="Freeform 114">
              <a:extLst>
                <a:ext uri="{FF2B5EF4-FFF2-40B4-BE49-F238E27FC236}">
                  <a16:creationId xmlns:a16="http://schemas.microsoft.com/office/drawing/2014/main" id="{670A4280-12A6-3687-B15D-933A2F8CC9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746"/>
              <a:ext cx="47" cy="18"/>
            </a:xfrm>
            <a:custGeom>
              <a:avLst/>
              <a:gdLst>
                <a:gd name="T0" fmla="*/ 1 w 47"/>
                <a:gd name="T1" fmla="*/ 0 h 18"/>
                <a:gd name="T2" fmla="*/ 0 w 47"/>
                <a:gd name="T3" fmla="*/ 2 h 18"/>
                <a:gd name="T4" fmla="*/ 46 w 47"/>
                <a:gd name="T5" fmla="*/ 18 h 18"/>
                <a:gd name="T6" fmla="*/ 47 w 47"/>
                <a:gd name="T7" fmla="*/ 15 h 18"/>
                <a:gd name="T8" fmla="*/ 1 w 4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8">
                  <a:moveTo>
                    <a:pt x="1" y="0"/>
                  </a:moveTo>
                  <a:lnTo>
                    <a:pt x="0" y="2"/>
                  </a:lnTo>
                  <a:lnTo>
                    <a:pt x="46" y="18"/>
                  </a:lnTo>
                  <a:lnTo>
                    <a:pt x="47" y="1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2" name="Freeform 115">
              <a:extLst>
                <a:ext uri="{FF2B5EF4-FFF2-40B4-BE49-F238E27FC236}">
                  <a16:creationId xmlns:a16="http://schemas.microsoft.com/office/drawing/2014/main" id="{799F0008-2771-1B7A-2509-3D6650BB0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659"/>
              <a:ext cx="48" cy="47"/>
            </a:xfrm>
            <a:custGeom>
              <a:avLst/>
              <a:gdLst>
                <a:gd name="T0" fmla="*/ 2 w 48"/>
                <a:gd name="T1" fmla="*/ 0 h 47"/>
                <a:gd name="T2" fmla="*/ 0 w 48"/>
                <a:gd name="T3" fmla="*/ 3 h 47"/>
                <a:gd name="T4" fmla="*/ 46 w 48"/>
                <a:gd name="T5" fmla="*/ 47 h 47"/>
                <a:gd name="T6" fmla="*/ 48 w 48"/>
                <a:gd name="T7" fmla="*/ 45 h 47"/>
                <a:gd name="T8" fmla="*/ 2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2" y="0"/>
                  </a:moveTo>
                  <a:lnTo>
                    <a:pt x="0" y="3"/>
                  </a:lnTo>
                  <a:lnTo>
                    <a:pt x="46" y="47"/>
                  </a:lnTo>
                  <a:lnTo>
                    <a:pt x="48" y="4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3" name="Freeform 116">
              <a:extLst>
                <a:ext uri="{FF2B5EF4-FFF2-40B4-BE49-F238E27FC236}">
                  <a16:creationId xmlns:a16="http://schemas.microsoft.com/office/drawing/2014/main" id="{EE72CB33-5C6B-07B1-AF75-9BC22DE18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573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4" name="Freeform 117">
              <a:extLst>
                <a:ext uri="{FF2B5EF4-FFF2-40B4-BE49-F238E27FC236}">
                  <a16:creationId xmlns:a16="http://schemas.microsoft.com/office/drawing/2014/main" id="{5D3E440C-D72A-C946-386B-EE35325838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486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1 h 105"/>
                <a:gd name="T4" fmla="*/ 45 w 48"/>
                <a:gd name="T5" fmla="*/ 105 h 105"/>
                <a:gd name="T6" fmla="*/ 48 w 48"/>
                <a:gd name="T7" fmla="*/ 103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1"/>
                  </a:lnTo>
                  <a:lnTo>
                    <a:pt x="45" y="105"/>
                  </a:lnTo>
                  <a:lnTo>
                    <a:pt x="48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5" name="Freeform 118">
              <a:extLst>
                <a:ext uri="{FF2B5EF4-FFF2-40B4-BE49-F238E27FC236}">
                  <a16:creationId xmlns:a16="http://schemas.microsoft.com/office/drawing/2014/main" id="{B9DF8CE3-03E7-4927-AFEA-0D312CDCA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39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2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6" name="Freeform 119">
              <a:extLst>
                <a:ext uri="{FF2B5EF4-FFF2-40B4-BE49-F238E27FC236}">
                  <a16:creationId xmlns:a16="http://schemas.microsoft.com/office/drawing/2014/main" id="{A6C80AF4-665A-7B40-A141-0220995ED1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1" y="309"/>
              <a:ext cx="216" cy="963"/>
            </a:xfrm>
            <a:custGeom>
              <a:avLst/>
              <a:gdLst>
                <a:gd name="T0" fmla="*/ 216 w 216"/>
                <a:gd name="T1" fmla="*/ 963 h 963"/>
                <a:gd name="T2" fmla="*/ 0 w 216"/>
                <a:gd name="T3" fmla="*/ 798 h 963"/>
                <a:gd name="T4" fmla="*/ 0 w 216"/>
                <a:gd name="T5" fmla="*/ 165 h 963"/>
                <a:gd name="T6" fmla="*/ 1 w 216"/>
                <a:gd name="T7" fmla="*/ 164 h 963"/>
                <a:gd name="T8" fmla="*/ 216 w 216"/>
                <a:gd name="T9" fmla="*/ 0 h 963"/>
                <a:gd name="T10" fmla="*/ 216 w 216"/>
                <a:gd name="T11" fmla="*/ 963 h 963"/>
                <a:gd name="T12" fmla="*/ 3 w 216"/>
                <a:gd name="T13" fmla="*/ 797 h 963"/>
                <a:gd name="T14" fmla="*/ 214 w 216"/>
                <a:gd name="T15" fmla="*/ 957 h 963"/>
                <a:gd name="T16" fmla="*/ 214 w 216"/>
                <a:gd name="T17" fmla="*/ 6 h 963"/>
                <a:gd name="T18" fmla="*/ 3 w 216"/>
                <a:gd name="T19" fmla="*/ 166 h 963"/>
                <a:gd name="T20" fmla="*/ 3 w 216"/>
                <a:gd name="T21" fmla="*/ 797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216" y="963"/>
                  </a:moveTo>
                  <a:lnTo>
                    <a:pt x="0" y="798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216" y="0"/>
                  </a:lnTo>
                  <a:lnTo>
                    <a:pt x="216" y="963"/>
                  </a:lnTo>
                  <a:close/>
                  <a:moveTo>
                    <a:pt x="3" y="797"/>
                  </a:moveTo>
                  <a:lnTo>
                    <a:pt x="214" y="957"/>
                  </a:lnTo>
                  <a:lnTo>
                    <a:pt x="214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7" name="Rectangle 120">
              <a:extLst>
                <a:ext uri="{FF2B5EF4-FFF2-40B4-BE49-F238E27FC236}">
                  <a16:creationId xmlns:a16="http://schemas.microsoft.com/office/drawing/2014/main" id="{81E63275-E1A5-BD7C-A16E-7F14717D70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55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8" name="Rectangle 121">
              <a:extLst>
                <a:ext uri="{FF2B5EF4-FFF2-40B4-BE49-F238E27FC236}">
                  <a16:creationId xmlns:a16="http://schemas.microsoft.com/office/drawing/2014/main" id="{86EC8B80-629A-DE82-4FA2-DF8E0F8A415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13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9" name="Rectangle 122">
              <a:extLst>
                <a:ext uri="{FF2B5EF4-FFF2-40B4-BE49-F238E27FC236}">
                  <a16:creationId xmlns:a16="http://schemas.microsoft.com/office/drawing/2014/main" id="{D6B8F96C-9867-4C99-A63D-36E075F898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6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0" name="Rectangle 123">
              <a:extLst>
                <a:ext uri="{FF2B5EF4-FFF2-40B4-BE49-F238E27FC236}">
                  <a16:creationId xmlns:a16="http://schemas.microsoft.com/office/drawing/2014/main" id="{697B3E5E-76FD-7455-0C90-861CAB76255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1" name="Rectangle 124">
              <a:extLst>
                <a:ext uri="{FF2B5EF4-FFF2-40B4-BE49-F238E27FC236}">
                  <a16:creationId xmlns:a16="http://schemas.microsoft.com/office/drawing/2014/main" id="{75B8A81C-C63E-2FB9-4C1D-36E05F6D87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16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2" name="Freeform 125">
              <a:extLst>
                <a:ext uri="{FF2B5EF4-FFF2-40B4-BE49-F238E27FC236}">
                  <a16:creationId xmlns:a16="http://schemas.microsoft.com/office/drawing/2014/main" id="{C8ECC46D-44AF-71A3-8C1A-E585A121D5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399"/>
              <a:ext cx="215" cy="135"/>
            </a:xfrm>
            <a:custGeom>
              <a:avLst/>
              <a:gdLst>
                <a:gd name="T0" fmla="*/ 213 w 215"/>
                <a:gd name="T1" fmla="*/ 0 h 135"/>
                <a:gd name="T2" fmla="*/ 0 w 215"/>
                <a:gd name="T3" fmla="*/ 133 h 135"/>
                <a:gd name="T4" fmla="*/ 2 w 215"/>
                <a:gd name="T5" fmla="*/ 135 h 135"/>
                <a:gd name="T6" fmla="*/ 215 w 215"/>
                <a:gd name="T7" fmla="*/ 2 h 135"/>
                <a:gd name="T8" fmla="*/ 213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13" y="0"/>
                  </a:moveTo>
                  <a:lnTo>
                    <a:pt x="0" y="133"/>
                  </a:lnTo>
                  <a:lnTo>
                    <a:pt x="2" y="135"/>
                  </a:lnTo>
                  <a:lnTo>
                    <a:pt x="215" y="2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3" name="Freeform 126">
              <a:extLst>
                <a:ext uri="{FF2B5EF4-FFF2-40B4-BE49-F238E27FC236}">
                  <a16:creationId xmlns:a16="http://schemas.microsoft.com/office/drawing/2014/main" id="{2D915A6B-9C69-09B9-ECB8-C7A929F178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485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4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4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4" name="Freeform 127">
              <a:extLst>
                <a:ext uri="{FF2B5EF4-FFF2-40B4-BE49-F238E27FC236}">
                  <a16:creationId xmlns:a16="http://schemas.microsoft.com/office/drawing/2014/main" id="{F1A89CEB-4EA1-D2AE-7E7D-EEB40EDEC8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572"/>
              <a:ext cx="214" cy="77"/>
            </a:xfrm>
            <a:custGeom>
              <a:avLst/>
              <a:gdLst>
                <a:gd name="T0" fmla="*/ 0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0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0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5" name="Freeform 128">
              <a:extLst>
                <a:ext uri="{FF2B5EF4-FFF2-40B4-BE49-F238E27FC236}">
                  <a16:creationId xmlns:a16="http://schemas.microsoft.com/office/drawing/2014/main" id="{A9A7B97C-6AC8-0A93-712B-187DBE7D31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659"/>
              <a:ext cx="213" cy="47"/>
            </a:xfrm>
            <a:custGeom>
              <a:avLst/>
              <a:gdLst>
                <a:gd name="T0" fmla="*/ 0 w 213"/>
                <a:gd name="T1" fmla="*/ 47 h 47"/>
                <a:gd name="T2" fmla="*/ 0 w 213"/>
                <a:gd name="T3" fmla="*/ 45 h 47"/>
                <a:gd name="T4" fmla="*/ 213 w 213"/>
                <a:gd name="T5" fmla="*/ 0 h 47"/>
                <a:gd name="T6" fmla="*/ 213 w 213"/>
                <a:gd name="T7" fmla="*/ 3 h 47"/>
                <a:gd name="T8" fmla="*/ 0 w 21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7">
                  <a:moveTo>
                    <a:pt x="0" y="47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3" y="3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6" name="Freeform 129">
              <a:extLst>
                <a:ext uri="{FF2B5EF4-FFF2-40B4-BE49-F238E27FC236}">
                  <a16:creationId xmlns:a16="http://schemas.microsoft.com/office/drawing/2014/main" id="{3D9C20F0-895D-E8A7-8A46-5462AA0A0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746"/>
              <a:ext cx="213" cy="18"/>
            </a:xfrm>
            <a:custGeom>
              <a:avLst/>
              <a:gdLst>
                <a:gd name="T0" fmla="*/ 213 w 213"/>
                <a:gd name="T1" fmla="*/ 0 h 18"/>
                <a:gd name="T2" fmla="*/ 0 w 213"/>
                <a:gd name="T3" fmla="*/ 15 h 18"/>
                <a:gd name="T4" fmla="*/ 0 w 213"/>
                <a:gd name="T5" fmla="*/ 18 h 18"/>
                <a:gd name="T6" fmla="*/ 213 w 213"/>
                <a:gd name="T7" fmla="*/ 3 h 18"/>
                <a:gd name="T8" fmla="*/ 213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213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213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7" name="Freeform 130">
              <a:extLst>
                <a:ext uri="{FF2B5EF4-FFF2-40B4-BE49-F238E27FC236}">
                  <a16:creationId xmlns:a16="http://schemas.microsoft.com/office/drawing/2014/main" id="{CDF2417D-63B2-D7E9-C65E-61F9356B6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18"/>
              <a:ext cx="213" cy="17"/>
            </a:xfrm>
            <a:custGeom>
              <a:avLst/>
              <a:gdLst>
                <a:gd name="T0" fmla="*/ 0 w 213"/>
                <a:gd name="T1" fmla="*/ 0 h 17"/>
                <a:gd name="T2" fmla="*/ 0 w 213"/>
                <a:gd name="T3" fmla="*/ 3 h 17"/>
                <a:gd name="T4" fmla="*/ 213 w 213"/>
                <a:gd name="T5" fmla="*/ 17 h 17"/>
                <a:gd name="T6" fmla="*/ 213 w 213"/>
                <a:gd name="T7" fmla="*/ 14 h 17"/>
                <a:gd name="T8" fmla="*/ 0 w 213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7">
                  <a:moveTo>
                    <a:pt x="0" y="0"/>
                  </a:moveTo>
                  <a:lnTo>
                    <a:pt x="0" y="3"/>
                  </a:lnTo>
                  <a:lnTo>
                    <a:pt x="213" y="17"/>
                  </a:lnTo>
                  <a:lnTo>
                    <a:pt x="213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8" name="Freeform 131">
              <a:extLst>
                <a:ext uri="{FF2B5EF4-FFF2-40B4-BE49-F238E27FC236}">
                  <a16:creationId xmlns:a16="http://schemas.microsoft.com/office/drawing/2014/main" id="{5367561D-9052-EFA0-F085-DCB58B9F5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75"/>
              <a:ext cx="213" cy="48"/>
            </a:xfrm>
            <a:custGeom>
              <a:avLst/>
              <a:gdLst>
                <a:gd name="T0" fmla="*/ 213 w 213"/>
                <a:gd name="T1" fmla="*/ 48 h 48"/>
                <a:gd name="T2" fmla="*/ 0 w 213"/>
                <a:gd name="T3" fmla="*/ 3 h 48"/>
                <a:gd name="T4" fmla="*/ 0 w 213"/>
                <a:gd name="T5" fmla="*/ 0 h 48"/>
                <a:gd name="T6" fmla="*/ 213 w 213"/>
                <a:gd name="T7" fmla="*/ 45 h 48"/>
                <a:gd name="T8" fmla="*/ 213 w 213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8">
                  <a:moveTo>
                    <a:pt x="213" y="4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3" y="45"/>
                  </a:lnTo>
                  <a:lnTo>
                    <a:pt x="213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9" name="Freeform 132">
              <a:extLst>
                <a:ext uri="{FF2B5EF4-FFF2-40B4-BE49-F238E27FC236}">
                  <a16:creationId xmlns:a16="http://schemas.microsoft.com/office/drawing/2014/main" id="{E07495EB-2582-E87E-9BCF-8BBE4A592A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933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0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0" name="Freeform 133">
              <a:extLst>
                <a:ext uri="{FF2B5EF4-FFF2-40B4-BE49-F238E27FC236}">
                  <a16:creationId xmlns:a16="http://schemas.microsoft.com/office/drawing/2014/main" id="{316417D8-3EE6-F526-53BE-EB8DF9061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991"/>
              <a:ext cx="215" cy="106"/>
            </a:xfrm>
            <a:custGeom>
              <a:avLst/>
              <a:gdLst>
                <a:gd name="T0" fmla="*/ 214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4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4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4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1" name="Freeform 134">
              <a:extLst>
                <a:ext uri="{FF2B5EF4-FFF2-40B4-BE49-F238E27FC236}">
                  <a16:creationId xmlns:a16="http://schemas.microsoft.com/office/drawing/2014/main" id="{90083655-B514-FFF5-DDF4-AB2065E0B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1048"/>
              <a:ext cx="215" cy="135"/>
            </a:xfrm>
            <a:custGeom>
              <a:avLst/>
              <a:gdLst>
                <a:gd name="T0" fmla="*/ 2 w 215"/>
                <a:gd name="T1" fmla="*/ 0 h 135"/>
                <a:gd name="T2" fmla="*/ 0 w 215"/>
                <a:gd name="T3" fmla="*/ 3 h 135"/>
                <a:gd name="T4" fmla="*/ 213 w 215"/>
                <a:gd name="T5" fmla="*/ 135 h 135"/>
                <a:gd name="T6" fmla="*/ 215 w 215"/>
                <a:gd name="T7" fmla="*/ 133 h 135"/>
                <a:gd name="T8" fmla="*/ 2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" y="0"/>
                  </a:moveTo>
                  <a:lnTo>
                    <a:pt x="0" y="3"/>
                  </a:lnTo>
                  <a:lnTo>
                    <a:pt x="213" y="135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2" name="Freeform 135">
              <a:extLst>
                <a:ext uri="{FF2B5EF4-FFF2-40B4-BE49-F238E27FC236}">
                  <a16:creationId xmlns:a16="http://schemas.microsoft.com/office/drawing/2014/main" id="{6459DD19-C915-2D52-42BF-856C33E5B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6" y="309"/>
              <a:ext cx="162" cy="964"/>
            </a:xfrm>
            <a:custGeom>
              <a:avLst/>
              <a:gdLst>
                <a:gd name="T0" fmla="*/ 162 w 162"/>
                <a:gd name="T1" fmla="*/ 964 h 964"/>
                <a:gd name="T2" fmla="*/ 160 w 162"/>
                <a:gd name="T3" fmla="*/ 962 h 964"/>
                <a:gd name="T4" fmla="*/ 0 w 162"/>
                <a:gd name="T5" fmla="*/ 799 h 964"/>
                <a:gd name="T6" fmla="*/ 0 w 162"/>
                <a:gd name="T7" fmla="*/ 165 h 964"/>
                <a:gd name="T8" fmla="*/ 1 w 162"/>
                <a:gd name="T9" fmla="*/ 164 h 964"/>
                <a:gd name="T10" fmla="*/ 162 w 162"/>
                <a:gd name="T11" fmla="*/ 0 h 964"/>
                <a:gd name="T12" fmla="*/ 162 w 162"/>
                <a:gd name="T13" fmla="*/ 964 h 964"/>
                <a:gd name="T14" fmla="*/ 3 w 162"/>
                <a:gd name="T15" fmla="*/ 797 h 964"/>
                <a:gd name="T16" fmla="*/ 160 w 162"/>
                <a:gd name="T17" fmla="*/ 956 h 964"/>
                <a:gd name="T18" fmla="*/ 160 w 162"/>
                <a:gd name="T19" fmla="*/ 6 h 964"/>
                <a:gd name="T20" fmla="*/ 3 w 162"/>
                <a:gd name="T21" fmla="*/ 166 h 964"/>
                <a:gd name="T22" fmla="*/ 3 w 162"/>
                <a:gd name="T23" fmla="*/ 797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2" h="964">
                  <a:moveTo>
                    <a:pt x="162" y="964"/>
                  </a:moveTo>
                  <a:lnTo>
                    <a:pt x="160" y="962"/>
                  </a:lnTo>
                  <a:lnTo>
                    <a:pt x="0" y="799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162" y="0"/>
                  </a:lnTo>
                  <a:lnTo>
                    <a:pt x="162" y="964"/>
                  </a:lnTo>
                  <a:close/>
                  <a:moveTo>
                    <a:pt x="3" y="797"/>
                  </a:moveTo>
                  <a:lnTo>
                    <a:pt x="160" y="956"/>
                  </a:lnTo>
                  <a:lnTo>
                    <a:pt x="160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3" name="Rectangle 136">
              <a:extLst>
                <a:ext uri="{FF2B5EF4-FFF2-40B4-BE49-F238E27FC236}">
                  <a16:creationId xmlns:a16="http://schemas.microsoft.com/office/drawing/2014/main" id="{92CD1BBC-8DA9-3D23-F8ED-6AC62A499D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68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4" name="Rectangle 137">
              <a:extLst>
                <a:ext uri="{FF2B5EF4-FFF2-40B4-BE49-F238E27FC236}">
                  <a16:creationId xmlns:a16="http://schemas.microsoft.com/office/drawing/2014/main" id="{A73513A7-8C2D-9827-120D-06A9C195E58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36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5" name="Rectangle 138">
              <a:extLst>
                <a:ext uri="{FF2B5EF4-FFF2-40B4-BE49-F238E27FC236}">
                  <a16:creationId xmlns:a16="http://schemas.microsoft.com/office/drawing/2014/main" id="{00EF7139-8143-22C5-D61F-DFF18B6872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10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6" name="Rectangle 139">
              <a:extLst>
                <a:ext uri="{FF2B5EF4-FFF2-40B4-BE49-F238E27FC236}">
                  <a16:creationId xmlns:a16="http://schemas.microsoft.com/office/drawing/2014/main" id="{384804AC-E43B-4193-5E30-B46F888057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85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7" name="Rectangle 140">
              <a:extLst>
                <a:ext uri="{FF2B5EF4-FFF2-40B4-BE49-F238E27FC236}">
                  <a16:creationId xmlns:a16="http://schemas.microsoft.com/office/drawing/2014/main" id="{F3798948-293E-4453-BF44-9781A95EB3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65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8" name="Freeform 141">
              <a:extLst>
                <a:ext uri="{FF2B5EF4-FFF2-40B4-BE49-F238E27FC236}">
                  <a16:creationId xmlns:a16="http://schemas.microsoft.com/office/drawing/2014/main" id="{D51DC207-BC7C-4614-BEB4-4E5F9A104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398"/>
              <a:ext cx="161" cy="135"/>
            </a:xfrm>
            <a:custGeom>
              <a:avLst/>
              <a:gdLst>
                <a:gd name="T0" fmla="*/ 3 w 161"/>
                <a:gd name="T1" fmla="*/ 135 h 135"/>
                <a:gd name="T2" fmla="*/ 0 w 161"/>
                <a:gd name="T3" fmla="*/ 133 h 135"/>
                <a:gd name="T4" fmla="*/ 160 w 161"/>
                <a:gd name="T5" fmla="*/ 0 h 135"/>
                <a:gd name="T6" fmla="*/ 161 w 161"/>
                <a:gd name="T7" fmla="*/ 2 h 135"/>
                <a:gd name="T8" fmla="*/ 3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3" y="135"/>
                  </a:moveTo>
                  <a:lnTo>
                    <a:pt x="0" y="133"/>
                  </a:lnTo>
                  <a:lnTo>
                    <a:pt x="160" y="0"/>
                  </a:lnTo>
                  <a:lnTo>
                    <a:pt x="161" y="2"/>
                  </a:lnTo>
                  <a:lnTo>
                    <a:pt x="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9" name="Freeform 142">
              <a:extLst>
                <a:ext uri="{FF2B5EF4-FFF2-40B4-BE49-F238E27FC236}">
                  <a16:creationId xmlns:a16="http://schemas.microsoft.com/office/drawing/2014/main" id="{7EE9B7FE-941F-A1EE-973C-69311B117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485"/>
              <a:ext cx="160" cy="106"/>
            </a:xfrm>
            <a:custGeom>
              <a:avLst/>
              <a:gdLst>
                <a:gd name="T0" fmla="*/ 158 w 160"/>
                <a:gd name="T1" fmla="*/ 0 h 106"/>
                <a:gd name="T2" fmla="*/ 0 w 160"/>
                <a:gd name="T3" fmla="*/ 103 h 106"/>
                <a:gd name="T4" fmla="*/ 1 w 160"/>
                <a:gd name="T5" fmla="*/ 106 h 106"/>
                <a:gd name="T6" fmla="*/ 160 w 160"/>
                <a:gd name="T7" fmla="*/ 2 h 106"/>
                <a:gd name="T8" fmla="*/ 158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58" y="0"/>
                  </a:moveTo>
                  <a:lnTo>
                    <a:pt x="0" y="103"/>
                  </a:lnTo>
                  <a:lnTo>
                    <a:pt x="1" y="106"/>
                  </a:lnTo>
                  <a:lnTo>
                    <a:pt x="160" y="2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0" name="Freeform 143">
              <a:extLst>
                <a:ext uri="{FF2B5EF4-FFF2-40B4-BE49-F238E27FC236}">
                  <a16:creationId xmlns:a16="http://schemas.microsoft.com/office/drawing/2014/main" id="{4978953D-DB48-04AE-95DD-2736371893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572"/>
              <a:ext cx="160" cy="77"/>
            </a:xfrm>
            <a:custGeom>
              <a:avLst/>
              <a:gdLst>
                <a:gd name="T0" fmla="*/ 1 w 160"/>
                <a:gd name="T1" fmla="*/ 77 h 77"/>
                <a:gd name="T2" fmla="*/ 0 w 160"/>
                <a:gd name="T3" fmla="*/ 74 h 77"/>
                <a:gd name="T4" fmla="*/ 159 w 160"/>
                <a:gd name="T5" fmla="*/ 0 h 77"/>
                <a:gd name="T6" fmla="*/ 160 w 160"/>
                <a:gd name="T7" fmla="*/ 3 h 77"/>
                <a:gd name="T8" fmla="*/ 1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" y="77"/>
                  </a:moveTo>
                  <a:lnTo>
                    <a:pt x="0" y="74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1" name="Freeform 144">
              <a:extLst>
                <a:ext uri="{FF2B5EF4-FFF2-40B4-BE49-F238E27FC236}">
                  <a16:creationId xmlns:a16="http://schemas.microsoft.com/office/drawing/2014/main" id="{EDAAAE9E-2394-A1E6-072F-AF52932879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659"/>
              <a:ext cx="160" cy="47"/>
            </a:xfrm>
            <a:custGeom>
              <a:avLst/>
              <a:gdLst>
                <a:gd name="T0" fmla="*/ 1 w 160"/>
                <a:gd name="T1" fmla="*/ 47 h 47"/>
                <a:gd name="T2" fmla="*/ 0 w 160"/>
                <a:gd name="T3" fmla="*/ 45 h 47"/>
                <a:gd name="T4" fmla="*/ 159 w 160"/>
                <a:gd name="T5" fmla="*/ 0 h 47"/>
                <a:gd name="T6" fmla="*/ 160 w 160"/>
                <a:gd name="T7" fmla="*/ 3 h 47"/>
                <a:gd name="T8" fmla="*/ 1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" y="47"/>
                  </a:moveTo>
                  <a:lnTo>
                    <a:pt x="0" y="45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2" name="Freeform 145">
              <a:extLst>
                <a:ext uri="{FF2B5EF4-FFF2-40B4-BE49-F238E27FC236}">
                  <a16:creationId xmlns:a16="http://schemas.microsoft.com/office/drawing/2014/main" id="{A66240C6-1922-A38E-909A-5F489F7D0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746"/>
              <a:ext cx="159" cy="18"/>
            </a:xfrm>
            <a:custGeom>
              <a:avLst/>
              <a:gdLst>
                <a:gd name="T0" fmla="*/ 159 w 159"/>
                <a:gd name="T1" fmla="*/ 0 h 18"/>
                <a:gd name="T2" fmla="*/ 0 w 159"/>
                <a:gd name="T3" fmla="*/ 15 h 18"/>
                <a:gd name="T4" fmla="*/ 1 w 159"/>
                <a:gd name="T5" fmla="*/ 18 h 18"/>
                <a:gd name="T6" fmla="*/ 159 w 159"/>
                <a:gd name="T7" fmla="*/ 3 h 18"/>
                <a:gd name="T8" fmla="*/ 159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9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159" y="3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3" name="Freeform 146">
              <a:extLst>
                <a:ext uri="{FF2B5EF4-FFF2-40B4-BE49-F238E27FC236}">
                  <a16:creationId xmlns:a16="http://schemas.microsoft.com/office/drawing/2014/main" id="{445DEF1C-5D84-0350-71F1-B82528DF4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8" y="818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8 w 159"/>
                <a:gd name="T5" fmla="*/ 18 h 18"/>
                <a:gd name="T6" fmla="*/ 159 w 159"/>
                <a:gd name="T7" fmla="*/ 15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8" y="18"/>
                  </a:lnTo>
                  <a:lnTo>
                    <a:pt x="159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4" name="Freeform 147">
              <a:extLst>
                <a:ext uri="{FF2B5EF4-FFF2-40B4-BE49-F238E27FC236}">
                  <a16:creationId xmlns:a16="http://schemas.microsoft.com/office/drawing/2014/main" id="{7D0DE9C5-F889-96BC-5C8D-A24B6E02C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875"/>
              <a:ext cx="160" cy="48"/>
            </a:xfrm>
            <a:custGeom>
              <a:avLst/>
              <a:gdLst>
                <a:gd name="T0" fmla="*/ 159 w 160"/>
                <a:gd name="T1" fmla="*/ 48 h 48"/>
                <a:gd name="T2" fmla="*/ 0 w 160"/>
                <a:gd name="T3" fmla="*/ 3 h 48"/>
                <a:gd name="T4" fmla="*/ 1 w 160"/>
                <a:gd name="T5" fmla="*/ 0 h 48"/>
                <a:gd name="T6" fmla="*/ 160 w 160"/>
                <a:gd name="T7" fmla="*/ 45 h 48"/>
                <a:gd name="T8" fmla="*/ 159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59" y="4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59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5" name="Freeform 148">
              <a:extLst>
                <a:ext uri="{FF2B5EF4-FFF2-40B4-BE49-F238E27FC236}">
                  <a16:creationId xmlns:a16="http://schemas.microsoft.com/office/drawing/2014/main" id="{01073BFB-A163-F3C2-EC2F-7C5D4D680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33"/>
              <a:ext cx="160" cy="77"/>
            </a:xfrm>
            <a:custGeom>
              <a:avLst/>
              <a:gdLst>
                <a:gd name="T0" fmla="*/ 159 w 160"/>
                <a:gd name="T1" fmla="*/ 77 h 77"/>
                <a:gd name="T2" fmla="*/ 0 w 160"/>
                <a:gd name="T3" fmla="*/ 3 h 77"/>
                <a:gd name="T4" fmla="*/ 1 w 160"/>
                <a:gd name="T5" fmla="*/ 0 h 77"/>
                <a:gd name="T6" fmla="*/ 160 w 160"/>
                <a:gd name="T7" fmla="*/ 74 h 77"/>
                <a:gd name="T8" fmla="*/ 159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59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74"/>
                  </a:lnTo>
                  <a:lnTo>
                    <a:pt x="159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6" name="Freeform 149">
              <a:extLst>
                <a:ext uri="{FF2B5EF4-FFF2-40B4-BE49-F238E27FC236}">
                  <a16:creationId xmlns:a16="http://schemas.microsoft.com/office/drawing/2014/main" id="{8A1F2B79-C5EC-8689-8DB2-D725C67D3E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91"/>
              <a:ext cx="160" cy="106"/>
            </a:xfrm>
            <a:custGeom>
              <a:avLst/>
              <a:gdLst>
                <a:gd name="T0" fmla="*/ 1 w 160"/>
                <a:gd name="T1" fmla="*/ 0 h 106"/>
                <a:gd name="T2" fmla="*/ 0 w 160"/>
                <a:gd name="T3" fmla="*/ 3 h 106"/>
                <a:gd name="T4" fmla="*/ 158 w 160"/>
                <a:gd name="T5" fmla="*/ 106 h 106"/>
                <a:gd name="T6" fmla="*/ 160 w 160"/>
                <a:gd name="T7" fmla="*/ 103 h 106"/>
                <a:gd name="T8" fmla="*/ 1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" y="0"/>
                  </a:moveTo>
                  <a:lnTo>
                    <a:pt x="0" y="3"/>
                  </a:lnTo>
                  <a:lnTo>
                    <a:pt x="158" y="106"/>
                  </a:lnTo>
                  <a:lnTo>
                    <a:pt x="160" y="10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7" name="Freeform 150">
              <a:extLst>
                <a:ext uri="{FF2B5EF4-FFF2-40B4-BE49-F238E27FC236}">
                  <a16:creationId xmlns:a16="http://schemas.microsoft.com/office/drawing/2014/main" id="{F53E4D18-905F-D7DB-2B90-EE83AFA68F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1049"/>
              <a:ext cx="161" cy="135"/>
            </a:xfrm>
            <a:custGeom>
              <a:avLst/>
              <a:gdLst>
                <a:gd name="T0" fmla="*/ 160 w 161"/>
                <a:gd name="T1" fmla="*/ 135 h 135"/>
                <a:gd name="T2" fmla="*/ 0 w 161"/>
                <a:gd name="T3" fmla="*/ 2 h 135"/>
                <a:gd name="T4" fmla="*/ 3 w 161"/>
                <a:gd name="T5" fmla="*/ 0 h 135"/>
                <a:gd name="T6" fmla="*/ 161 w 161"/>
                <a:gd name="T7" fmla="*/ 133 h 135"/>
                <a:gd name="T8" fmla="*/ 160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60" y="135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161" y="133"/>
                  </a:lnTo>
                  <a:lnTo>
                    <a:pt x="16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8" name="Freeform 151">
              <a:extLst>
                <a:ext uri="{FF2B5EF4-FFF2-40B4-BE49-F238E27FC236}">
                  <a16:creationId xmlns:a16="http://schemas.microsoft.com/office/drawing/2014/main" id="{58C1071C-1712-5DF8-B239-7116D3094F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69" y="306"/>
              <a:ext cx="100" cy="969"/>
            </a:xfrm>
            <a:custGeom>
              <a:avLst/>
              <a:gdLst>
                <a:gd name="T0" fmla="*/ 100 w 100"/>
                <a:gd name="T1" fmla="*/ 969 h 969"/>
                <a:gd name="T2" fmla="*/ 0 w 100"/>
                <a:gd name="T3" fmla="*/ 802 h 969"/>
                <a:gd name="T4" fmla="*/ 0 w 100"/>
                <a:gd name="T5" fmla="*/ 168 h 969"/>
                <a:gd name="T6" fmla="*/ 100 w 100"/>
                <a:gd name="T7" fmla="*/ 0 h 969"/>
                <a:gd name="T8" fmla="*/ 100 w 100"/>
                <a:gd name="T9" fmla="*/ 969 h 969"/>
                <a:gd name="T10" fmla="*/ 3 w 100"/>
                <a:gd name="T11" fmla="*/ 800 h 969"/>
                <a:gd name="T12" fmla="*/ 98 w 100"/>
                <a:gd name="T13" fmla="*/ 958 h 969"/>
                <a:gd name="T14" fmla="*/ 98 w 100"/>
                <a:gd name="T15" fmla="*/ 12 h 969"/>
                <a:gd name="T16" fmla="*/ 3 w 100"/>
                <a:gd name="T17" fmla="*/ 170 h 969"/>
                <a:gd name="T18" fmla="*/ 3 w 100"/>
                <a:gd name="T19" fmla="*/ 80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100" y="969"/>
                  </a:moveTo>
                  <a:lnTo>
                    <a:pt x="0" y="802"/>
                  </a:lnTo>
                  <a:lnTo>
                    <a:pt x="0" y="168"/>
                  </a:lnTo>
                  <a:lnTo>
                    <a:pt x="100" y="0"/>
                  </a:lnTo>
                  <a:lnTo>
                    <a:pt x="100" y="969"/>
                  </a:lnTo>
                  <a:close/>
                  <a:moveTo>
                    <a:pt x="3" y="800"/>
                  </a:moveTo>
                  <a:lnTo>
                    <a:pt x="98" y="958"/>
                  </a:lnTo>
                  <a:lnTo>
                    <a:pt x="98" y="12"/>
                  </a:lnTo>
                  <a:lnTo>
                    <a:pt x="3" y="170"/>
                  </a:lnTo>
                  <a:lnTo>
                    <a:pt x="3" y="8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9" name="Rectangle 152">
              <a:extLst>
                <a:ext uri="{FF2B5EF4-FFF2-40B4-BE49-F238E27FC236}">
                  <a16:creationId xmlns:a16="http://schemas.microsoft.com/office/drawing/2014/main" id="{4A4D6499-2A96-021B-F5CD-E17006BE33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43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0" name="Rectangle 153">
              <a:extLst>
                <a:ext uri="{FF2B5EF4-FFF2-40B4-BE49-F238E27FC236}">
                  <a16:creationId xmlns:a16="http://schemas.microsoft.com/office/drawing/2014/main" id="{244EAEAA-3E6D-4857-129D-D117DD2B381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25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1" name="Rectangle 154">
              <a:extLst>
                <a:ext uri="{FF2B5EF4-FFF2-40B4-BE49-F238E27FC236}">
                  <a16:creationId xmlns:a16="http://schemas.microsoft.com/office/drawing/2014/main" id="{BC5384B0-9CE3-852D-2C00-B0E21CB9821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0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2" name="Rectangle 155">
              <a:extLst>
                <a:ext uri="{FF2B5EF4-FFF2-40B4-BE49-F238E27FC236}">
                  <a16:creationId xmlns:a16="http://schemas.microsoft.com/office/drawing/2014/main" id="{E2C182D8-11CF-2A10-0C26-C8B714C8B8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3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3" name="Rectangle 156">
              <a:extLst>
                <a:ext uri="{FF2B5EF4-FFF2-40B4-BE49-F238E27FC236}">
                  <a16:creationId xmlns:a16="http://schemas.microsoft.com/office/drawing/2014/main" id="{37BCB52F-E90A-F26A-ED4C-B3C4FA22968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81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4" name="Freeform 157">
              <a:extLst>
                <a:ext uri="{FF2B5EF4-FFF2-40B4-BE49-F238E27FC236}">
                  <a16:creationId xmlns:a16="http://schemas.microsoft.com/office/drawing/2014/main" id="{36839EBF-2F0C-591E-73C2-B9D63E0BE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39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3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3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5" name="Freeform 158">
              <a:extLst>
                <a:ext uri="{FF2B5EF4-FFF2-40B4-BE49-F238E27FC236}">
                  <a16:creationId xmlns:a16="http://schemas.microsoft.com/office/drawing/2014/main" id="{3AB8E49C-063F-5640-FB8E-3ACAA4070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484"/>
              <a:ext cx="100" cy="106"/>
            </a:xfrm>
            <a:custGeom>
              <a:avLst/>
              <a:gdLst>
                <a:gd name="T0" fmla="*/ 98 w 100"/>
                <a:gd name="T1" fmla="*/ 0 h 106"/>
                <a:gd name="T2" fmla="*/ 0 w 100"/>
                <a:gd name="T3" fmla="*/ 104 h 106"/>
                <a:gd name="T4" fmla="*/ 2 w 100"/>
                <a:gd name="T5" fmla="*/ 106 h 106"/>
                <a:gd name="T6" fmla="*/ 100 w 100"/>
                <a:gd name="T7" fmla="*/ 2 h 106"/>
                <a:gd name="T8" fmla="*/ 98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98" y="0"/>
                  </a:moveTo>
                  <a:lnTo>
                    <a:pt x="0" y="104"/>
                  </a:lnTo>
                  <a:lnTo>
                    <a:pt x="2" y="10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6" name="Freeform 159">
              <a:extLst>
                <a:ext uri="{FF2B5EF4-FFF2-40B4-BE49-F238E27FC236}">
                  <a16:creationId xmlns:a16="http://schemas.microsoft.com/office/drawing/2014/main" id="{9D94C2D8-45D5-F859-BF4D-840BDCB5C0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572"/>
              <a:ext cx="100" cy="76"/>
            </a:xfrm>
            <a:custGeom>
              <a:avLst/>
              <a:gdLst>
                <a:gd name="T0" fmla="*/ 98 w 100"/>
                <a:gd name="T1" fmla="*/ 0 h 76"/>
                <a:gd name="T2" fmla="*/ 0 w 100"/>
                <a:gd name="T3" fmla="*/ 74 h 76"/>
                <a:gd name="T4" fmla="*/ 2 w 100"/>
                <a:gd name="T5" fmla="*/ 76 h 76"/>
                <a:gd name="T6" fmla="*/ 100 w 100"/>
                <a:gd name="T7" fmla="*/ 2 h 76"/>
                <a:gd name="T8" fmla="*/ 98 w 100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76">
                  <a:moveTo>
                    <a:pt x="98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7" name="Freeform 160">
              <a:extLst>
                <a:ext uri="{FF2B5EF4-FFF2-40B4-BE49-F238E27FC236}">
                  <a16:creationId xmlns:a16="http://schemas.microsoft.com/office/drawing/2014/main" id="{961ABF84-86BA-F57A-6CCB-0612BC8BE4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659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8" name="Freeform 161">
              <a:extLst>
                <a:ext uri="{FF2B5EF4-FFF2-40B4-BE49-F238E27FC236}">
                  <a16:creationId xmlns:a16="http://schemas.microsoft.com/office/drawing/2014/main" id="{9893EBA1-41E2-1896-69FA-99435D656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746"/>
              <a:ext cx="98" cy="18"/>
            </a:xfrm>
            <a:custGeom>
              <a:avLst/>
              <a:gdLst>
                <a:gd name="T0" fmla="*/ 0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0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0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9" name="Freeform 162">
              <a:extLst>
                <a:ext uri="{FF2B5EF4-FFF2-40B4-BE49-F238E27FC236}">
                  <a16:creationId xmlns:a16="http://schemas.microsoft.com/office/drawing/2014/main" id="{A9688CCB-09D0-952F-3DE0-B92E24EB5E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818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0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0" name="Freeform 163">
              <a:extLst>
                <a:ext uri="{FF2B5EF4-FFF2-40B4-BE49-F238E27FC236}">
                  <a16:creationId xmlns:a16="http://schemas.microsoft.com/office/drawing/2014/main" id="{A2C698E1-4E53-A375-C0AC-860FD0CC3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876"/>
              <a:ext cx="99" cy="47"/>
            </a:xfrm>
            <a:custGeom>
              <a:avLst/>
              <a:gdLst>
                <a:gd name="T0" fmla="*/ 2 w 99"/>
                <a:gd name="T1" fmla="*/ 0 h 47"/>
                <a:gd name="T2" fmla="*/ 0 w 99"/>
                <a:gd name="T3" fmla="*/ 3 h 47"/>
                <a:gd name="T4" fmla="*/ 99 w 99"/>
                <a:gd name="T5" fmla="*/ 47 h 47"/>
                <a:gd name="T6" fmla="*/ 99 w 99"/>
                <a:gd name="T7" fmla="*/ 44 h 47"/>
                <a:gd name="T8" fmla="*/ 2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2" y="0"/>
                  </a:moveTo>
                  <a:lnTo>
                    <a:pt x="0" y="3"/>
                  </a:lnTo>
                  <a:lnTo>
                    <a:pt x="99" y="47"/>
                  </a:lnTo>
                  <a:lnTo>
                    <a:pt x="99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1" name="Freeform 164">
              <a:extLst>
                <a:ext uri="{FF2B5EF4-FFF2-40B4-BE49-F238E27FC236}">
                  <a16:creationId xmlns:a16="http://schemas.microsoft.com/office/drawing/2014/main" id="{8D109485-0F49-BD22-8F59-5FAFC74A0E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33"/>
              <a:ext cx="99" cy="77"/>
            </a:xfrm>
            <a:custGeom>
              <a:avLst/>
              <a:gdLst>
                <a:gd name="T0" fmla="*/ 2 w 99"/>
                <a:gd name="T1" fmla="*/ 0 h 77"/>
                <a:gd name="T2" fmla="*/ 0 w 99"/>
                <a:gd name="T3" fmla="*/ 3 h 77"/>
                <a:gd name="T4" fmla="*/ 98 w 99"/>
                <a:gd name="T5" fmla="*/ 77 h 77"/>
                <a:gd name="T6" fmla="*/ 99 w 99"/>
                <a:gd name="T7" fmla="*/ 75 h 77"/>
                <a:gd name="T8" fmla="*/ 2 w 99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7">
                  <a:moveTo>
                    <a:pt x="2" y="0"/>
                  </a:moveTo>
                  <a:lnTo>
                    <a:pt x="0" y="3"/>
                  </a:lnTo>
                  <a:lnTo>
                    <a:pt x="98" y="77"/>
                  </a:lnTo>
                  <a:lnTo>
                    <a:pt x="99" y="7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2" name="Freeform 165">
              <a:extLst>
                <a:ext uri="{FF2B5EF4-FFF2-40B4-BE49-F238E27FC236}">
                  <a16:creationId xmlns:a16="http://schemas.microsoft.com/office/drawing/2014/main" id="{4E25FAFD-293C-EB21-9A68-84173FD15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91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3" name="Freeform 166">
              <a:extLst>
                <a:ext uri="{FF2B5EF4-FFF2-40B4-BE49-F238E27FC236}">
                  <a16:creationId xmlns:a16="http://schemas.microsoft.com/office/drawing/2014/main" id="{9C4D59C2-F6DB-714E-F153-22146F08F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1049"/>
              <a:ext cx="100" cy="135"/>
            </a:xfrm>
            <a:custGeom>
              <a:avLst/>
              <a:gdLst>
                <a:gd name="T0" fmla="*/ 2 w 100"/>
                <a:gd name="T1" fmla="*/ 0 h 135"/>
                <a:gd name="T2" fmla="*/ 0 w 100"/>
                <a:gd name="T3" fmla="*/ 2 h 135"/>
                <a:gd name="T4" fmla="*/ 98 w 100"/>
                <a:gd name="T5" fmla="*/ 135 h 135"/>
                <a:gd name="T6" fmla="*/ 100 w 100"/>
                <a:gd name="T7" fmla="*/ 133 h 135"/>
                <a:gd name="T8" fmla="*/ 2 w 100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5">
                  <a:moveTo>
                    <a:pt x="2" y="0"/>
                  </a:moveTo>
                  <a:lnTo>
                    <a:pt x="0" y="2"/>
                  </a:lnTo>
                  <a:lnTo>
                    <a:pt x="98" y="135"/>
                  </a:lnTo>
                  <a:lnTo>
                    <a:pt x="100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4" name="Freeform 167">
              <a:extLst>
                <a:ext uri="{FF2B5EF4-FFF2-40B4-BE49-F238E27FC236}">
                  <a16:creationId xmlns:a16="http://schemas.microsoft.com/office/drawing/2014/main" id="{1905535D-9FFF-65AC-08A3-C971EB6119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8" y="302"/>
              <a:ext cx="49" cy="978"/>
            </a:xfrm>
            <a:custGeom>
              <a:avLst/>
              <a:gdLst>
                <a:gd name="T0" fmla="*/ 49 w 49"/>
                <a:gd name="T1" fmla="*/ 978 h 978"/>
                <a:gd name="T2" fmla="*/ 0 w 49"/>
                <a:gd name="T3" fmla="*/ 805 h 978"/>
                <a:gd name="T4" fmla="*/ 0 w 49"/>
                <a:gd name="T5" fmla="*/ 172 h 978"/>
                <a:gd name="T6" fmla="*/ 49 w 49"/>
                <a:gd name="T7" fmla="*/ 0 h 978"/>
                <a:gd name="T8" fmla="*/ 49 w 49"/>
                <a:gd name="T9" fmla="*/ 978 h 978"/>
                <a:gd name="T10" fmla="*/ 4 w 49"/>
                <a:gd name="T11" fmla="*/ 805 h 978"/>
                <a:gd name="T12" fmla="*/ 46 w 49"/>
                <a:gd name="T13" fmla="*/ 957 h 978"/>
                <a:gd name="T14" fmla="*/ 46 w 49"/>
                <a:gd name="T15" fmla="*/ 21 h 978"/>
                <a:gd name="T16" fmla="*/ 4 w 49"/>
                <a:gd name="T17" fmla="*/ 173 h 978"/>
                <a:gd name="T18" fmla="*/ 4 w 49"/>
                <a:gd name="T19" fmla="*/ 805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49" y="978"/>
                  </a:moveTo>
                  <a:lnTo>
                    <a:pt x="0" y="805"/>
                  </a:lnTo>
                  <a:lnTo>
                    <a:pt x="0" y="172"/>
                  </a:lnTo>
                  <a:lnTo>
                    <a:pt x="49" y="0"/>
                  </a:lnTo>
                  <a:lnTo>
                    <a:pt x="49" y="978"/>
                  </a:lnTo>
                  <a:close/>
                  <a:moveTo>
                    <a:pt x="4" y="805"/>
                  </a:moveTo>
                  <a:lnTo>
                    <a:pt x="46" y="957"/>
                  </a:lnTo>
                  <a:lnTo>
                    <a:pt x="46" y="21"/>
                  </a:lnTo>
                  <a:lnTo>
                    <a:pt x="4" y="173"/>
                  </a:lnTo>
                  <a:lnTo>
                    <a:pt x="4" y="8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5" name="Rectangle 168">
              <a:extLst>
                <a:ext uri="{FF2B5EF4-FFF2-40B4-BE49-F238E27FC236}">
                  <a16:creationId xmlns:a16="http://schemas.microsoft.com/office/drawing/2014/main" id="{93901F60-C113-6957-8A41-0B0D9191492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84" y="350"/>
              <a:ext cx="2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6" name="Rectangle 169">
              <a:extLst>
                <a:ext uri="{FF2B5EF4-FFF2-40B4-BE49-F238E27FC236}">
                  <a16:creationId xmlns:a16="http://schemas.microsoft.com/office/drawing/2014/main" id="{A42AC46A-0800-ABA5-97F6-A712F54B1B8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74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7" name="Rectangle 170">
              <a:extLst>
                <a:ext uri="{FF2B5EF4-FFF2-40B4-BE49-F238E27FC236}">
                  <a16:creationId xmlns:a16="http://schemas.microsoft.com/office/drawing/2014/main" id="{0BC7463F-985F-6A79-7FB2-0ECB2157C0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8" name="Rectangle 171">
              <a:extLst>
                <a:ext uri="{FF2B5EF4-FFF2-40B4-BE49-F238E27FC236}">
                  <a16:creationId xmlns:a16="http://schemas.microsoft.com/office/drawing/2014/main" id="{F6A131D6-5EA8-1353-FA13-E57C6A5D6D0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9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9" name="Rectangle 172">
              <a:extLst>
                <a:ext uri="{FF2B5EF4-FFF2-40B4-BE49-F238E27FC236}">
                  <a16:creationId xmlns:a16="http://schemas.microsoft.com/office/drawing/2014/main" id="{A5263485-89A7-C01E-F26B-3EDC48F420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4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0" name="Freeform 173">
              <a:extLst>
                <a:ext uri="{FF2B5EF4-FFF2-40B4-BE49-F238E27FC236}">
                  <a16:creationId xmlns:a16="http://schemas.microsoft.com/office/drawing/2014/main" id="{B7D78E13-89DA-7D6D-B5C3-91726BDE14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399"/>
              <a:ext cx="48" cy="134"/>
            </a:xfrm>
            <a:custGeom>
              <a:avLst/>
              <a:gdLst>
                <a:gd name="T0" fmla="*/ 3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3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3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3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1" name="Freeform 174">
              <a:extLst>
                <a:ext uri="{FF2B5EF4-FFF2-40B4-BE49-F238E27FC236}">
                  <a16:creationId xmlns:a16="http://schemas.microsoft.com/office/drawing/2014/main" id="{F89CED96-0640-7B0E-176D-CFF0CB2B8B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485"/>
              <a:ext cx="49" cy="105"/>
            </a:xfrm>
            <a:custGeom>
              <a:avLst/>
              <a:gdLst>
                <a:gd name="T0" fmla="*/ 46 w 49"/>
                <a:gd name="T1" fmla="*/ 0 h 105"/>
                <a:gd name="T2" fmla="*/ 0 w 49"/>
                <a:gd name="T3" fmla="*/ 104 h 105"/>
                <a:gd name="T4" fmla="*/ 3 w 49"/>
                <a:gd name="T5" fmla="*/ 105 h 105"/>
                <a:gd name="T6" fmla="*/ 49 w 49"/>
                <a:gd name="T7" fmla="*/ 1 h 105"/>
                <a:gd name="T8" fmla="*/ 46 w 49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5">
                  <a:moveTo>
                    <a:pt x="46" y="0"/>
                  </a:moveTo>
                  <a:lnTo>
                    <a:pt x="0" y="104"/>
                  </a:lnTo>
                  <a:lnTo>
                    <a:pt x="3" y="105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2" name="Freeform 175">
              <a:extLst>
                <a:ext uri="{FF2B5EF4-FFF2-40B4-BE49-F238E27FC236}">
                  <a16:creationId xmlns:a16="http://schemas.microsoft.com/office/drawing/2014/main" id="{0BA68722-C648-77F2-4577-210073DB3E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572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1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3" name="Freeform 176">
              <a:extLst>
                <a:ext uri="{FF2B5EF4-FFF2-40B4-BE49-F238E27FC236}">
                  <a16:creationId xmlns:a16="http://schemas.microsoft.com/office/drawing/2014/main" id="{C1C17079-6AEF-DB52-5CA9-4CE7176445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660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4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4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4" name="Freeform 177">
              <a:extLst>
                <a:ext uri="{FF2B5EF4-FFF2-40B4-BE49-F238E27FC236}">
                  <a16:creationId xmlns:a16="http://schemas.microsoft.com/office/drawing/2014/main" id="{6095A5D2-D99F-E59C-E9D2-A2FEA57A29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746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2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5" name="Freeform 178">
              <a:extLst>
                <a:ext uri="{FF2B5EF4-FFF2-40B4-BE49-F238E27FC236}">
                  <a16:creationId xmlns:a16="http://schemas.microsoft.com/office/drawing/2014/main" id="{6760062A-A79A-F05A-68D5-4AC9C6862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818"/>
              <a:ext cx="46" cy="18"/>
            </a:xfrm>
            <a:custGeom>
              <a:avLst/>
              <a:gdLst>
                <a:gd name="T0" fmla="*/ 0 w 46"/>
                <a:gd name="T1" fmla="*/ 0 h 18"/>
                <a:gd name="T2" fmla="*/ 0 w 46"/>
                <a:gd name="T3" fmla="*/ 3 h 18"/>
                <a:gd name="T4" fmla="*/ 45 w 46"/>
                <a:gd name="T5" fmla="*/ 18 h 18"/>
                <a:gd name="T6" fmla="*/ 46 w 46"/>
                <a:gd name="T7" fmla="*/ 15 h 18"/>
                <a:gd name="T8" fmla="*/ 0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0" y="0"/>
                  </a:moveTo>
                  <a:lnTo>
                    <a:pt x="0" y="3"/>
                  </a:lnTo>
                  <a:lnTo>
                    <a:pt x="45" y="18"/>
                  </a:lnTo>
                  <a:lnTo>
                    <a:pt x="4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6" name="Freeform 179">
              <a:extLst>
                <a:ext uri="{FF2B5EF4-FFF2-40B4-BE49-F238E27FC236}">
                  <a16:creationId xmlns:a16="http://schemas.microsoft.com/office/drawing/2014/main" id="{7A1DC0AE-9B2E-DF32-86EE-6E1149C88C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876"/>
              <a:ext cx="47" cy="46"/>
            </a:xfrm>
            <a:custGeom>
              <a:avLst/>
              <a:gdLst>
                <a:gd name="T0" fmla="*/ 2 w 47"/>
                <a:gd name="T1" fmla="*/ 0 h 46"/>
                <a:gd name="T2" fmla="*/ 0 w 47"/>
                <a:gd name="T3" fmla="*/ 2 h 46"/>
                <a:gd name="T4" fmla="*/ 45 w 47"/>
                <a:gd name="T5" fmla="*/ 46 h 46"/>
                <a:gd name="T6" fmla="*/ 47 w 47"/>
                <a:gd name="T7" fmla="*/ 44 h 46"/>
                <a:gd name="T8" fmla="*/ 2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2" y="0"/>
                  </a:moveTo>
                  <a:lnTo>
                    <a:pt x="0" y="2"/>
                  </a:lnTo>
                  <a:lnTo>
                    <a:pt x="45" y="46"/>
                  </a:lnTo>
                  <a:lnTo>
                    <a:pt x="47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7" name="Freeform 180">
              <a:extLst>
                <a:ext uri="{FF2B5EF4-FFF2-40B4-BE49-F238E27FC236}">
                  <a16:creationId xmlns:a16="http://schemas.microsoft.com/office/drawing/2014/main" id="{4F8BE3ED-075F-B287-5D74-0D05A3BCD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34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8" name="Freeform 181">
              <a:extLst>
                <a:ext uri="{FF2B5EF4-FFF2-40B4-BE49-F238E27FC236}">
                  <a16:creationId xmlns:a16="http://schemas.microsoft.com/office/drawing/2014/main" id="{6DD148B8-F510-339E-3E41-6BA73910C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91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2 h 105"/>
                <a:gd name="T4" fmla="*/ 45 w 48"/>
                <a:gd name="T5" fmla="*/ 105 h 105"/>
                <a:gd name="T6" fmla="*/ 48 w 48"/>
                <a:gd name="T7" fmla="*/ 104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2"/>
                  </a:lnTo>
                  <a:lnTo>
                    <a:pt x="45" y="105"/>
                  </a:lnTo>
                  <a:lnTo>
                    <a:pt x="48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9" name="Freeform 182">
              <a:extLst>
                <a:ext uri="{FF2B5EF4-FFF2-40B4-BE49-F238E27FC236}">
                  <a16:creationId xmlns:a16="http://schemas.microsoft.com/office/drawing/2014/main" id="{EECD3457-1FA6-E231-8D92-EFFDF84FD5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104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3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2903873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pic>
        <p:nvPicPr>
          <p:cNvPr id="438" name="Рисунок 437">
            <a:extLst>
              <a:ext uri="{FF2B5EF4-FFF2-40B4-BE49-F238E27FC236}">
                <a16:creationId xmlns:a16="http://schemas.microsoft.com/office/drawing/2014/main" id="{BBC231F4-EBBF-2AC2-7A23-E7CD3E25D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806338" y="1372083"/>
            <a:ext cx="9324000" cy="545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11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FC1D9-2DA5-F3DE-A38D-49A5AF2B8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03410" y="-1001489"/>
            <a:ext cx="11809135" cy="118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86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E1998DF-66C9-EB86-87B7-FD674822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863589" y="1317694"/>
            <a:ext cx="9263808" cy="820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38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36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3225E-17FC-423F-BDA0-5ECFBBEB5C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9285" y="4923515"/>
            <a:ext cx="10039118" cy="386897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</a:t>
            </a:r>
            <a:br>
              <a:rPr lang="en-US" dirty="0"/>
            </a:br>
            <a:r>
              <a:rPr lang="ru-RU" dirty="0"/>
              <a:t>вашего слайда</a:t>
            </a:r>
          </a:p>
        </p:txBody>
      </p:sp>
      <p:sp>
        <p:nvSpPr>
          <p:cNvPr id="4" name="Прямоугольник 24">
            <a:extLst>
              <a:ext uri="{FF2B5EF4-FFF2-40B4-BE49-F238E27FC236}">
                <a16:creationId xmlns:a16="http://schemas.microsoft.com/office/drawing/2014/main" id="{D3122F8C-7D9A-473B-859F-C3174F8E1998}"/>
              </a:ext>
            </a:extLst>
          </p:cNvPr>
          <p:cNvSpPr/>
          <p:nvPr userDrawn="1"/>
        </p:nvSpPr>
        <p:spPr>
          <a:xfrm>
            <a:off x="12192000" y="0"/>
            <a:ext cx="10058400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Google Shape;12;p2">
            <a:extLst>
              <a:ext uri="{FF2B5EF4-FFF2-40B4-BE49-F238E27FC236}">
                <a16:creationId xmlns:a16="http://schemas.microsoft.com/office/drawing/2014/main" id="{605A74CA-FA63-4F44-AD4B-A63F8ECF30E2}"/>
              </a:ext>
            </a:extLst>
          </p:cNvPr>
          <p:cNvSpPr/>
          <p:nvPr userDrawn="1"/>
        </p:nvSpPr>
        <p:spPr>
          <a:xfrm>
            <a:off x="12178080" y="0"/>
            <a:ext cx="185400" cy="13716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Segoe UI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2;p2">
            <a:extLst>
              <a:ext uri="{FF2B5EF4-FFF2-40B4-BE49-F238E27FC236}">
                <a16:creationId xmlns:a16="http://schemas.microsoft.com/office/drawing/2014/main" id="{7F6B66C9-9992-4769-BE50-F83707072C08}"/>
              </a:ext>
            </a:extLst>
          </p:cNvPr>
          <p:cNvSpPr/>
          <p:nvPr userDrawn="1"/>
        </p:nvSpPr>
        <p:spPr>
          <a:xfrm>
            <a:off x="22264320" y="0"/>
            <a:ext cx="185400" cy="13716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Segoe UI" panose="020B0502040204020203" pitchFamily="34" charset="0"/>
              <a:ea typeface="Calibri"/>
              <a:cs typeface="Calibri"/>
              <a:sym typeface="Calibri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C3BB2BB-0046-469F-8D99-50FE7AD25DB5}"/>
              </a:ext>
            </a:extLst>
          </p:cNvPr>
          <p:cNvCxnSpPr/>
          <p:nvPr userDrawn="1"/>
        </p:nvCxnSpPr>
        <p:spPr>
          <a:xfrm>
            <a:off x="843129" y="4114800"/>
            <a:ext cx="0" cy="5486400"/>
          </a:xfrm>
          <a:prstGeom prst="line">
            <a:avLst/>
          </a:prstGeom>
          <a:noFill/>
          <a:ln w="25400" cap="sq">
            <a:solidFill>
              <a:schemeClr val="bg1"/>
            </a:solidFill>
            <a:prstDash val="solid"/>
            <a:miter lim="400000"/>
          </a:ln>
          <a:effectLst>
            <a:glow rad="38100">
              <a:schemeClr val="bg1"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Текст 10">
            <a:extLst>
              <a:ext uri="{FF2B5EF4-FFF2-40B4-BE49-F238E27FC236}">
                <a16:creationId xmlns:a16="http://schemas.microsoft.com/office/drawing/2014/main" id="{DC2EDB19-44CB-4637-8DBE-A967C1DFE5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213039" y="847852"/>
            <a:ext cx="5292725" cy="7942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kumimoji="0" lang="ru-RU" sz="5000" b="1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 rtl="0" fontAlgn="auto"/>
            <a:r>
              <a:rPr lang="ru-RU" dirty="0"/>
              <a:t>Заголовок 1</a:t>
            </a:r>
          </a:p>
        </p:txBody>
      </p:sp>
      <p:sp>
        <p:nvSpPr>
          <p:cNvPr id="10" name="Текст 12">
            <a:extLst>
              <a:ext uri="{FF2B5EF4-FFF2-40B4-BE49-F238E27FC236}">
                <a16:creationId xmlns:a16="http://schemas.microsoft.com/office/drawing/2014/main" id="{2E194FD8-F681-4F50-8308-B97BAE99C6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213039" y="1693088"/>
            <a:ext cx="7748588" cy="1098980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Подзаголовок 1</a:t>
            </a:r>
          </a:p>
          <a:p>
            <a:pPr lvl="0"/>
            <a:r>
              <a:rPr lang="ru-RU" dirty="0"/>
              <a:t>Подзаголовок 2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1CE45A7-66C0-4D71-9726-075A0F03FD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213039" y="8761936"/>
            <a:ext cx="5292725" cy="7942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kumimoji="0" lang="ru-RU" sz="5000" b="1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 rtl="0" fontAlgn="auto"/>
            <a:r>
              <a:rPr lang="ru-RU" dirty="0"/>
              <a:t>Заголовок 4</a:t>
            </a:r>
          </a:p>
        </p:txBody>
      </p:sp>
      <p:sp>
        <p:nvSpPr>
          <p:cNvPr id="12" name="Текст 12">
            <a:extLst>
              <a:ext uri="{FF2B5EF4-FFF2-40B4-BE49-F238E27FC236}">
                <a16:creationId xmlns:a16="http://schemas.microsoft.com/office/drawing/2014/main" id="{01CB0904-69F6-4C85-A14D-BEDA53F8390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213039" y="9607172"/>
            <a:ext cx="7748588" cy="1098980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Подзаголовок 1</a:t>
            </a:r>
          </a:p>
          <a:p>
            <a:pPr lvl="0"/>
            <a:r>
              <a:rPr lang="ru-RU" dirty="0"/>
              <a:t>Подзаголовок 2</a:t>
            </a:r>
          </a:p>
        </p:txBody>
      </p:sp>
      <p:sp>
        <p:nvSpPr>
          <p:cNvPr id="13" name="Текст 10">
            <a:extLst>
              <a:ext uri="{FF2B5EF4-FFF2-40B4-BE49-F238E27FC236}">
                <a16:creationId xmlns:a16="http://schemas.microsoft.com/office/drawing/2014/main" id="{41A03071-B01C-4E0D-B490-6C55BB01021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213039" y="6123908"/>
            <a:ext cx="5292725" cy="7942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kumimoji="0" lang="ru-RU" sz="5000" b="1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 rtl="0" fontAlgn="auto"/>
            <a:r>
              <a:rPr lang="ru-RU" dirty="0"/>
              <a:t>Заголовок 3</a:t>
            </a:r>
          </a:p>
        </p:txBody>
      </p:sp>
      <p:sp>
        <p:nvSpPr>
          <p:cNvPr id="14" name="Текст 12">
            <a:extLst>
              <a:ext uri="{FF2B5EF4-FFF2-40B4-BE49-F238E27FC236}">
                <a16:creationId xmlns:a16="http://schemas.microsoft.com/office/drawing/2014/main" id="{61EAE69C-9C20-4AF9-826F-655286535C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213039" y="6969144"/>
            <a:ext cx="7748588" cy="1098980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Подзаголовок 1</a:t>
            </a:r>
          </a:p>
          <a:p>
            <a:pPr lvl="0"/>
            <a:r>
              <a:rPr lang="ru-RU" dirty="0"/>
              <a:t>Подзаголовок 2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96909012-E13F-4C67-8094-964CA2F4F3B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213039" y="3485880"/>
            <a:ext cx="5292725" cy="7942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kumimoji="0" lang="ru-RU" sz="5000" b="1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 rtl="0" fontAlgn="auto"/>
            <a:r>
              <a:rPr lang="ru-RU" dirty="0"/>
              <a:t>Заголовок 2</a:t>
            </a:r>
          </a:p>
        </p:txBody>
      </p:sp>
      <p:sp>
        <p:nvSpPr>
          <p:cNvPr id="16" name="Текст 12">
            <a:extLst>
              <a:ext uri="{FF2B5EF4-FFF2-40B4-BE49-F238E27FC236}">
                <a16:creationId xmlns:a16="http://schemas.microsoft.com/office/drawing/2014/main" id="{11E36478-695E-4C5D-BA9E-8CC1E1193B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4213039" y="4331116"/>
            <a:ext cx="7748588" cy="1098980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Подзаголовок 1</a:t>
            </a:r>
          </a:p>
          <a:p>
            <a:pPr lvl="0"/>
            <a:r>
              <a:rPr lang="ru-RU" dirty="0"/>
              <a:t>Подзаголовок 2</a:t>
            </a:r>
          </a:p>
        </p:txBody>
      </p:sp>
      <p:sp>
        <p:nvSpPr>
          <p:cNvPr id="17" name="Текст 20">
            <a:extLst>
              <a:ext uri="{FF2B5EF4-FFF2-40B4-BE49-F238E27FC236}">
                <a16:creationId xmlns:a16="http://schemas.microsoft.com/office/drawing/2014/main" id="{63122E3C-7343-4F1F-BBC6-8E4B349BFA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498281" y="354734"/>
            <a:ext cx="1738800" cy="1417529"/>
          </a:xfrm>
        </p:spPr>
        <p:txBody>
          <a:bodyPr anchor="ctr">
            <a:spAutoFit/>
          </a:bodyPr>
          <a:lstStyle>
            <a:lvl1pPr>
              <a:defRPr sz="9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  <a:endParaRPr lang="ru-RU" dirty="0"/>
          </a:p>
        </p:txBody>
      </p:sp>
      <p:sp>
        <p:nvSpPr>
          <p:cNvPr id="18" name="Текст 20">
            <a:extLst>
              <a:ext uri="{FF2B5EF4-FFF2-40B4-BE49-F238E27FC236}">
                <a16:creationId xmlns:a16="http://schemas.microsoft.com/office/drawing/2014/main" id="{0A4D03FD-D90B-4E38-9A28-1EBF104DB8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498281" y="2993977"/>
            <a:ext cx="1738800" cy="1417529"/>
          </a:xfrm>
        </p:spPr>
        <p:txBody>
          <a:bodyPr anchor="ctr">
            <a:spAutoFit/>
          </a:bodyPr>
          <a:lstStyle>
            <a:lvl1pPr>
              <a:defRPr sz="9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02</a:t>
            </a:r>
            <a:endParaRPr lang="ru-RU" dirty="0"/>
          </a:p>
        </p:txBody>
      </p:sp>
      <p:sp>
        <p:nvSpPr>
          <p:cNvPr id="19" name="Текст 20">
            <a:extLst>
              <a:ext uri="{FF2B5EF4-FFF2-40B4-BE49-F238E27FC236}">
                <a16:creationId xmlns:a16="http://schemas.microsoft.com/office/drawing/2014/main" id="{34E8ABB9-5CC8-4B01-B71D-FCFA9CEB932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498281" y="5633220"/>
            <a:ext cx="1738800" cy="1417529"/>
          </a:xfrm>
        </p:spPr>
        <p:txBody>
          <a:bodyPr anchor="ctr">
            <a:spAutoFit/>
          </a:bodyPr>
          <a:lstStyle>
            <a:lvl1pPr>
              <a:defRPr sz="9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03</a:t>
            </a:r>
            <a:endParaRPr lang="ru-RU" dirty="0"/>
          </a:p>
        </p:txBody>
      </p:sp>
      <p:sp>
        <p:nvSpPr>
          <p:cNvPr id="20" name="Текст 20">
            <a:extLst>
              <a:ext uri="{FF2B5EF4-FFF2-40B4-BE49-F238E27FC236}">
                <a16:creationId xmlns:a16="http://schemas.microsoft.com/office/drawing/2014/main" id="{E2C7F53F-7525-4BC0-9A3A-2FDCB806798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498281" y="8272463"/>
            <a:ext cx="1738800" cy="1417529"/>
          </a:xfrm>
        </p:spPr>
        <p:txBody>
          <a:bodyPr anchor="ctr">
            <a:spAutoFit/>
          </a:bodyPr>
          <a:lstStyle>
            <a:lvl1pPr>
              <a:defRPr sz="9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04</a:t>
            </a:r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FF77DDB-66EE-CFFB-5FF9-24148A8CE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218566" cy="702000"/>
          </a:xfrm>
          <a:prstGeom prst="rect">
            <a:avLst/>
          </a:prstGeom>
        </p:spPr>
      </p:pic>
      <p:sp>
        <p:nvSpPr>
          <p:cNvPr id="22" name="Текст 10">
            <a:extLst>
              <a:ext uri="{FF2B5EF4-FFF2-40B4-BE49-F238E27FC236}">
                <a16:creationId xmlns:a16="http://schemas.microsoft.com/office/drawing/2014/main" id="{239B33CA-D56D-CDFA-CEAB-B699B37E73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213039" y="11399964"/>
            <a:ext cx="5292725" cy="7942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kumimoji="0" lang="ru-RU" sz="5000" b="1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 rtl="0" fontAlgn="auto"/>
            <a:r>
              <a:rPr lang="ru-RU" dirty="0"/>
              <a:t>Заголовок </a:t>
            </a:r>
            <a:r>
              <a:rPr lang="en-US" dirty="0"/>
              <a:t>5</a:t>
            </a:r>
            <a:endParaRPr lang="ru-RU" dirty="0"/>
          </a:p>
        </p:txBody>
      </p:sp>
      <p:sp>
        <p:nvSpPr>
          <p:cNvPr id="23" name="Текст 12">
            <a:extLst>
              <a:ext uri="{FF2B5EF4-FFF2-40B4-BE49-F238E27FC236}">
                <a16:creationId xmlns:a16="http://schemas.microsoft.com/office/drawing/2014/main" id="{A4B5ECE9-7973-7A48-DBD5-6475CB4EAD8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213039" y="12245200"/>
            <a:ext cx="7748588" cy="1098980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Подзаголовок 1</a:t>
            </a:r>
          </a:p>
          <a:p>
            <a:pPr lvl="0"/>
            <a:r>
              <a:rPr lang="ru-RU" dirty="0"/>
              <a:t>Подзаголовок 2</a:t>
            </a:r>
          </a:p>
        </p:txBody>
      </p:sp>
      <p:sp>
        <p:nvSpPr>
          <p:cNvPr id="24" name="Текст 20">
            <a:extLst>
              <a:ext uri="{FF2B5EF4-FFF2-40B4-BE49-F238E27FC236}">
                <a16:creationId xmlns:a16="http://schemas.microsoft.com/office/drawing/2014/main" id="{5A986566-8587-D8E0-E8D4-703C6C5A97C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498281" y="10911706"/>
            <a:ext cx="1738800" cy="1417529"/>
          </a:xfrm>
        </p:spPr>
        <p:txBody>
          <a:bodyPr anchor="ctr">
            <a:spAutoFit/>
          </a:bodyPr>
          <a:lstStyle>
            <a:lvl1pPr>
              <a:defRPr sz="95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631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8" userDrawn="1">
          <p15:clr>
            <a:srgbClr val="FBAE40"/>
          </p15:clr>
        </p15:guide>
        <p15:guide id="2" orient="horz" pos="2914" userDrawn="1">
          <p15:clr>
            <a:srgbClr val="FBAE40"/>
          </p15:clr>
        </p15:guide>
        <p15:guide id="3" orient="horz" pos="4910" userDrawn="1">
          <p15:clr>
            <a:srgbClr val="FBAE40"/>
          </p15:clr>
        </p15:guide>
        <p15:guide id="4" orient="horz" pos="68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 + полоса+ заполн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B6AE87D-179F-4ED2-87A4-15AA5034E4C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8953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3525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790700" indent="-419100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247900" indent="-323850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8F6F5DC-FBD3-823D-E9C0-D70F4EE8CD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84083E9-0E10-F843-1AF6-FB8B244B3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0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+ заполнитель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ADD3D20-752F-4A59-AE32-374E877D19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8953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3525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790700" indent="-4191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2247900" indent="-3238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D4D693C-84BA-FDC3-C59B-60B93E9A1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DEC7239-945A-2CC6-03ED-DC813BEF98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717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ёмный фон + заголовок + заполнитель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ADD3D20-752F-4A59-AE32-374E877D19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8953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3525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790700" indent="-4191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2247900" indent="-3238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D4D693C-84BA-FDC3-C59B-60B93E9A1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4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01" name="Group 54">
            <a:extLst>
              <a:ext uri="{FF2B5EF4-FFF2-40B4-BE49-F238E27FC236}">
                <a16:creationId xmlns:a16="http://schemas.microsoft.com/office/drawing/2014/main" id="{06414DEA-68A6-D465-08A6-691B3DC66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 flipH="1">
            <a:off x="13194933" y="1317764"/>
            <a:ext cx="9935405" cy="6118907"/>
            <a:chOff x="319" y="302"/>
            <a:chExt cx="1588" cy="978"/>
          </a:xfrm>
          <a:solidFill>
            <a:schemeClr val="accent1"/>
          </a:solidFill>
        </p:grpSpPr>
        <p:sp>
          <p:nvSpPr>
            <p:cNvPr id="102" name="Freeform 55">
              <a:extLst>
                <a:ext uri="{FF2B5EF4-FFF2-40B4-BE49-F238E27FC236}">
                  <a16:creationId xmlns:a16="http://schemas.microsoft.com/office/drawing/2014/main" id="{40F14AF6-4F8C-9C18-D04A-D5389EE427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9" y="309"/>
              <a:ext cx="216" cy="963"/>
            </a:xfrm>
            <a:custGeom>
              <a:avLst/>
              <a:gdLst>
                <a:gd name="T0" fmla="*/ 0 w 216"/>
                <a:gd name="T1" fmla="*/ 963 h 963"/>
                <a:gd name="T2" fmla="*/ 0 w 216"/>
                <a:gd name="T3" fmla="*/ 0 h 963"/>
                <a:gd name="T4" fmla="*/ 216 w 216"/>
                <a:gd name="T5" fmla="*/ 165 h 963"/>
                <a:gd name="T6" fmla="*/ 216 w 216"/>
                <a:gd name="T7" fmla="*/ 799 h 963"/>
                <a:gd name="T8" fmla="*/ 216 w 216"/>
                <a:gd name="T9" fmla="*/ 800 h 963"/>
                <a:gd name="T10" fmla="*/ 0 w 216"/>
                <a:gd name="T11" fmla="*/ 963 h 963"/>
                <a:gd name="T12" fmla="*/ 3 w 216"/>
                <a:gd name="T13" fmla="*/ 6 h 963"/>
                <a:gd name="T14" fmla="*/ 3 w 216"/>
                <a:gd name="T15" fmla="*/ 957 h 963"/>
                <a:gd name="T16" fmla="*/ 213 w 216"/>
                <a:gd name="T17" fmla="*/ 797 h 963"/>
                <a:gd name="T18" fmla="*/ 213 w 216"/>
                <a:gd name="T19" fmla="*/ 167 h 963"/>
                <a:gd name="T20" fmla="*/ 3 w 216"/>
                <a:gd name="T21" fmla="*/ 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0" y="963"/>
                  </a:moveTo>
                  <a:lnTo>
                    <a:pt x="0" y="0"/>
                  </a:lnTo>
                  <a:lnTo>
                    <a:pt x="216" y="165"/>
                  </a:lnTo>
                  <a:lnTo>
                    <a:pt x="216" y="799"/>
                  </a:lnTo>
                  <a:lnTo>
                    <a:pt x="216" y="800"/>
                  </a:lnTo>
                  <a:lnTo>
                    <a:pt x="0" y="963"/>
                  </a:lnTo>
                  <a:close/>
                  <a:moveTo>
                    <a:pt x="3" y="6"/>
                  </a:moveTo>
                  <a:lnTo>
                    <a:pt x="3" y="957"/>
                  </a:lnTo>
                  <a:lnTo>
                    <a:pt x="213" y="797"/>
                  </a:lnTo>
                  <a:lnTo>
                    <a:pt x="213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3" name="Rectangle 56">
              <a:extLst>
                <a:ext uri="{FF2B5EF4-FFF2-40B4-BE49-F238E27FC236}">
                  <a16:creationId xmlns:a16="http://schemas.microsoft.com/office/drawing/2014/main" id="{89D6F734-1746-A31F-9071-20586419BE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9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4" name="Rectangle 57">
              <a:extLst>
                <a:ext uri="{FF2B5EF4-FFF2-40B4-BE49-F238E27FC236}">
                  <a16:creationId xmlns:a16="http://schemas.microsoft.com/office/drawing/2014/main" id="{1FF00DA4-5D8F-776E-449C-7F6A34A596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1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5" name="Rectangle 58">
              <a:extLst>
                <a:ext uri="{FF2B5EF4-FFF2-40B4-BE49-F238E27FC236}">
                  <a16:creationId xmlns:a16="http://schemas.microsoft.com/office/drawing/2014/main" id="{25AC3A41-04AA-E604-301A-ABE22CF6F8B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4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6" name="Rectangle 59">
              <a:extLst>
                <a:ext uri="{FF2B5EF4-FFF2-40B4-BE49-F238E27FC236}">
                  <a16:creationId xmlns:a16="http://schemas.microsoft.com/office/drawing/2014/main" id="{F104545C-A9DC-19EE-0CAC-B9E06DDE6D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7" name="Rectangle 60">
              <a:extLst>
                <a:ext uri="{FF2B5EF4-FFF2-40B4-BE49-F238E27FC236}">
                  <a16:creationId xmlns:a16="http://schemas.microsoft.com/office/drawing/2014/main" id="{DF9E2235-5F62-E5E5-3991-B3D83A2A91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7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8" name="Freeform 61">
              <a:extLst>
                <a:ext uri="{FF2B5EF4-FFF2-40B4-BE49-F238E27FC236}">
                  <a16:creationId xmlns:a16="http://schemas.microsoft.com/office/drawing/2014/main" id="{22802CB4-66FE-09DC-6783-84FE57D47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1048"/>
              <a:ext cx="215" cy="136"/>
            </a:xfrm>
            <a:custGeom>
              <a:avLst/>
              <a:gdLst>
                <a:gd name="T0" fmla="*/ 213 w 215"/>
                <a:gd name="T1" fmla="*/ 0 h 136"/>
                <a:gd name="T2" fmla="*/ 0 w 215"/>
                <a:gd name="T3" fmla="*/ 133 h 136"/>
                <a:gd name="T4" fmla="*/ 2 w 215"/>
                <a:gd name="T5" fmla="*/ 136 h 136"/>
                <a:gd name="T6" fmla="*/ 215 w 215"/>
                <a:gd name="T7" fmla="*/ 3 h 136"/>
                <a:gd name="T8" fmla="*/ 213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13" y="0"/>
                  </a:moveTo>
                  <a:lnTo>
                    <a:pt x="0" y="133"/>
                  </a:lnTo>
                  <a:lnTo>
                    <a:pt x="2" y="136"/>
                  </a:lnTo>
                  <a:lnTo>
                    <a:pt x="215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9" name="Freeform 62">
              <a:extLst>
                <a:ext uri="{FF2B5EF4-FFF2-40B4-BE49-F238E27FC236}">
                  <a16:creationId xmlns:a16="http://schemas.microsoft.com/office/drawing/2014/main" id="{C9738FE5-9CB8-6E5B-5C95-06089D5495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91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3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3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0" name="Freeform 63">
              <a:extLst>
                <a:ext uri="{FF2B5EF4-FFF2-40B4-BE49-F238E27FC236}">
                  <a16:creationId xmlns:a16="http://schemas.microsoft.com/office/drawing/2014/main" id="{ED7A0B2D-AC59-E8C7-8F6E-A69BCD29C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33"/>
              <a:ext cx="214" cy="77"/>
            </a:xfrm>
            <a:custGeom>
              <a:avLst/>
              <a:gdLst>
                <a:gd name="T0" fmla="*/ 1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1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1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1" name="Freeform 64">
              <a:extLst>
                <a:ext uri="{FF2B5EF4-FFF2-40B4-BE49-F238E27FC236}">
                  <a16:creationId xmlns:a16="http://schemas.microsoft.com/office/drawing/2014/main" id="{A5ED3EA2-FB14-BA0F-4AAC-E6AEAA8890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75"/>
              <a:ext cx="214" cy="48"/>
            </a:xfrm>
            <a:custGeom>
              <a:avLst/>
              <a:gdLst>
                <a:gd name="T0" fmla="*/ 0 w 214"/>
                <a:gd name="T1" fmla="*/ 48 h 48"/>
                <a:gd name="T2" fmla="*/ 0 w 214"/>
                <a:gd name="T3" fmla="*/ 45 h 48"/>
                <a:gd name="T4" fmla="*/ 213 w 214"/>
                <a:gd name="T5" fmla="*/ 0 h 48"/>
                <a:gd name="T6" fmla="*/ 214 w 214"/>
                <a:gd name="T7" fmla="*/ 3 h 48"/>
                <a:gd name="T8" fmla="*/ 0 w 21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8">
                  <a:moveTo>
                    <a:pt x="0" y="48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2" name="Freeform 65">
              <a:extLst>
                <a:ext uri="{FF2B5EF4-FFF2-40B4-BE49-F238E27FC236}">
                  <a16:creationId xmlns:a16="http://schemas.microsoft.com/office/drawing/2014/main" id="{074E30B8-E6D9-48C4-9DB6-3B2509988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18"/>
              <a:ext cx="214" cy="18"/>
            </a:xfrm>
            <a:custGeom>
              <a:avLst/>
              <a:gdLst>
                <a:gd name="T0" fmla="*/ 214 w 214"/>
                <a:gd name="T1" fmla="*/ 0 h 18"/>
                <a:gd name="T2" fmla="*/ 0 w 214"/>
                <a:gd name="T3" fmla="*/ 15 h 18"/>
                <a:gd name="T4" fmla="*/ 1 w 214"/>
                <a:gd name="T5" fmla="*/ 18 h 18"/>
                <a:gd name="T6" fmla="*/ 214 w 214"/>
                <a:gd name="T7" fmla="*/ 3 h 18"/>
                <a:gd name="T8" fmla="*/ 214 w 21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18">
                  <a:moveTo>
                    <a:pt x="214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214" y="3"/>
                  </a:lnTo>
                  <a:lnTo>
                    <a:pt x="2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3" name="Freeform 66">
              <a:extLst>
                <a:ext uri="{FF2B5EF4-FFF2-40B4-BE49-F238E27FC236}">
                  <a16:creationId xmlns:a16="http://schemas.microsoft.com/office/drawing/2014/main" id="{6240C68D-5704-E65C-B430-1CAB1B7000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746"/>
              <a:ext cx="213" cy="18"/>
            </a:xfrm>
            <a:custGeom>
              <a:avLst/>
              <a:gdLst>
                <a:gd name="T0" fmla="*/ 0 w 213"/>
                <a:gd name="T1" fmla="*/ 0 h 18"/>
                <a:gd name="T2" fmla="*/ 0 w 213"/>
                <a:gd name="T3" fmla="*/ 3 h 18"/>
                <a:gd name="T4" fmla="*/ 213 w 213"/>
                <a:gd name="T5" fmla="*/ 18 h 18"/>
                <a:gd name="T6" fmla="*/ 213 w 213"/>
                <a:gd name="T7" fmla="*/ 15 h 18"/>
                <a:gd name="T8" fmla="*/ 0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0" y="0"/>
                  </a:moveTo>
                  <a:lnTo>
                    <a:pt x="0" y="3"/>
                  </a:lnTo>
                  <a:lnTo>
                    <a:pt x="213" y="18"/>
                  </a:lnTo>
                  <a:lnTo>
                    <a:pt x="213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4" name="Freeform 67">
              <a:extLst>
                <a:ext uri="{FF2B5EF4-FFF2-40B4-BE49-F238E27FC236}">
                  <a16:creationId xmlns:a16="http://schemas.microsoft.com/office/drawing/2014/main" id="{2A4E6F2F-2C44-3490-CC02-1DCED3D5F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659"/>
              <a:ext cx="214" cy="47"/>
            </a:xfrm>
            <a:custGeom>
              <a:avLst/>
              <a:gdLst>
                <a:gd name="T0" fmla="*/ 213 w 214"/>
                <a:gd name="T1" fmla="*/ 47 h 47"/>
                <a:gd name="T2" fmla="*/ 0 w 214"/>
                <a:gd name="T3" fmla="*/ 3 h 47"/>
                <a:gd name="T4" fmla="*/ 0 w 214"/>
                <a:gd name="T5" fmla="*/ 0 h 47"/>
                <a:gd name="T6" fmla="*/ 214 w 214"/>
                <a:gd name="T7" fmla="*/ 45 h 47"/>
                <a:gd name="T8" fmla="*/ 213 w 214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7">
                  <a:moveTo>
                    <a:pt x="213" y="4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45"/>
                  </a:lnTo>
                  <a:lnTo>
                    <a:pt x="213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5" name="Freeform 68">
              <a:extLst>
                <a:ext uri="{FF2B5EF4-FFF2-40B4-BE49-F238E27FC236}">
                  <a16:creationId xmlns:a16="http://schemas.microsoft.com/office/drawing/2014/main" id="{5BFB8968-4E25-0593-0FDF-1F7A45A4DE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572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1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6" name="Freeform 69">
              <a:extLst>
                <a:ext uri="{FF2B5EF4-FFF2-40B4-BE49-F238E27FC236}">
                  <a16:creationId xmlns:a16="http://schemas.microsoft.com/office/drawing/2014/main" id="{6DD9F03C-EB6A-FE37-7A9D-F2FE750343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485"/>
              <a:ext cx="215" cy="106"/>
            </a:xfrm>
            <a:custGeom>
              <a:avLst/>
              <a:gdLst>
                <a:gd name="T0" fmla="*/ 213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3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3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3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7" name="Freeform 70">
              <a:extLst>
                <a:ext uri="{FF2B5EF4-FFF2-40B4-BE49-F238E27FC236}">
                  <a16:creationId xmlns:a16="http://schemas.microsoft.com/office/drawing/2014/main" id="{854DC258-E525-28DA-9D78-74C566401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398"/>
              <a:ext cx="215" cy="136"/>
            </a:xfrm>
            <a:custGeom>
              <a:avLst/>
              <a:gdLst>
                <a:gd name="T0" fmla="*/ 2 w 215"/>
                <a:gd name="T1" fmla="*/ 0 h 136"/>
                <a:gd name="T2" fmla="*/ 0 w 215"/>
                <a:gd name="T3" fmla="*/ 2 h 136"/>
                <a:gd name="T4" fmla="*/ 213 w 215"/>
                <a:gd name="T5" fmla="*/ 136 h 136"/>
                <a:gd name="T6" fmla="*/ 215 w 215"/>
                <a:gd name="T7" fmla="*/ 133 h 136"/>
                <a:gd name="T8" fmla="*/ 2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" y="0"/>
                  </a:moveTo>
                  <a:lnTo>
                    <a:pt x="0" y="2"/>
                  </a:lnTo>
                  <a:lnTo>
                    <a:pt x="213" y="136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8" name="Freeform 71">
              <a:extLst>
                <a:ext uri="{FF2B5EF4-FFF2-40B4-BE49-F238E27FC236}">
                  <a16:creationId xmlns:a16="http://schemas.microsoft.com/office/drawing/2014/main" id="{7CF4D44E-4EEA-8709-3643-DDA6EC6357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9" y="309"/>
              <a:ext cx="161" cy="964"/>
            </a:xfrm>
            <a:custGeom>
              <a:avLst/>
              <a:gdLst>
                <a:gd name="T0" fmla="*/ 0 w 161"/>
                <a:gd name="T1" fmla="*/ 964 h 964"/>
                <a:gd name="T2" fmla="*/ 0 w 161"/>
                <a:gd name="T3" fmla="*/ 0 h 964"/>
                <a:gd name="T4" fmla="*/ 2 w 161"/>
                <a:gd name="T5" fmla="*/ 2 h 964"/>
                <a:gd name="T6" fmla="*/ 161 w 161"/>
                <a:gd name="T7" fmla="*/ 165 h 964"/>
                <a:gd name="T8" fmla="*/ 161 w 161"/>
                <a:gd name="T9" fmla="*/ 799 h 964"/>
                <a:gd name="T10" fmla="*/ 160 w 161"/>
                <a:gd name="T11" fmla="*/ 800 h 964"/>
                <a:gd name="T12" fmla="*/ 0 w 161"/>
                <a:gd name="T13" fmla="*/ 964 h 964"/>
                <a:gd name="T14" fmla="*/ 3 w 161"/>
                <a:gd name="T15" fmla="*/ 6 h 964"/>
                <a:gd name="T16" fmla="*/ 3 w 161"/>
                <a:gd name="T17" fmla="*/ 956 h 964"/>
                <a:gd name="T18" fmla="*/ 159 w 161"/>
                <a:gd name="T19" fmla="*/ 797 h 964"/>
                <a:gd name="T20" fmla="*/ 159 w 161"/>
                <a:gd name="T21" fmla="*/ 167 h 964"/>
                <a:gd name="T22" fmla="*/ 3 w 161"/>
                <a:gd name="T23" fmla="*/ 6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1" h="964">
                  <a:moveTo>
                    <a:pt x="0" y="964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161" y="165"/>
                  </a:lnTo>
                  <a:lnTo>
                    <a:pt x="161" y="799"/>
                  </a:lnTo>
                  <a:lnTo>
                    <a:pt x="160" y="800"/>
                  </a:lnTo>
                  <a:lnTo>
                    <a:pt x="0" y="964"/>
                  </a:lnTo>
                  <a:close/>
                  <a:moveTo>
                    <a:pt x="3" y="6"/>
                  </a:moveTo>
                  <a:lnTo>
                    <a:pt x="3" y="956"/>
                  </a:lnTo>
                  <a:lnTo>
                    <a:pt x="159" y="797"/>
                  </a:lnTo>
                  <a:lnTo>
                    <a:pt x="159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9" name="Rectangle 72">
              <a:extLst>
                <a:ext uri="{FF2B5EF4-FFF2-40B4-BE49-F238E27FC236}">
                  <a16:creationId xmlns:a16="http://schemas.microsoft.com/office/drawing/2014/main" id="{F15602CE-69D6-42E6-5888-A33BC8E1B4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56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0" name="Rectangle 73">
              <a:extLst>
                <a:ext uri="{FF2B5EF4-FFF2-40B4-BE49-F238E27FC236}">
                  <a16:creationId xmlns:a16="http://schemas.microsoft.com/office/drawing/2014/main" id="{4241CAB2-E166-8F76-0A15-F7B869E702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8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1" name="Rectangle 74">
              <a:extLst>
                <a:ext uri="{FF2B5EF4-FFF2-40B4-BE49-F238E27FC236}">
                  <a16:creationId xmlns:a16="http://schemas.microsoft.com/office/drawing/2014/main" id="{16D917D6-A373-C2FA-BEF5-BDE3CEFA6A2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5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2" name="Rectangle 75">
              <a:extLst>
                <a:ext uri="{FF2B5EF4-FFF2-40B4-BE49-F238E27FC236}">
                  <a16:creationId xmlns:a16="http://schemas.microsoft.com/office/drawing/2014/main" id="{0A346B66-479B-4429-8B98-2660F6A88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38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3" name="Rectangle 76">
              <a:extLst>
                <a:ext uri="{FF2B5EF4-FFF2-40B4-BE49-F238E27FC236}">
                  <a16:creationId xmlns:a16="http://schemas.microsoft.com/office/drawing/2014/main" id="{A21AEBC4-CFCF-32FE-CB99-76337CAF8D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59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4" name="Freeform 77">
              <a:extLst>
                <a:ext uri="{FF2B5EF4-FFF2-40B4-BE49-F238E27FC236}">
                  <a16:creationId xmlns:a16="http://schemas.microsoft.com/office/drawing/2014/main" id="{98713582-7CE8-A379-E0D9-C7FC14127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1049"/>
              <a:ext cx="161" cy="135"/>
            </a:xfrm>
            <a:custGeom>
              <a:avLst/>
              <a:gdLst>
                <a:gd name="T0" fmla="*/ 2 w 161"/>
                <a:gd name="T1" fmla="*/ 135 h 135"/>
                <a:gd name="T2" fmla="*/ 0 w 161"/>
                <a:gd name="T3" fmla="*/ 133 h 135"/>
                <a:gd name="T4" fmla="*/ 159 w 161"/>
                <a:gd name="T5" fmla="*/ 0 h 135"/>
                <a:gd name="T6" fmla="*/ 161 w 161"/>
                <a:gd name="T7" fmla="*/ 2 h 135"/>
                <a:gd name="T8" fmla="*/ 2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2" y="135"/>
                  </a:moveTo>
                  <a:lnTo>
                    <a:pt x="0" y="133"/>
                  </a:lnTo>
                  <a:lnTo>
                    <a:pt x="159" y="0"/>
                  </a:lnTo>
                  <a:lnTo>
                    <a:pt x="161" y="2"/>
                  </a:lnTo>
                  <a:lnTo>
                    <a:pt x="2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5" name="Freeform 78">
              <a:extLst>
                <a:ext uri="{FF2B5EF4-FFF2-40B4-BE49-F238E27FC236}">
                  <a16:creationId xmlns:a16="http://schemas.microsoft.com/office/drawing/2014/main" id="{EF6808CB-0BD7-F44A-A6CD-45C274312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91"/>
              <a:ext cx="161" cy="105"/>
            </a:xfrm>
            <a:custGeom>
              <a:avLst/>
              <a:gdLst>
                <a:gd name="T0" fmla="*/ 159 w 161"/>
                <a:gd name="T1" fmla="*/ 0 h 105"/>
                <a:gd name="T2" fmla="*/ 0 w 161"/>
                <a:gd name="T3" fmla="*/ 103 h 105"/>
                <a:gd name="T4" fmla="*/ 2 w 161"/>
                <a:gd name="T5" fmla="*/ 105 h 105"/>
                <a:gd name="T6" fmla="*/ 161 w 161"/>
                <a:gd name="T7" fmla="*/ 2 h 105"/>
                <a:gd name="T8" fmla="*/ 159 w 161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5">
                  <a:moveTo>
                    <a:pt x="159" y="0"/>
                  </a:moveTo>
                  <a:lnTo>
                    <a:pt x="0" y="103"/>
                  </a:lnTo>
                  <a:lnTo>
                    <a:pt x="2" y="105"/>
                  </a:lnTo>
                  <a:lnTo>
                    <a:pt x="161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6" name="Freeform 79">
              <a:extLst>
                <a:ext uri="{FF2B5EF4-FFF2-40B4-BE49-F238E27FC236}">
                  <a16:creationId xmlns:a16="http://schemas.microsoft.com/office/drawing/2014/main" id="{D515C212-84D5-0C26-5CBE-6B10FBAC01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33"/>
              <a:ext cx="160" cy="77"/>
            </a:xfrm>
            <a:custGeom>
              <a:avLst/>
              <a:gdLst>
                <a:gd name="T0" fmla="*/ 2 w 160"/>
                <a:gd name="T1" fmla="*/ 77 h 77"/>
                <a:gd name="T2" fmla="*/ 0 w 160"/>
                <a:gd name="T3" fmla="*/ 74 h 77"/>
                <a:gd name="T4" fmla="*/ 160 w 160"/>
                <a:gd name="T5" fmla="*/ 0 h 77"/>
                <a:gd name="T6" fmla="*/ 160 w 160"/>
                <a:gd name="T7" fmla="*/ 3 h 77"/>
                <a:gd name="T8" fmla="*/ 2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2" y="77"/>
                  </a:moveTo>
                  <a:lnTo>
                    <a:pt x="0" y="74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2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7" name="Freeform 80">
              <a:extLst>
                <a:ext uri="{FF2B5EF4-FFF2-40B4-BE49-F238E27FC236}">
                  <a16:creationId xmlns:a16="http://schemas.microsoft.com/office/drawing/2014/main" id="{418D4BE1-0D28-7810-9D3C-39566EBE08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875"/>
              <a:ext cx="160" cy="48"/>
            </a:xfrm>
            <a:custGeom>
              <a:avLst/>
              <a:gdLst>
                <a:gd name="T0" fmla="*/ 1 w 160"/>
                <a:gd name="T1" fmla="*/ 48 h 48"/>
                <a:gd name="T2" fmla="*/ 0 w 160"/>
                <a:gd name="T3" fmla="*/ 45 h 48"/>
                <a:gd name="T4" fmla="*/ 160 w 160"/>
                <a:gd name="T5" fmla="*/ 0 h 48"/>
                <a:gd name="T6" fmla="*/ 160 w 160"/>
                <a:gd name="T7" fmla="*/ 3 h 48"/>
                <a:gd name="T8" fmla="*/ 1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" y="48"/>
                  </a:moveTo>
                  <a:lnTo>
                    <a:pt x="0" y="45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1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8" name="Freeform 81">
              <a:extLst>
                <a:ext uri="{FF2B5EF4-FFF2-40B4-BE49-F238E27FC236}">
                  <a16:creationId xmlns:a16="http://schemas.microsoft.com/office/drawing/2014/main" id="{B9A86361-7F72-6905-4BEA-4C95B6AAC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818"/>
              <a:ext cx="159" cy="18"/>
            </a:xfrm>
            <a:custGeom>
              <a:avLst/>
              <a:gdLst>
                <a:gd name="T0" fmla="*/ 158 w 159"/>
                <a:gd name="T1" fmla="*/ 0 h 18"/>
                <a:gd name="T2" fmla="*/ 0 w 159"/>
                <a:gd name="T3" fmla="*/ 15 h 18"/>
                <a:gd name="T4" fmla="*/ 0 w 159"/>
                <a:gd name="T5" fmla="*/ 18 h 18"/>
                <a:gd name="T6" fmla="*/ 159 w 159"/>
                <a:gd name="T7" fmla="*/ 3 h 18"/>
                <a:gd name="T8" fmla="*/ 158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8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159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9" name="Freeform 82">
              <a:extLst>
                <a:ext uri="{FF2B5EF4-FFF2-40B4-BE49-F238E27FC236}">
                  <a16:creationId xmlns:a16="http://schemas.microsoft.com/office/drawing/2014/main" id="{5C46E482-ED67-2456-C3BB-5F598C266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745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9 w 159"/>
                <a:gd name="T5" fmla="*/ 18 h 18"/>
                <a:gd name="T6" fmla="*/ 159 w 159"/>
                <a:gd name="T7" fmla="*/ 16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9" y="18"/>
                  </a:lnTo>
                  <a:lnTo>
                    <a:pt x="159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0" name="Freeform 83">
              <a:extLst>
                <a:ext uri="{FF2B5EF4-FFF2-40B4-BE49-F238E27FC236}">
                  <a16:creationId xmlns:a16="http://schemas.microsoft.com/office/drawing/2014/main" id="{5F071B12-0858-9043-9796-239CCAE0A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659"/>
              <a:ext cx="160" cy="47"/>
            </a:xfrm>
            <a:custGeom>
              <a:avLst/>
              <a:gdLst>
                <a:gd name="T0" fmla="*/ 160 w 160"/>
                <a:gd name="T1" fmla="*/ 47 h 47"/>
                <a:gd name="T2" fmla="*/ 0 w 160"/>
                <a:gd name="T3" fmla="*/ 3 h 47"/>
                <a:gd name="T4" fmla="*/ 1 w 160"/>
                <a:gd name="T5" fmla="*/ 0 h 47"/>
                <a:gd name="T6" fmla="*/ 160 w 160"/>
                <a:gd name="T7" fmla="*/ 45 h 47"/>
                <a:gd name="T8" fmla="*/ 160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60" y="4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6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1" name="Freeform 84">
              <a:extLst>
                <a:ext uri="{FF2B5EF4-FFF2-40B4-BE49-F238E27FC236}">
                  <a16:creationId xmlns:a16="http://schemas.microsoft.com/office/drawing/2014/main" id="{9B7383F6-C95B-3ABE-7018-503B16F458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572"/>
              <a:ext cx="160" cy="77"/>
            </a:xfrm>
            <a:custGeom>
              <a:avLst/>
              <a:gdLst>
                <a:gd name="T0" fmla="*/ 160 w 160"/>
                <a:gd name="T1" fmla="*/ 77 h 77"/>
                <a:gd name="T2" fmla="*/ 0 w 160"/>
                <a:gd name="T3" fmla="*/ 3 h 77"/>
                <a:gd name="T4" fmla="*/ 2 w 160"/>
                <a:gd name="T5" fmla="*/ 0 h 77"/>
                <a:gd name="T6" fmla="*/ 160 w 160"/>
                <a:gd name="T7" fmla="*/ 74 h 77"/>
                <a:gd name="T8" fmla="*/ 160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60" y="77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160" y="74"/>
                  </a:lnTo>
                  <a:lnTo>
                    <a:pt x="16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2" name="Freeform 85">
              <a:extLst>
                <a:ext uri="{FF2B5EF4-FFF2-40B4-BE49-F238E27FC236}">
                  <a16:creationId xmlns:a16="http://schemas.microsoft.com/office/drawing/2014/main" id="{253913ED-AC5A-0410-108E-AC59C5513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485"/>
              <a:ext cx="161" cy="106"/>
            </a:xfrm>
            <a:custGeom>
              <a:avLst/>
              <a:gdLst>
                <a:gd name="T0" fmla="*/ 2 w 161"/>
                <a:gd name="T1" fmla="*/ 0 h 106"/>
                <a:gd name="T2" fmla="*/ 0 w 161"/>
                <a:gd name="T3" fmla="*/ 2 h 106"/>
                <a:gd name="T4" fmla="*/ 159 w 161"/>
                <a:gd name="T5" fmla="*/ 106 h 106"/>
                <a:gd name="T6" fmla="*/ 161 w 161"/>
                <a:gd name="T7" fmla="*/ 103 h 106"/>
                <a:gd name="T8" fmla="*/ 2 w 161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6">
                  <a:moveTo>
                    <a:pt x="2" y="0"/>
                  </a:moveTo>
                  <a:lnTo>
                    <a:pt x="0" y="2"/>
                  </a:lnTo>
                  <a:lnTo>
                    <a:pt x="159" y="106"/>
                  </a:lnTo>
                  <a:lnTo>
                    <a:pt x="161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3" name="Freeform 86">
              <a:extLst>
                <a:ext uri="{FF2B5EF4-FFF2-40B4-BE49-F238E27FC236}">
                  <a16:creationId xmlns:a16="http://schemas.microsoft.com/office/drawing/2014/main" id="{3EE90198-F7D4-F29E-DB58-B85D9E83DF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398"/>
              <a:ext cx="161" cy="135"/>
            </a:xfrm>
            <a:custGeom>
              <a:avLst/>
              <a:gdLst>
                <a:gd name="T0" fmla="*/ 159 w 161"/>
                <a:gd name="T1" fmla="*/ 135 h 135"/>
                <a:gd name="T2" fmla="*/ 0 w 161"/>
                <a:gd name="T3" fmla="*/ 2 h 135"/>
                <a:gd name="T4" fmla="*/ 2 w 161"/>
                <a:gd name="T5" fmla="*/ 0 h 135"/>
                <a:gd name="T6" fmla="*/ 161 w 161"/>
                <a:gd name="T7" fmla="*/ 133 h 135"/>
                <a:gd name="T8" fmla="*/ 159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59" y="13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61" y="133"/>
                  </a:lnTo>
                  <a:lnTo>
                    <a:pt x="159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4" name="Freeform 87">
              <a:extLst>
                <a:ext uri="{FF2B5EF4-FFF2-40B4-BE49-F238E27FC236}">
                  <a16:creationId xmlns:a16="http://schemas.microsoft.com/office/drawing/2014/main" id="{69DB2B89-76A0-88BD-6AB1-C897C20325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" y="306"/>
              <a:ext cx="100" cy="969"/>
            </a:xfrm>
            <a:custGeom>
              <a:avLst/>
              <a:gdLst>
                <a:gd name="T0" fmla="*/ 0 w 100"/>
                <a:gd name="T1" fmla="*/ 969 h 969"/>
                <a:gd name="T2" fmla="*/ 0 w 100"/>
                <a:gd name="T3" fmla="*/ 0 h 969"/>
                <a:gd name="T4" fmla="*/ 100 w 100"/>
                <a:gd name="T5" fmla="*/ 168 h 969"/>
                <a:gd name="T6" fmla="*/ 100 w 100"/>
                <a:gd name="T7" fmla="*/ 801 h 969"/>
                <a:gd name="T8" fmla="*/ 0 w 100"/>
                <a:gd name="T9" fmla="*/ 969 h 969"/>
                <a:gd name="T10" fmla="*/ 3 w 100"/>
                <a:gd name="T11" fmla="*/ 12 h 969"/>
                <a:gd name="T12" fmla="*/ 3 w 100"/>
                <a:gd name="T13" fmla="*/ 959 h 969"/>
                <a:gd name="T14" fmla="*/ 98 w 100"/>
                <a:gd name="T15" fmla="*/ 801 h 969"/>
                <a:gd name="T16" fmla="*/ 98 w 100"/>
                <a:gd name="T17" fmla="*/ 170 h 969"/>
                <a:gd name="T18" fmla="*/ 3 w 100"/>
                <a:gd name="T19" fmla="*/ 12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0" y="969"/>
                  </a:moveTo>
                  <a:lnTo>
                    <a:pt x="0" y="0"/>
                  </a:lnTo>
                  <a:lnTo>
                    <a:pt x="100" y="168"/>
                  </a:lnTo>
                  <a:lnTo>
                    <a:pt x="100" y="801"/>
                  </a:lnTo>
                  <a:lnTo>
                    <a:pt x="0" y="969"/>
                  </a:lnTo>
                  <a:close/>
                  <a:moveTo>
                    <a:pt x="3" y="12"/>
                  </a:moveTo>
                  <a:lnTo>
                    <a:pt x="3" y="959"/>
                  </a:lnTo>
                  <a:lnTo>
                    <a:pt x="98" y="801"/>
                  </a:lnTo>
                  <a:lnTo>
                    <a:pt x="98" y="170"/>
                  </a:lnTo>
                  <a:lnTo>
                    <a:pt x="3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5" name="Rectangle 88">
              <a:extLst>
                <a:ext uri="{FF2B5EF4-FFF2-40B4-BE49-F238E27FC236}">
                  <a16:creationId xmlns:a16="http://schemas.microsoft.com/office/drawing/2014/main" id="{70F3995E-FFDC-70DB-92EA-0699906E7F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6" name="Rectangle 89">
              <a:extLst>
                <a:ext uri="{FF2B5EF4-FFF2-40B4-BE49-F238E27FC236}">
                  <a16:creationId xmlns:a16="http://schemas.microsoft.com/office/drawing/2014/main" id="{543FCD19-EFCC-0779-949D-D830C07B5D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9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7" name="Rectangle 90">
              <a:extLst>
                <a:ext uri="{FF2B5EF4-FFF2-40B4-BE49-F238E27FC236}">
                  <a16:creationId xmlns:a16="http://schemas.microsoft.com/office/drawing/2014/main" id="{B98740B0-DA8C-B617-D370-F112A8721E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15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8" name="Rectangle 91">
              <a:extLst>
                <a:ext uri="{FF2B5EF4-FFF2-40B4-BE49-F238E27FC236}">
                  <a16:creationId xmlns:a16="http://schemas.microsoft.com/office/drawing/2014/main" id="{42AE81E9-2E40-28B6-DB15-65F2B171ED4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31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9" name="Rectangle 92">
              <a:extLst>
                <a:ext uri="{FF2B5EF4-FFF2-40B4-BE49-F238E27FC236}">
                  <a16:creationId xmlns:a16="http://schemas.microsoft.com/office/drawing/2014/main" id="{2F272B9A-791D-0557-26FD-8B77715A23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43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0" name="Freeform 93">
              <a:extLst>
                <a:ext uri="{FF2B5EF4-FFF2-40B4-BE49-F238E27FC236}">
                  <a16:creationId xmlns:a16="http://schemas.microsoft.com/office/drawing/2014/main" id="{AEAEFA2D-BD68-CFEC-8980-47DD59D11B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7" y="104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2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2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1" name="Freeform 94">
              <a:extLst>
                <a:ext uri="{FF2B5EF4-FFF2-40B4-BE49-F238E27FC236}">
                  <a16:creationId xmlns:a16="http://schemas.microsoft.com/office/drawing/2014/main" id="{5074BDDC-1532-CFFC-749C-AED263C62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90"/>
              <a:ext cx="99" cy="106"/>
            </a:xfrm>
            <a:custGeom>
              <a:avLst/>
              <a:gdLst>
                <a:gd name="T0" fmla="*/ 97 w 99"/>
                <a:gd name="T1" fmla="*/ 0 h 106"/>
                <a:gd name="T2" fmla="*/ 0 w 99"/>
                <a:gd name="T3" fmla="*/ 104 h 106"/>
                <a:gd name="T4" fmla="*/ 1 w 99"/>
                <a:gd name="T5" fmla="*/ 106 h 106"/>
                <a:gd name="T6" fmla="*/ 99 w 99"/>
                <a:gd name="T7" fmla="*/ 3 h 106"/>
                <a:gd name="T8" fmla="*/ 97 w 9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06">
                  <a:moveTo>
                    <a:pt x="97" y="0"/>
                  </a:moveTo>
                  <a:lnTo>
                    <a:pt x="0" y="104"/>
                  </a:lnTo>
                  <a:lnTo>
                    <a:pt x="1" y="106"/>
                  </a:lnTo>
                  <a:lnTo>
                    <a:pt x="99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2" name="Freeform 95">
              <a:extLst>
                <a:ext uri="{FF2B5EF4-FFF2-40B4-BE49-F238E27FC236}">
                  <a16:creationId xmlns:a16="http://schemas.microsoft.com/office/drawing/2014/main" id="{87D1F90F-73AC-7A2E-12EE-9F11A0647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34"/>
              <a:ext cx="99" cy="76"/>
            </a:xfrm>
            <a:custGeom>
              <a:avLst/>
              <a:gdLst>
                <a:gd name="T0" fmla="*/ 98 w 99"/>
                <a:gd name="T1" fmla="*/ 0 h 76"/>
                <a:gd name="T2" fmla="*/ 0 w 99"/>
                <a:gd name="T3" fmla="*/ 74 h 76"/>
                <a:gd name="T4" fmla="*/ 1 w 99"/>
                <a:gd name="T5" fmla="*/ 76 h 76"/>
                <a:gd name="T6" fmla="*/ 99 w 99"/>
                <a:gd name="T7" fmla="*/ 2 h 76"/>
                <a:gd name="T8" fmla="*/ 98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98" y="0"/>
                  </a:moveTo>
                  <a:lnTo>
                    <a:pt x="0" y="74"/>
                  </a:lnTo>
                  <a:lnTo>
                    <a:pt x="1" y="76"/>
                  </a:lnTo>
                  <a:lnTo>
                    <a:pt x="99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3" name="Freeform 96">
              <a:extLst>
                <a:ext uri="{FF2B5EF4-FFF2-40B4-BE49-F238E27FC236}">
                  <a16:creationId xmlns:a16="http://schemas.microsoft.com/office/drawing/2014/main" id="{29DC6483-198A-CEAC-9D30-68A23AB061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76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4" name="Freeform 97">
              <a:extLst>
                <a:ext uri="{FF2B5EF4-FFF2-40B4-BE49-F238E27FC236}">
                  <a16:creationId xmlns:a16="http://schemas.microsoft.com/office/drawing/2014/main" id="{7F36B1F0-808F-9B47-A402-6E2F79C44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18"/>
              <a:ext cx="98" cy="18"/>
            </a:xfrm>
            <a:custGeom>
              <a:avLst/>
              <a:gdLst>
                <a:gd name="T0" fmla="*/ 1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1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1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5" name="Freeform 98">
              <a:extLst>
                <a:ext uri="{FF2B5EF4-FFF2-40B4-BE49-F238E27FC236}">
                  <a16:creationId xmlns:a16="http://schemas.microsoft.com/office/drawing/2014/main" id="{7568CF5E-BCBB-E930-3D49-F0291BF43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746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1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6" name="Freeform 99">
              <a:extLst>
                <a:ext uri="{FF2B5EF4-FFF2-40B4-BE49-F238E27FC236}">
                  <a16:creationId xmlns:a16="http://schemas.microsoft.com/office/drawing/2014/main" id="{D1018FD4-B80A-F223-637F-3EDD663590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659"/>
              <a:ext cx="99" cy="47"/>
            </a:xfrm>
            <a:custGeom>
              <a:avLst/>
              <a:gdLst>
                <a:gd name="T0" fmla="*/ 1 w 99"/>
                <a:gd name="T1" fmla="*/ 0 h 47"/>
                <a:gd name="T2" fmla="*/ 0 w 99"/>
                <a:gd name="T3" fmla="*/ 2 h 47"/>
                <a:gd name="T4" fmla="*/ 98 w 99"/>
                <a:gd name="T5" fmla="*/ 47 h 47"/>
                <a:gd name="T6" fmla="*/ 99 w 99"/>
                <a:gd name="T7" fmla="*/ 44 h 47"/>
                <a:gd name="T8" fmla="*/ 1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1" y="0"/>
                  </a:moveTo>
                  <a:lnTo>
                    <a:pt x="0" y="2"/>
                  </a:lnTo>
                  <a:lnTo>
                    <a:pt x="98" y="47"/>
                  </a:lnTo>
                  <a:lnTo>
                    <a:pt x="99" y="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7" name="Freeform 100">
              <a:extLst>
                <a:ext uri="{FF2B5EF4-FFF2-40B4-BE49-F238E27FC236}">
                  <a16:creationId xmlns:a16="http://schemas.microsoft.com/office/drawing/2014/main" id="{51F87CD1-A70C-1A56-3D88-DD8D014AD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572"/>
              <a:ext cx="99" cy="76"/>
            </a:xfrm>
            <a:custGeom>
              <a:avLst/>
              <a:gdLst>
                <a:gd name="T0" fmla="*/ 1 w 99"/>
                <a:gd name="T1" fmla="*/ 0 h 76"/>
                <a:gd name="T2" fmla="*/ 0 w 99"/>
                <a:gd name="T3" fmla="*/ 2 h 76"/>
                <a:gd name="T4" fmla="*/ 98 w 99"/>
                <a:gd name="T5" fmla="*/ 76 h 76"/>
                <a:gd name="T6" fmla="*/ 99 w 99"/>
                <a:gd name="T7" fmla="*/ 74 h 76"/>
                <a:gd name="T8" fmla="*/ 1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1" y="0"/>
                  </a:moveTo>
                  <a:lnTo>
                    <a:pt x="0" y="2"/>
                  </a:lnTo>
                  <a:lnTo>
                    <a:pt x="98" y="76"/>
                  </a:lnTo>
                  <a:lnTo>
                    <a:pt x="99" y="7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8" name="Freeform 101">
              <a:extLst>
                <a:ext uri="{FF2B5EF4-FFF2-40B4-BE49-F238E27FC236}">
                  <a16:creationId xmlns:a16="http://schemas.microsoft.com/office/drawing/2014/main" id="{A1BC5CDB-619C-3D93-05E4-CA448FD5F0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485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9" name="Freeform 102">
              <a:extLst>
                <a:ext uri="{FF2B5EF4-FFF2-40B4-BE49-F238E27FC236}">
                  <a16:creationId xmlns:a16="http://schemas.microsoft.com/office/drawing/2014/main" id="{78DE3C75-54BF-950F-2EC2-08B836D0B0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398"/>
              <a:ext cx="99" cy="135"/>
            </a:xfrm>
            <a:custGeom>
              <a:avLst/>
              <a:gdLst>
                <a:gd name="T0" fmla="*/ 2 w 99"/>
                <a:gd name="T1" fmla="*/ 0 h 135"/>
                <a:gd name="T2" fmla="*/ 0 w 99"/>
                <a:gd name="T3" fmla="*/ 2 h 135"/>
                <a:gd name="T4" fmla="*/ 97 w 99"/>
                <a:gd name="T5" fmla="*/ 135 h 135"/>
                <a:gd name="T6" fmla="*/ 99 w 99"/>
                <a:gd name="T7" fmla="*/ 133 h 135"/>
                <a:gd name="T8" fmla="*/ 2 w 99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5">
                  <a:moveTo>
                    <a:pt x="2" y="0"/>
                  </a:moveTo>
                  <a:lnTo>
                    <a:pt x="0" y="2"/>
                  </a:lnTo>
                  <a:lnTo>
                    <a:pt x="97" y="135"/>
                  </a:lnTo>
                  <a:lnTo>
                    <a:pt x="99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0" name="Freeform 103">
              <a:extLst>
                <a:ext uri="{FF2B5EF4-FFF2-40B4-BE49-F238E27FC236}">
                  <a16:creationId xmlns:a16="http://schemas.microsoft.com/office/drawing/2014/main" id="{C137CBD8-C8DF-AEE2-5F9F-3099C41A00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0" y="302"/>
              <a:ext cx="49" cy="978"/>
            </a:xfrm>
            <a:custGeom>
              <a:avLst/>
              <a:gdLst>
                <a:gd name="T0" fmla="*/ 0 w 49"/>
                <a:gd name="T1" fmla="*/ 978 h 978"/>
                <a:gd name="T2" fmla="*/ 0 w 49"/>
                <a:gd name="T3" fmla="*/ 0 h 978"/>
                <a:gd name="T4" fmla="*/ 49 w 49"/>
                <a:gd name="T5" fmla="*/ 173 h 978"/>
                <a:gd name="T6" fmla="*/ 49 w 49"/>
                <a:gd name="T7" fmla="*/ 806 h 978"/>
                <a:gd name="T8" fmla="*/ 0 w 49"/>
                <a:gd name="T9" fmla="*/ 978 h 978"/>
                <a:gd name="T10" fmla="*/ 3 w 49"/>
                <a:gd name="T11" fmla="*/ 21 h 978"/>
                <a:gd name="T12" fmla="*/ 3 w 49"/>
                <a:gd name="T13" fmla="*/ 957 h 978"/>
                <a:gd name="T14" fmla="*/ 46 w 49"/>
                <a:gd name="T15" fmla="*/ 805 h 978"/>
                <a:gd name="T16" fmla="*/ 46 w 49"/>
                <a:gd name="T17" fmla="*/ 173 h 978"/>
                <a:gd name="T18" fmla="*/ 3 w 49"/>
                <a:gd name="T19" fmla="*/ 21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0" y="978"/>
                  </a:moveTo>
                  <a:lnTo>
                    <a:pt x="0" y="0"/>
                  </a:lnTo>
                  <a:lnTo>
                    <a:pt x="49" y="173"/>
                  </a:lnTo>
                  <a:lnTo>
                    <a:pt x="49" y="806"/>
                  </a:lnTo>
                  <a:lnTo>
                    <a:pt x="0" y="978"/>
                  </a:lnTo>
                  <a:close/>
                  <a:moveTo>
                    <a:pt x="3" y="21"/>
                  </a:moveTo>
                  <a:lnTo>
                    <a:pt x="3" y="957"/>
                  </a:lnTo>
                  <a:lnTo>
                    <a:pt x="46" y="805"/>
                  </a:lnTo>
                  <a:lnTo>
                    <a:pt x="46" y="173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1" name="Rectangle 104">
              <a:extLst>
                <a:ext uri="{FF2B5EF4-FFF2-40B4-BE49-F238E27FC236}">
                  <a16:creationId xmlns:a16="http://schemas.microsoft.com/office/drawing/2014/main" id="{86BA5299-AF10-A0EB-4AD3-7B8D941074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4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2" name="Rectangle 105">
              <a:extLst>
                <a:ext uri="{FF2B5EF4-FFF2-40B4-BE49-F238E27FC236}">
                  <a16:creationId xmlns:a16="http://schemas.microsoft.com/office/drawing/2014/main" id="{0EA91F61-E6C1-C9E0-716E-62BD4EFBC7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0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3" name="Rectangle 106">
              <a:extLst>
                <a:ext uri="{FF2B5EF4-FFF2-40B4-BE49-F238E27FC236}">
                  <a16:creationId xmlns:a16="http://schemas.microsoft.com/office/drawing/2014/main" id="{FB9E59D8-4C5F-6CBA-2666-E0405A624C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4" name="Rectangle 107">
              <a:extLst>
                <a:ext uri="{FF2B5EF4-FFF2-40B4-BE49-F238E27FC236}">
                  <a16:creationId xmlns:a16="http://schemas.microsoft.com/office/drawing/2014/main" id="{BBD0CE33-4C95-2AB5-6273-8DBCAF6992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5" name="Rectangle 108">
              <a:extLst>
                <a:ext uri="{FF2B5EF4-FFF2-40B4-BE49-F238E27FC236}">
                  <a16:creationId xmlns:a16="http://schemas.microsoft.com/office/drawing/2014/main" id="{D0FE8661-1C4B-F0BB-B732-55BA554732A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6" name="Freeform 109">
              <a:extLst>
                <a:ext uri="{FF2B5EF4-FFF2-40B4-BE49-F238E27FC236}">
                  <a16:creationId xmlns:a16="http://schemas.microsoft.com/office/drawing/2014/main" id="{E818F9C7-8277-9650-969E-9187885B87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1049"/>
              <a:ext cx="48" cy="134"/>
            </a:xfrm>
            <a:custGeom>
              <a:avLst/>
              <a:gdLst>
                <a:gd name="T0" fmla="*/ 2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2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2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2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7" name="Freeform 110">
              <a:extLst>
                <a:ext uri="{FF2B5EF4-FFF2-40B4-BE49-F238E27FC236}">
                  <a16:creationId xmlns:a16="http://schemas.microsoft.com/office/drawing/2014/main" id="{BD42C306-9318-53BD-2013-5D9748D58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9" y="991"/>
              <a:ext cx="49" cy="104"/>
            </a:xfrm>
            <a:custGeom>
              <a:avLst/>
              <a:gdLst>
                <a:gd name="T0" fmla="*/ 46 w 49"/>
                <a:gd name="T1" fmla="*/ 0 h 104"/>
                <a:gd name="T2" fmla="*/ 0 w 49"/>
                <a:gd name="T3" fmla="*/ 103 h 104"/>
                <a:gd name="T4" fmla="*/ 3 w 49"/>
                <a:gd name="T5" fmla="*/ 104 h 104"/>
                <a:gd name="T6" fmla="*/ 49 w 49"/>
                <a:gd name="T7" fmla="*/ 1 h 104"/>
                <a:gd name="T8" fmla="*/ 46 w 49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4">
                  <a:moveTo>
                    <a:pt x="46" y="0"/>
                  </a:moveTo>
                  <a:lnTo>
                    <a:pt x="0" y="103"/>
                  </a:lnTo>
                  <a:lnTo>
                    <a:pt x="3" y="104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8" name="Freeform 111">
              <a:extLst>
                <a:ext uri="{FF2B5EF4-FFF2-40B4-BE49-F238E27FC236}">
                  <a16:creationId xmlns:a16="http://schemas.microsoft.com/office/drawing/2014/main" id="{A65EC3F5-125B-BD00-11D1-62CF86BA37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934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2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9" name="Freeform 112">
              <a:extLst>
                <a:ext uri="{FF2B5EF4-FFF2-40B4-BE49-F238E27FC236}">
                  <a16:creationId xmlns:a16="http://schemas.microsoft.com/office/drawing/2014/main" id="{1EC6FA77-3971-E871-E947-A3DBEBE52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877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3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3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0" name="Freeform 113">
              <a:extLst>
                <a:ext uri="{FF2B5EF4-FFF2-40B4-BE49-F238E27FC236}">
                  <a16:creationId xmlns:a16="http://schemas.microsoft.com/office/drawing/2014/main" id="{90A1B58D-7322-7494-AF1D-15F3627A4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1" y="818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3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1" name="Freeform 114">
              <a:extLst>
                <a:ext uri="{FF2B5EF4-FFF2-40B4-BE49-F238E27FC236}">
                  <a16:creationId xmlns:a16="http://schemas.microsoft.com/office/drawing/2014/main" id="{670A4280-12A6-3687-B15D-933A2F8CC9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746"/>
              <a:ext cx="47" cy="18"/>
            </a:xfrm>
            <a:custGeom>
              <a:avLst/>
              <a:gdLst>
                <a:gd name="T0" fmla="*/ 1 w 47"/>
                <a:gd name="T1" fmla="*/ 0 h 18"/>
                <a:gd name="T2" fmla="*/ 0 w 47"/>
                <a:gd name="T3" fmla="*/ 2 h 18"/>
                <a:gd name="T4" fmla="*/ 46 w 47"/>
                <a:gd name="T5" fmla="*/ 18 h 18"/>
                <a:gd name="T6" fmla="*/ 47 w 47"/>
                <a:gd name="T7" fmla="*/ 15 h 18"/>
                <a:gd name="T8" fmla="*/ 1 w 4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8">
                  <a:moveTo>
                    <a:pt x="1" y="0"/>
                  </a:moveTo>
                  <a:lnTo>
                    <a:pt x="0" y="2"/>
                  </a:lnTo>
                  <a:lnTo>
                    <a:pt x="46" y="18"/>
                  </a:lnTo>
                  <a:lnTo>
                    <a:pt x="47" y="1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2" name="Freeform 115">
              <a:extLst>
                <a:ext uri="{FF2B5EF4-FFF2-40B4-BE49-F238E27FC236}">
                  <a16:creationId xmlns:a16="http://schemas.microsoft.com/office/drawing/2014/main" id="{799F0008-2771-1B7A-2509-3D6650BB0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659"/>
              <a:ext cx="48" cy="47"/>
            </a:xfrm>
            <a:custGeom>
              <a:avLst/>
              <a:gdLst>
                <a:gd name="T0" fmla="*/ 2 w 48"/>
                <a:gd name="T1" fmla="*/ 0 h 47"/>
                <a:gd name="T2" fmla="*/ 0 w 48"/>
                <a:gd name="T3" fmla="*/ 3 h 47"/>
                <a:gd name="T4" fmla="*/ 46 w 48"/>
                <a:gd name="T5" fmla="*/ 47 h 47"/>
                <a:gd name="T6" fmla="*/ 48 w 48"/>
                <a:gd name="T7" fmla="*/ 45 h 47"/>
                <a:gd name="T8" fmla="*/ 2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2" y="0"/>
                  </a:moveTo>
                  <a:lnTo>
                    <a:pt x="0" y="3"/>
                  </a:lnTo>
                  <a:lnTo>
                    <a:pt x="46" y="47"/>
                  </a:lnTo>
                  <a:lnTo>
                    <a:pt x="48" y="4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3" name="Freeform 116">
              <a:extLst>
                <a:ext uri="{FF2B5EF4-FFF2-40B4-BE49-F238E27FC236}">
                  <a16:creationId xmlns:a16="http://schemas.microsoft.com/office/drawing/2014/main" id="{EE72CB33-5C6B-07B1-AF75-9BC22DE18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573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4" name="Freeform 117">
              <a:extLst>
                <a:ext uri="{FF2B5EF4-FFF2-40B4-BE49-F238E27FC236}">
                  <a16:creationId xmlns:a16="http://schemas.microsoft.com/office/drawing/2014/main" id="{5D3E440C-D72A-C946-386B-EE35325838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486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1 h 105"/>
                <a:gd name="T4" fmla="*/ 45 w 48"/>
                <a:gd name="T5" fmla="*/ 105 h 105"/>
                <a:gd name="T6" fmla="*/ 48 w 48"/>
                <a:gd name="T7" fmla="*/ 103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1"/>
                  </a:lnTo>
                  <a:lnTo>
                    <a:pt x="45" y="105"/>
                  </a:lnTo>
                  <a:lnTo>
                    <a:pt x="48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5" name="Freeform 118">
              <a:extLst>
                <a:ext uri="{FF2B5EF4-FFF2-40B4-BE49-F238E27FC236}">
                  <a16:creationId xmlns:a16="http://schemas.microsoft.com/office/drawing/2014/main" id="{B9DF8CE3-03E7-4927-AFEA-0D312CDCA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39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2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6" name="Freeform 119">
              <a:extLst>
                <a:ext uri="{FF2B5EF4-FFF2-40B4-BE49-F238E27FC236}">
                  <a16:creationId xmlns:a16="http://schemas.microsoft.com/office/drawing/2014/main" id="{A6C80AF4-665A-7B40-A141-0220995ED1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1" y="309"/>
              <a:ext cx="216" cy="963"/>
            </a:xfrm>
            <a:custGeom>
              <a:avLst/>
              <a:gdLst>
                <a:gd name="T0" fmla="*/ 216 w 216"/>
                <a:gd name="T1" fmla="*/ 963 h 963"/>
                <a:gd name="T2" fmla="*/ 0 w 216"/>
                <a:gd name="T3" fmla="*/ 798 h 963"/>
                <a:gd name="T4" fmla="*/ 0 w 216"/>
                <a:gd name="T5" fmla="*/ 165 h 963"/>
                <a:gd name="T6" fmla="*/ 1 w 216"/>
                <a:gd name="T7" fmla="*/ 164 h 963"/>
                <a:gd name="T8" fmla="*/ 216 w 216"/>
                <a:gd name="T9" fmla="*/ 0 h 963"/>
                <a:gd name="T10" fmla="*/ 216 w 216"/>
                <a:gd name="T11" fmla="*/ 963 h 963"/>
                <a:gd name="T12" fmla="*/ 3 w 216"/>
                <a:gd name="T13" fmla="*/ 797 h 963"/>
                <a:gd name="T14" fmla="*/ 214 w 216"/>
                <a:gd name="T15" fmla="*/ 957 h 963"/>
                <a:gd name="T16" fmla="*/ 214 w 216"/>
                <a:gd name="T17" fmla="*/ 6 h 963"/>
                <a:gd name="T18" fmla="*/ 3 w 216"/>
                <a:gd name="T19" fmla="*/ 166 h 963"/>
                <a:gd name="T20" fmla="*/ 3 w 216"/>
                <a:gd name="T21" fmla="*/ 797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216" y="963"/>
                  </a:moveTo>
                  <a:lnTo>
                    <a:pt x="0" y="798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216" y="0"/>
                  </a:lnTo>
                  <a:lnTo>
                    <a:pt x="216" y="963"/>
                  </a:lnTo>
                  <a:close/>
                  <a:moveTo>
                    <a:pt x="3" y="797"/>
                  </a:moveTo>
                  <a:lnTo>
                    <a:pt x="214" y="957"/>
                  </a:lnTo>
                  <a:lnTo>
                    <a:pt x="214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7" name="Rectangle 120">
              <a:extLst>
                <a:ext uri="{FF2B5EF4-FFF2-40B4-BE49-F238E27FC236}">
                  <a16:creationId xmlns:a16="http://schemas.microsoft.com/office/drawing/2014/main" id="{81E63275-E1A5-BD7C-A16E-7F14717D70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55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8" name="Rectangle 121">
              <a:extLst>
                <a:ext uri="{FF2B5EF4-FFF2-40B4-BE49-F238E27FC236}">
                  <a16:creationId xmlns:a16="http://schemas.microsoft.com/office/drawing/2014/main" id="{86EC8B80-629A-DE82-4FA2-DF8E0F8A415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13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9" name="Rectangle 122">
              <a:extLst>
                <a:ext uri="{FF2B5EF4-FFF2-40B4-BE49-F238E27FC236}">
                  <a16:creationId xmlns:a16="http://schemas.microsoft.com/office/drawing/2014/main" id="{D6B8F96C-9867-4C99-A63D-36E075F898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6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0" name="Rectangle 123">
              <a:extLst>
                <a:ext uri="{FF2B5EF4-FFF2-40B4-BE49-F238E27FC236}">
                  <a16:creationId xmlns:a16="http://schemas.microsoft.com/office/drawing/2014/main" id="{697B3E5E-76FD-7455-0C90-861CAB76255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1" name="Rectangle 124">
              <a:extLst>
                <a:ext uri="{FF2B5EF4-FFF2-40B4-BE49-F238E27FC236}">
                  <a16:creationId xmlns:a16="http://schemas.microsoft.com/office/drawing/2014/main" id="{75B8A81C-C63E-2FB9-4C1D-36E05F6D87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16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2" name="Freeform 125">
              <a:extLst>
                <a:ext uri="{FF2B5EF4-FFF2-40B4-BE49-F238E27FC236}">
                  <a16:creationId xmlns:a16="http://schemas.microsoft.com/office/drawing/2014/main" id="{C8ECC46D-44AF-71A3-8C1A-E585A121D5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399"/>
              <a:ext cx="215" cy="135"/>
            </a:xfrm>
            <a:custGeom>
              <a:avLst/>
              <a:gdLst>
                <a:gd name="T0" fmla="*/ 213 w 215"/>
                <a:gd name="T1" fmla="*/ 0 h 135"/>
                <a:gd name="T2" fmla="*/ 0 w 215"/>
                <a:gd name="T3" fmla="*/ 133 h 135"/>
                <a:gd name="T4" fmla="*/ 2 w 215"/>
                <a:gd name="T5" fmla="*/ 135 h 135"/>
                <a:gd name="T6" fmla="*/ 215 w 215"/>
                <a:gd name="T7" fmla="*/ 2 h 135"/>
                <a:gd name="T8" fmla="*/ 213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13" y="0"/>
                  </a:moveTo>
                  <a:lnTo>
                    <a:pt x="0" y="133"/>
                  </a:lnTo>
                  <a:lnTo>
                    <a:pt x="2" y="135"/>
                  </a:lnTo>
                  <a:lnTo>
                    <a:pt x="215" y="2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3" name="Freeform 126">
              <a:extLst>
                <a:ext uri="{FF2B5EF4-FFF2-40B4-BE49-F238E27FC236}">
                  <a16:creationId xmlns:a16="http://schemas.microsoft.com/office/drawing/2014/main" id="{2D915A6B-9C69-09B9-ECB8-C7A929F178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485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4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4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4" name="Freeform 127">
              <a:extLst>
                <a:ext uri="{FF2B5EF4-FFF2-40B4-BE49-F238E27FC236}">
                  <a16:creationId xmlns:a16="http://schemas.microsoft.com/office/drawing/2014/main" id="{F1A89CEB-4EA1-D2AE-7E7D-EEB40EDEC8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572"/>
              <a:ext cx="214" cy="77"/>
            </a:xfrm>
            <a:custGeom>
              <a:avLst/>
              <a:gdLst>
                <a:gd name="T0" fmla="*/ 0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0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0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5" name="Freeform 128">
              <a:extLst>
                <a:ext uri="{FF2B5EF4-FFF2-40B4-BE49-F238E27FC236}">
                  <a16:creationId xmlns:a16="http://schemas.microsoft.com/office/drawing/2014/main" id="{A9A7B97C-6AC8-0A93-712B-187DBE7D31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659"/>
              <a:ext cx="213" cy="47"/>
            </a:xfrm>
            <a:custGeom>
              <a:avLst/>
              <a:gdLst>
                <a:gd name="T0" fmla="*/ 0 w 213"/>
                <a:gd name="T1" fmla="*/ 47 h 47"/>
                <a:gd name="T2" fmla="*/ 0 w 213"/>
                <a:gd name="T3" fmla="*/ 45 h 47"/>
                <a:gd name="T4" fmla="*/ 213 w 213"/>
                <a:gd name="T5" fmla="*/ 0 h 47"/>
                <a:gd name="T6" fmla="*/ 213 w 213"/>
                <a:gd name="T7" fmla="*/ 3 h 47"/>
                <a:gd name="T8" fmla="*/ 0 w 21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7">
                  <a:moveTo>
                    <a:pt x="0" y="47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3" y="3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6" name="Freeform 129">
              <a:extLst>
                <a:ext uri="{FF2B5EF4-FFF2-40B4-BE49-F238E27FC236}">
                  <a16:creationId xmlns:a16="http://schemas.microsoft.com/office/drawing/2014/main" id="{3D9C20F0-895D-E8A7-8A46-5462AA0A0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746"/>
              <a:ext cx="213" cy="18"/>
            </a:xfrm>
            <a:custGeom>
              <a:avLst/>
              <a:gdLst>
                <a:gd name="T0" fmla="*/ 213 w 213"/>
                <a:gd name="T1" fmla="*/ 0 h 18"/>
                <a:gd name="T2" fmla="*/ 0 w 213"/>
                <a:gd name="T3" fmla="*/ 15 h 18"/>
                <a:gd name="T4" fmla="*/ 0 w 213"/>
                <a:gd name="T5" fmla="*/ 18 h 18"/>
                <a:gd name="T6" fmla="*/ 213 w 213"/>
                <a:gd name="T7" fmla="*/ 3 h 18"/>
                <a:gd name="T8" fmla="*/ 213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213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213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7" name="Freeform 130">
              <a:extLst>
                <a:ext uri="{FF2B5EF4-FFF2-40B4-BE49-F238E27FC236}">
                  <a16:creationId xmlns:a16="http://schemas.microsoft.com/office/drawing/2014/main" id="{CDF2417D-63B2-D7E9-C65E-61F9356B6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18"/>
              <a:ext cx="213" cy="17"/>
            </a:xfrm>
            <a:custGeom>
              <a:avLst/>
              <a:gdLst>
                <a:gd name="T0" fmla="*/ 0 w 213"/>
                <a:gd name="T1" fmla="*/ 0 h 17"/>
                <a:gd name="T2" fmla="*/ 0 w 213"/>
                <a:gd name="T3" fmla="*/ 3 h 17"/>
                <a:gd name="T4" fmla="*/ 213 w 213"/>
                <a:gd name="T5" fmla="*/ 17 h 17"/>
                <a:gd name="T6" fmla="*/ 213 w 213"/>
                <a:gd name="T7" fmla="*/ 14 h 17"/>
                <a:gd name="T8" fmla="*/ 0 w 213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7">
                  <a:moveTo>
                    <a:pt x="0" y="0"/>
                  </a:moveTo>
                  <a:lnTo>
                    <a:pt x="0" y="3"/>
                  </a:lnTo>
                  <a:lnTo>
                    <a:pt x="213" y="17"/>
                  </a:lnTo>
                  <a:lnTo>
                    <a:pt x="213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8" name="Freeform 131">
              <a:extLst>
                <a:ext uri="{FF2B5EF4-FFF2-40B4-BE49-F238E27FC236}">
                  <a16:creationId xmlns:a16="http://schemas.microsoft.com/office/drawing/2014/main" id="{5367561D-9052-EFA0-F085-DCB58B9F5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75"/>
              <a:ext cx="213" cy="48"/>
            </a:xfrm>
            <a:custGeom>
              <a:avLst/>
              <a:gdLst>
                <a:gd name="T0" fmla="*/ 213 w 213"/>
                <a:gd name="T1" fmla="*/ 48 h 48"/>
                <a:gd name="T2" fmla="*/ 0 w 213"/>
                <a:gd name="T3" fmla="*/ 3 h 48"/>
                <a:gd name="T4" fmla="*/ 0 w 213"/>
                <a:gd name="T5" fmla="*/ 0 h 48"/>
                <a:gd name="T6" fmla="*/ 213 w 213"/>
                <a:gd name="T7" fmla="*/ 45 h 48"/>
                <a:gd name="T8" fmla="*/ 213 w 213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8">
                  <a:moveTo>
                    <a:pt x="213" y="4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3" y="45"/>
                  </a:lnTo>
                  <a:lnTo>
                    <a:pt x="213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9" name="Freeform 132">
              <a:extLst>
                <a:ext uri="{FF2B5EF4-FFF2-40B4-BE49-F238E27FC236}">
                  <a16:creationId xmlns:a16="http://schemas.microsoft.com/office/drawing/2014/main" id="{E07495EB-2582-E87E-9BCF-8BBE4A592A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933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0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0" name="Freeform 133">
              <a:extLst>
                <a:ext uri="{FF2B5EF4-FFF2-40B4-BE49-F238E27FC236}">
                  <a16:creationId xmlns:a16="http://schemas.microsoft.com/office/drawing/2014/main" id="{316417D8-3EE6-F526-53BE-EB8DF9061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991"/>
              <a:ext cx="215" cy="106"/>
            </a:xfrm>
            <a:custGeom>
              <a:avLst/>
              <a:gdLst>
                <a:gd name="T0" fmla="*/ 214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4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4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4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1" name="Freeform 134">
              <a:extLst>
                <a:ext uri="{FF2B5EF4-FFF2-40B4-BE49-F238E27FC236}">
                  <a16:creationId xmlns:a16="http://schemas.microsoft.com/office/drawing/2014/main" id="{90083655-B514-FFF5-DDF4-AB2065E0B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1048"/>
              <a:ext cx="215" cy="135"/>
            </a:xfrm>
            <a:custGeom>
              <a:avLst/>
              <a:gdLst>
                <a:gd name="T0" fmla="*/ 2 w 215"/>
                <a:gd name="T1" fmla="*/ 0 h 135"/>
                <a:gd name="T2" fmla="*/ 0 w 215"/>
                <a:gd name="T3" fmla="*/ 3 h 135"/>
                <a:gd name="T4" fmla="*/ 213 w 215"/>
                <a:gd name="T5" fmla="*/ 135 h 135"/>
                <a:gd name="T6" fmla="*/ 215 w 215"/>
                <a:gd name="T7" fmla="*/ 133 h 135"/>
                <a:gd name="T8" fmla="*/ 2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" y="0"/>
                  </a:moveTo>
                  <a:lnTo>
                    <a:pt x="0" y="3"/>
                  </a:lnTo>
                  <a:lnTo>
                    <a:pt x="213" y="135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2" name="Freeform 135">
              <a:extLst>
                <a:ext uri="{FF2B5EF4-FFF2-40B4-BE49-F238E27FC236}">
                  <a16:creationId xmlns:a16="http://schemas.microsoft.com/office/drawing/2014/main" id="{6459DD19-C915-2D52-42BF-856C33E5B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6" y="309"/>
              <a:ext cx="162" cy="964"/>
            </a:xfrm>
            <a:custGeom>
              <a:avLst/>
              <a:gdLst>
                <a:gd name="T0" fmla="*/ 162 w 162"/>
                <a:gd name="T1" fmla="*/ 964 h 964"/>
                <a:gd name="T2" fmla="*/ 160 w 162"/>
                <a:gd name="T3" fmla="*/ 962 h 964"/>
                <a:gd name="T4" fmla="*/ 0 w 162"/>
                <a:gd name="T5" fmla="*/ 799 h 964"/>
                <a:gd name="T6" fmla="*/ 0 w 162"/>
                <a:gd name="T7" fmla="*/ 165 h 964"/>
                <a:gd name="T8" fmla="*/ 1 w 162"/>
                <a:gd name="T9" fmla="*/ 164 h 964"/>
                <a:gd name="T10" fmla="*/ 162 w 162"/>
                <a:gd name="T11" fmla="*/ 0 h 964"/>
                <a:gd name="T12" fmla="*/ 162 w 162"/>
                <a:gd name="T13" fmla="*/ 964 h 964"/>
                <a:gd name="T14" fmla="*/ 3 w 162"/>
                <a:gd name="T15" fmla="*/ 797 h 964"/>
                <a:gd name="T16" fmla="*/ 160 w 162"/>
                <a:gd name="T17" fmla="*/ 956 h 964"/>
                <a:gd name="T18" fmla="*/ 160 w 162"/>
                <a:gd name="T19" fmla="*/ 6 h 964"/>
                <a:gd name="T20" fmla="*/ 3 w 162"/>
                <a:gd name="T21" fmla="*/ 166 h 964"/>
                <a:gd name="T22" fmla="*/ 3 w 162"/>
                <a:gd name="T23" fmla="*/ 797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2" h="964">
                  <a:moveTo>
                    <a:pt x="162" y="964"/>
                  </a:moveTo>
                  <a:lnTo>
                    <a:pt x="160" y="962"/>
                  </a:lnTo>
                  <a:lnTo>
                    <a:pt x="0" y="799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162" y="0"/>
                  </a:lnTo>
                  <a:lnTo>
                    <a:pt x="162" y="964"/>
                  </a:lnTo>
                  <a:close/>
                  <a:moveTo>
                    <a:pt x="3" y="797"/>
                  </a:moveTo>
                  <a:lnTo>
                    <a:pt x="160" y="956"/>
                  </a:lnTo>
                  <a:lnTo>
                    <a:pt x="160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3" name="Rectangle 136">
              <a:extLst>
                <a:ext uri="{FF2B5EF4-FFF2-40B4-BE49-F238E27FC236}">
                  <a16:creationId xmlns:a16="http://schemas.microsoft.com/office/drawing/2014/main" id="{92CD1BBC-8DA9-3D23-F8ED-6AC62A499D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68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4" name="Rectangle 137">
              <a:extLst>
                <a:ext uri="{FF2B5EF4-FFF2-40B4-BE49-F238E27FC236}">
                  <a16:creationId xmlns:a16="http://schemas.microsoft.com/office/drawing/2014/main" id="{A73513A7-8C2D-9827-120D-06A9C195E58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36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5" name="Rectangle 138">
              <a:extLst>
                <a:ext uri="{FF2B5EF4-FFF2-40B4-BE49-F238E27FC236}">
                  <a16:creationId xmlns:a16="http://schemas.microsoft.com/office/drawing/2014/main" id="{00EF7139-8143-22C5-D61F-DFF18B6872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10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6" name="Rectangle 139">
              <a:extLst>
                <a:ext uri="{FF2B5EF4-FFF2-40B4-BE49-F238E27FC236}">
                  <a16:creationId xmlns:a16="http://schemas.microsoft.com/office/drawing/2014/main" id="{384804AC-E43B-4193-5E30-B46F888057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85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7" name="Rectangle 140">
              <a:extLst>
                <a:ext uri="{FF2B5EF4-FFF2-40B4-BE49-F238E27FC236}">
                  <a16:creationId xmlns:a16="http://schemas.microsoft.com/office/drawing/2014/main" id="{F3798948-293E-4453-BF44-9781A95EB3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65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8" name="Freeform 141">
              <a:extLst>
                <a:ext uri="{FF2B5EF4-FFF2-40B4-BE49-F238E27FC236}">
                  <a16:creationId xmlns:a16="http://schemas.microsoft.com/office/drawing/2014/main" id="{D51DC207-BC7C-4614-BEB4-4E5F9A104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398"/>
              <a:ext cx="161" cy="135"/>
            </a:xfrm>
            <a:custGeom>
              <a:avLst/>
              <a:gdLst>
                <a:gd name="T0" fmla="*/ 3 w 161"/>
                <a:gd name="T1" fmla="*/ 135 h 135"/>
                <a:gd name="T2" fmla="*/ 0 w 161"/>
                <a:gd name="T3" fmla="*/ 133 h 135"/>
                <a:gd name="T4" fmla="*/ 160 w 161"/>
                <a:gd name="T5" fmla="*/ 0 h 135"/>
                <a:gd name="T6" fmla="*/ 161 w 161"/>
                <a:gd name="T7" fmla="*/ 2 h 135"/>
                <a:gd name="T8" fmla="*/ 3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3" y="135"/>
                  </a:moveTo>
                  <a:lnTo>
                    <a:pt x="0" y="133"/>
                  </a:lnTo>
                  <a:lnTo>
                    <a:pt x="160" y="0"/>
                  </a:lnTo>
                  <a:lnTo>
                    <a:pt x="161" y="2"/>
                  </a:lnTo>
                  <a:lnTo>
                    <a:pt x="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9" name="Freeform 142">
              <a:extLst>
                <a:ext uri="{FF2B5EF4-FFF2-40B4-BE49-F238E27FC236}">
                  <a16:creationId xmlns:a16="http://schemas.microsoft.com/office/drawing/2014/main" id="{7EE9B7FE-941F-A1EE-973C-69311B117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485"/>
              <a:ext cx="160" cy="106"/>
            </a:xfrm>
            <a:custGeom>
              <a:avLst/>
              <a:gdLst>
                <a:gd name="T0" fmla="*/ 158 w 160"/>
                <a:gd name="T1" fmla="*/ 0 h 106"/>
                <a:gd name="T2" fmla="*/ 0 w 160"/>
                <a:gd name="T3" fmla="*/ 103 h 106"/>
                <a:gd name="T4" fmla="*/ 1 w 160"/>
                <a:gd name="T5" fmla="*/ 106 h 106"/>
                <a:gd name="T6" fmla="*/ 160 w 160"/>
                <a:gd name="T7" fmla="*/ 2 h 106"/>
                <a:gd name="T8" fmla="*/ 158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58" y="0"/>
                  </a:moveTo>
                  <a:lnTo>
                    <a:pt x="0" y="103"/>
                  </a:lnTo>
                  <a:lnTo>
                    <a:pt x="1" y="106"/>
                  </a:lnTo>
                  <a:lnTo>
                    <a:pt x="160" y="2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0" name="Freeform 143">
              <a:extLst>
                <a:ext uri="{FF2B5EF4-FFF2-40B4-BE49-F238E27FC236}">
                  <a16:creationId xmlns:a16="http://schemas.microsoft.com/office/drawing/2014/main" id="{4978953D-DB48-04AE-95DD-2736371893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572"/>
              <a:ext cx="160" cy="77"/>
            </a:xfrm>
            <a:custGeom>
              <a:avLst/>
              <a:gdLst>
                <a:gd name="T0" fmla="*/ 1 w 160"/>
                <a:gd name="T1" fmla="*/ 77 h 77"/>
                <a:gd name="T2" fmla="*/ 0 w 160"/>
                <a:gd name="T3" fmla="*/ 74 h 77"/>
                <a:gd name="T4" fmla="*/ 159 w 160"/>
                <a:gd name="T5" fmla="*/ 0 h 77"/>
                <a:gd name="T6" fmla="*/ 160 w 160"/>
                <a:gd name="T7" fmla="*/ 3 h 77"/>
                <a:gd name="T8" fmla="*/ 1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" y="77"/>
                  </a:moveTo>
                  <a:lnTo>
                    <a:pt x="0" y="74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1" name="Freeform 144">
              <a:extLst>
                <a:ext uri="{FF2B5EF4-FFF2-40B4-BE49-F238E27FC236}">
                  <a16:creationId xmlns:a16="http://schemas.microsoft.com/office/drawing/2014/main" id="{EDAAAE9E-2394-A1E6-072F-AF52932879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659"/>
              <a:ext cx="160" cy="47"/>
            </a:xfrm>
            <a:custGeom>
              <a:avLst/>
              <a:gdLst>
                <a:gd name="T0" fmla="*/ 1 w 160"/>
                <a:gd name="T1" fmla="*/ 47 h 47"/>
                <a:gd name="T2" fmla="*/ 0 w 160"/>
                <a:gd name="T3" fmla="*/ 45 h 47"/>
                <a:gd name="T4" fmla="*/ 159 w 160"/>
                <a:gd name="T5" fmla="*/ 0 h 47"/>
                <a:gd name="T6" fmla="*/ 160 w 160"/>
                <a:gd name="T7" fmla="*/ 3 h 47"/>
                <a:gd name="T8" fmla="*/ 1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" y="47"/>
                  </a:moveTo>
                  <a:lnTo>
                    <a:pt x="0" y="45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2" name="Freeform 145">
              <a:extLst>
                <a:ext uri="{FF2B5EF4-FFF2-40B4-BE49-F238E27FC236}">
                  <a16:creationId xmlns:a16="http://schemas.microsoft.com/office/drawing/2014/main" id="{A66240C6-1922-A38E-909A-5F489F7D0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746"/>
              <a:ext cx="159" cy="18"/>
            </a:xfrm>
            <a:custGeom>
              <a:avLst/>
              <a:gdLst>
                <a:gd name="T0" fmla="*/ 159 w 159"/>
                <a:gd name="T1" fmla="*/ 0 h 18"/>
                <a:gd name="T2" fmla="*/ 0 w 159"/>
                <a:gd name="T3" fmla="*/ 15 h 18"/>
                <a:gd name="T4" fmla="*/ 1 w 159"/>
                <a:gd name="T5" fmla="*/ 18 h 18"/>
                <a:gd name="T6" fmla="*/ 159 w 159"/>
                <a:gd name="T7" fmla="*/ 3 h 18"/>
                <a:gd name="T8" fmla="*/ 159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9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159" y="3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3" name="Freeform 146">
              <a:extLst>
                <a:ext uri="{FF2B5EF4-FFF2-40B4-BE49-F238E27FC236}">
                  <a16:creationId xmlns:a16="http://schemas.microsoft.com/office/drawing/2014/main" id="{445DEF1C-5D84-0350-71F1-B82528DF4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8" y="818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8 w 159"/>
                <a:gd name="T5" fmla="*/ 18 h 18"/>
                <a:gd name="T6" fmla="*/ 159 w 159"/>
                <a:gd name="T7" fmla="*/ 15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8" y="18"/>
                  </a:lnTo>
                  <a:lnTo>
                    <a:pt x="159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4" name="Freeform 147">
              <a:extLst>
                <a:ext uri="{FF2B5EF4-FFF2-40B4-BE49-F238E27FC236}">
                  <a16:creationId xmlns:a16="http://schemas.microsoft.com/office/drawing/2014/main" id="{7D0DE9C5-F889-96BC-5C8D-A24B6E02C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875"/>
              <a:ext cx="160" cy="48"/>
            </a:xfrm>
            <a:custGeom>
              <a:avLst/>
              <a:gdLst>
                <a:gd name="T0" fmla="*/ 159 w 160"/>
                <a:gd name="T1" fmla="*/ 48 h 48"/>
                <a:gd name="T2" fmla="*/ 0 w 160"/>
                <a:gd name="T3" fmla="*/ 3 h 48"/>
                <a:gd name="T4" fmla="*/ 1 w 160"/>
                <a:gd name="T5" fmla="*/ 0 h 48"/>
                <a:gd name="T6" fmla="*/ 160 w 160"/>
                <a:gd name="T7" fmla="*/ 45 h 48"/>
                <a:gd name="T8" fmla="*/ 159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59" y="4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59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5" name="Freeform 148">
              <a:extLst>
                <a:ext uri="{FF2B5EF4-FFF2-40B4-BE49-F238E27FC236}">
                  <a16:creationId xmlns:a16="http://schemas.microsoft.com/office/drawing/2014/main" id="{01073BFB-A163-F3C2-EC2F-7C5D4D680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33"/>
              <a:ext cx="160" cy="77"/>
            </a:xfrm>
            <a:custGeom>
              <a:avLst/>
              <a:gdLst>
                <a:gd name="T0" fmla="*/ 159 w 160"/>
                <a:gd name="T1" fmla="*/ 77 h 77"/>
                <a:gd name="T2" fmla="*/ 0 w 160"/>
                <a:gd name="T3" fmla="*/ 3 h 77"/>
                <a:gd name="T4" fmla="*/ 1 w 160"/>
                <a:gd name="T5" fmla="*/ 0 h 77"/>
                <a:gd name="T6" fmla="*/ 160 w 160"/>
                <a:gd name="T7" fmla="*/ 74 h 77"/>
                <a:gd name="T8" fmla="*/ 159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59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74"/>
                  </a:lnTo>
                  <a:lnTo>
                    <a:pt x="159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6" name="Freeform 149">
              <a:extLst>
                <a:ext uri="{FF2B5EF4-FFF2-40B4-BE49-F238E27FC236}">
                  <a16:creationId xmlns:a16="http://schemas.microsoft.com/office/drawing/2014/main" id="{8A1F2B79-C5EC-8689-8DB2-D725C67D3E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91"/>
              <a:ext cx="160" cy="106"/>
            </a:xfrm>
            <a:custGeom>
              <a:avLst/>
              <a:gdLst>
                <a:gd name="T0" fmla="*/ 1 w 160"/>
                <a:gd name="T1" fmla="*/ 0 h 106"/>
                <a:gd name="T2" fmla="*/ 0 w 160"/>
                <a:gd name="T3" fmla="*/ 3 h 106"/>
                <a:gd name="T4" fmla="*/ 158 w 160"/>
                <a:gd name="T5" fmla="*/ 106 h 106"/>
                <a:gd name="T6" fmla="*/ 160 w 160"/>
                <a:gd name="T7" fmla="*/ 103 h 106"/>
                <a:gd name="T8" fmla="*/ 1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" y="0"/>
                  </a:moveTo>
                  <a:lnTo>
                    <a:pt x="0" y="3"/>
                  </a:lnTo>
                  <a:lnTo>
                    <a:pt x="158" y="106"/>
                  </a:lnTo>
                  <a:lnTo>
                    <a:pt x="160" y="10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7" name="Freeform 150">
              <a:extLst>
                <a:ext uri="{FF2B5EF4-FFF2-40B4-BE49-F238E27FC236}">
                  <a16:creationId xmlns:a16="http://schemas.microsoft.com/office/drawing/2014/main" id="{F53E4D18-905F-D7DB-2B90-EE83AFA68F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1049"/>
              <a:ext cx="161" cy="135"/>
            </a:xfrm>
            <a:custGeom>
              <a:avLst/>
              <a:gdLst>
                <a:gd name="T0" fmla="*/ 160 w 161"/>
                <a:gd name="T1" fmla="*/ 135 h 135"/>
                <a:gd name="T2" fmla="*/ 0 w 161"/>
                <a:gd name="T3" fmla="*/ 2 h 135"/>
                <a:gd name="T4" fmla="*/ 3 w 161"/>
                <a:gd name="T5" fmla="*/ 0 h 135"/>
                <a:gd name="T6" fmla="*/ 161 w 161"/>
                <a:gd name="T7" fmla="*/ 133 h 135"/>
                <a:gd name="T8" fmla="*/ 160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60" y="135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161" y="133"/>
                  </a:lnTo>
                  <a:lnTo>
                    <a:pt x="16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8" name="Freeform 151">
              <a:extLst>
                <a:ext uri="{FF2B5EF4-FFF2-40B4-BE49-F238E27FC236}">
                  <a16:creationId xmlns:a16="http://schemas.microsoft.com/office/drawing/2014/main" id="{58C1071C-1712-5DF8-B239-7116D3094F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69" y="306"/>
              <a:ext cx="100" cy="969"/>
            </a:xfrm>
            <a:custGeom>
              <a:avLst/>
              <a:gdLst>
                <a:gd name="T0" fmla="*/ 100 w 100"/>
                <a:gd name="T1" fmla="*/ 969 h 969"/>
                <a:gd name="T2" fmla="*/ 0 w 100"/>
                <a:gd name="T3" fmla="*/ 802 h 969"/>
                <a:gd name="T4" fmla="*/ 0 w 100"/>
                <a:gd name="T5" fmla="*/ 168 h 969"/>
                <a:gd name="T6" fmla="*/ 100 w 100"/>
                <a:gd name="T7" fmla="*/ 0 h 969"/>
                <a:gd name="T8" fmla="*/ 100 w 100"/>
                <a:gd name="T9" fmla="*/ 969 h 969"/>
                <a:gd name="T10" fmla="*/ 3 w 100"/>
                <a:gd name="T11" fmla="*/ 800 h 969"/>
                <a:gd name="T12" fmla="*/ 98 w 100"/>
                <a:gd name="T13" fmla="*/ 958 h 969"/>
                <a:gd name="T14" fmla="*/ 98 w 100"/>
                <a:gd name="T15" fmla="*/ 12 h 969"/>
                <a:gd name="T16" fmla="*/ 3 w 100"/>
                <a:gd name="T17" fmla="*/ 170 h 969"/>
                <a:gd name="T18" fmla="*/ 3 w 100"/>
                <a:gd name="T19" fmla="*/ 80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100" y="969"/>
                  </a:moveTo>
                  <a:lnTo>
                    <a:pt x="0" y="802"/>
                  </a:lnTo>
                  <a:lnTo>
                    <a:pt x="0" y="168"/>
                  </a:lnTo>
                  <a:lnTo>
                    <a:pt x="100" y="0"/>
                  </a:lnTo>
                  <a:lnTo>
                    <a:pt x="100" y="969"/>
                  </a:lnTo>
                  <a:close/>
                  <a:moveTo>
                    <a:pt x="3" y="800"/>
                  </a:moveTo>
                  <a:lnTo>
                    <a:pt x="98" y="958"/>
                  </a:lnTo>
                  <a:lnTo>
                    <a:pt x="98" y="12"/>
                  </a:lnTo>
                  <a:lnTo>
                    <a:pt x="3" y="170"/>
                  </a:lnTo>
                  <a:lnTo>
                    <a:pt x="3" y="8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9" name="Rectangle 152">
              <a:extLst>
                <a:ext uri="{FF2B5EF4-FFF2-40B4-BE49-F238E27FC236}">
                  <a16:creationId xmlns:a16="http://schemas.microsoft.com/office/drawing/2014/main" id="{4A4D6499-2A96-021B-F5CD-E17006BE33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43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0" name="Rectangle 153">
              <a:extLst>
                <a:ext uri="{FF2B5EF4-FFF2-40B4-BE49-F238E27FC236}">
                  <a16:creationId xmlns:a16="http://schemas.microsoft.com/office/drawing/2014/main" id="{244EAEAA-3E6D-4857-129D-D117DD2B381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25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1" name="Rectangle 154">
              <a:extLst>
                <a:ext uri="{FF2B5EF4-FFF2-40B4-BE49-F238E27FC236}">
                  <a16:creationId xmlns:a16="http://schemas.microsoft.com/office/drawing/2014/main" id="{BC5384B0-9CE3-852D-2C00-B0E21CB9821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0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2" name="Rectangle 155">
              <a:extLst>
                <a:ext uri="{FF2B5EF4-FFF2-40B4-BE49-F238E27FC236}">
                  <a16:creationId xmlns:a16="http://schemas.microsoft.com/office/drawing/2014/main" id="{E2C182D8-11CF-2A10-0C26-C8B714C8B8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3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3" name="Rectangle 156">
              <a:extLst>
                <a:ext uri="{FF2B5EF4-FFF2-40B4-BE49-F238E27FC236}">
                  <a16:creationId xmlns:a16="http://schemas.microsoft.com/office/drawing/2014/main" id="{37BCB52F-E90A-F26A-ED4C-B3C4FA22968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81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4" name="Freeform 157">
              <a:extLst>
                <a:ext uri="{FF2B5EF4-FFF2-40B4-BE49-F238E27FC236}">
                  <a16:creationId xmlns:a16="http://schemas.microsoft.com/office/drawing/2014/main" id="{36839EBF-2F0C-591E-73C2-B9D63E0BE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39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3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3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5" name="Freeform 158">
              <a:extLst>
                <a:ext uri="{FF2B5EF4-FFF2-40B4-BE49-F238E27FC236}">
                  <a16:creationId xmlns:a16="http://schemas.microsoft.com/office/drawing/2014/main" id="{3AB8E49C-063F-5640-FB8E-3ACAA4070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484"/>
              <a:ext cx="100" cy="106"/>
            </a:xfrm>
            <a:custGeom>
              <a:avLst/>
              <a:gdLst>
                <a:gd name="T0" fmla="*/ 98 w 100"/>
                <a:gd name="T1" fmla="*/ 0 h 106"/>
                <a:gd name="T2" fmla="*/ 0 w 100"/>
                <a:gd name="T3" fmla="*/ 104 h 106"/>
                <a:gd name="T4" fmla="*/ 2 w 100"/>
                <a:gd name="T5" fmla="*/ 106 h 106"/>
                <a:gd name="T6" fmla="*/ 100 w 100"/>
                <a:gd name="T7" fmla="*/ 2 h 106"/>
                <a:gd name="T8" fmla="*/ 98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98" y="0"/>
                  </a:moveTo>
                  <a:lnTo>
                    <a:pt x="0" y="104"/>
                  </a:lnTo>
                  <a:lnTo>
                    <a:pt x="2" y="10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6" name="Freeform 159">
              <a:extLst>
                <a:ext uri="{FF2B5EF4-FFF2-40B4-BE49-F238E27FC236}">
                  <a16:creationId xmlns:a16="http://schemas.microsoft.com/office/drawing/2014/main" id="{9D94C2D8-45D5-F859-BF4D-840BDCB5C0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572"/>
              <a:ext cx="100" cy="76"/>
            </a:xfrm>
            <a:custGeom>
              <a:avLst/>
              <a:gdLst>
                <a:gd name="T0" fmla="*/ 98 w 100"/>
                <a:gd name="T1" fmla="*/ 0 h 76"/>
                <a:gd name="T2" fmla="*/ 0 w 100"/>
                <a:gd name="T3" fmla="*/ 74 h 76"/>
                <a:gd name="T4" fmla="*/ 2 w 100"/>
                <a:gd name="T5" fmla="*/ 76 h 76"/>
                <a:gd name="T6" fmla="*/ 100 w 100"/>
                <a:gd name="T7" fmla="*/ 2 h 76"/>
                <a:gd name="T8" fmla="*/ 98 w 100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76">
                  <a:moveTo>
                    <a:pt x="98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7" name="Freeform 160">
              <a:extLst>
                <a:ext uri="{FF2B5EF4-FFF2-40B4-BE49-F238E27FC236}">
                  <a16:creationId xmlns:a16="http://schemas.microsoft.com/office/drawing/2014/main" id="{961ABF84-86BA-F57A-6CCB-0612BC8BE4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659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8" name="Freeform 161">
              <a:extLst>
                <a:ext uri="{FF2B5EF4-FFF2-40B4-BE49-F238E27FC236}">
                  <a16:creationId xmlns:a16="http://schemas.microsoft.com/office/drawing/2014/main" id="{9893EBA1-41E2-1896-69FA-99435D656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746"/>
              <a:ext cx="98" cy="18"/>
            </a:xfrm>
            <a:custGeom>
              <a:avLst/>
              <a:gdLst>
                <a:gd name="T0" fmla="*/ 0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0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0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9" name="Freeform 162">
              <a:extLst>
                <a:ext uri="{FF2B5EF4-FFF2-40B4-BE49-F238E27FC236}">
                  <a16:creationId xmlns:a16="http://schemas.microsoft.com/office/drawing/2014/main" id="{A9688CCB-09D0-952F-3DE0-B92E24EB5E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818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0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0" name="Freeform 163">
              <a:extLst>
                <a:ext uri="{FF2B5EF4-FFF2-40B4-BE49-F238E27FC236}">
                  <a16:creationId xmlns:a16="http://schemas.microsoft.com/office/drawing/2014/main" id="{A2C698E1-4E53-A375-C0AC-860FD0CC3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876"/>
              <a:ext cx="99" cy="47"/>
            </a:xfrm>
            <a:custGeom>
              <a:avLst/>
              <a:gdLst>
                <a:gd name="T0" fmla="*/ 2 w 99"/>
                <a:gd name="T1" fmla="*/ 0 h 47"/>
                <a:gd name="T2" fmla="*/ 0 w 99"/>
                <a:gd name="T3" fmla="*/ 3 h 47"/>
                <a:gd name="T4" fmla="*/ 99 w 99"/>
                <a:gd name="T5" fmla="*/ 47 h 47"/>
                <a:gd name="T6" fmla="*/ 99 w 99"/>
                <a:gd name="T7" fmla="*/ 44 h 47"/>
                <a:gd name="T8" fmla="*/ 2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2" y="0"/>
                  </a:moveTo>
                  <a:lnTo>
                    <a:pt x="0" y="3"/>
                  </a:lnTo>
                  <a:lnTo>
                    <a:pt x="99" y="47"/>
                  </a:lnTo>
                  <a:lnTo>
                    <a:pt x="99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1" name="Freeform 164">
              <a:extLst>
                <a:ext uri="{FF2B5EF4-FFF2-40B4-BE49-F238E27FC236}">
                  <a16:creationId xmlns:a16="http://schemas.microsoft.com/office/drawing/2014/main" id="{8D109485-0F49-BD22-8F59-5FAFC74A0E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33"/>
              <a:ext cx="99" cy="77"/>
            </a:xfrm>
            <a:custGeom>
              <a:avLst/>
              <a:gdLst>
                <a:gd name="T0" fmla="*/ 2 w 99"/>
                <a:gd name="T1" fmla="*/ 0 h 77"/>
                <a:gd name="T2" fmla="*/ 0 w 99"/>
                <a:gd name="T3" fmla="*/ 3 h 77"/>
                <a:gd name="T4" fmla="*/ 98 w 99"/>
                <a:gd name="T5" fmla="*/ 77 h 77"/>
                <a:gd name="T6" fmla="*/ 99 w 99"/>
                <a:gd name="T7" fmla="*/ 75 h 77"/>
                <a:gd name="T8" fmla="*/ 2 w 99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7">
                  <a:moveTo>
                    <a:pt x="2" y="0"/>
                  </a:moveTo>
                  <a:lnTo>
                    <a:pt x="0" y="3"/>
                  </a:lnTo>
                  <a:lnTo>
                    <a:pt x="98" y="77"/>
                  </a:lnTo>
                  <a:lnTo>
                    <a:pt x="99" y="7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2" name="Freeform 165">
              <a:extLst>
                <a:ext uri="{FF2B5EF4-FFF2-40B4-BE49-F238E27FC236}">
                  <a16:creationId xmlns:a16="http://schemas.microsoft.com/office/drawing/2014/main" id="{4E25FAFD-293C-EB21-9A68-84173FD15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91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3" name="Freeform 166">
              <a:extLst>
                <a:ext uri="{FF2B5EF4-FFF2-40B4-BE49-F238E27FC236}">
                  <a16:creationId xmlns:a16="http://schemas.microsoft.com/office/drawing/2014/main" id="{9C4D59C2-F6DB-714E-F153-22146F08F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1049"/>
              <a:ext cx="100" cy="135"/>
            </a:xfrm>
            <a:custGeom>
              <a:avLst/>
              <a:gdLst>
                <a:gd name="T0" fmla="*/ 2 w 100"/>
                <a:gd name="T1" fmla="*/ 0 h 135"/>
                <a:gd name="T2" fmla="*/ 0 w 100"/>
                <a:gd name="T3" fmla="*/ 2 h 135"/>
                <a:gd name="T4" fmla="*/ 98 w 100"/>
                <a:gd name="T5" fmla="*/ 135 h 135"/>
                <a:gd name="T6" fmla="*/ 100 w 100"/>
                <a:gd name="T7" fmla="*/ 133 h 135"/>
                <a:gd name="T8" fmla="*/ 2 w 100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5">
                  <a:moveTo>
                    <a:pt x="2" y="0"/>
                  </a:moveTo>
                  <a:lnTo>
                    <a:pt x="0" y="2"/>
                  </a:lnTo>
                  <a:lnTo>
                    <a:pt x="98" y="135"/>
                  </a:lnTo>
                  <a:lnTo>
                    <a:pt x="100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4" name="Freeform 167">
              <a:extLst>
                <a:ext uri="{FF2B5EF4-FFF2-40B4-BE49-F238E27FC236}">
                  <a16:creationId xmlns:a16="http://schemas.microsoft.com/office/drawing/2014/main" id="{1905535D-9FFF-65AC-08A3-C971EB6119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8" y="302"/>
              <a:ext cx="49" cy="978"/>
            </a:xfrm>
            <a:custGeom>
              <a:avLst/>
              <a:gdLst>
                <a:gd name="T0" fmla="*/ 49 w 49"/>
                <a:gd name="T1" fmla="*/ 978 h 978"/>
                <a:gd name="T2" fmla="*/ 0 w 49"/>
                <a:gd name="T3" fmla="*/ 805 h 978"/>
                <a:gd name="T4" fmla="*/ 0 w 49"/>
                <a:gd name="T5" fmla="*/ 172 h 978"/>
                <a:gd name="T6" fmla="*/ 49 w 49"/>
                <a:gd name="T7" fmla="*/ 0 h 978"/>
                <a:gd name="T8" fmla="*/ 49 w 49"/>
                <a:gd name="T9" fmla="*/ 978 h 978"/>
                <a:gd name="T10" fmla="*/ 4 w 49"/>
                <a:gd name="T11" fmla="*/ 805 h 978"/>
                <a:gd name="T12" fmla="*/ 46 w 49"/>
                <a:gd name="T13" fmla="*/ 957 h 978"/>
                <a:gd name="T14" fmla="*/ 46 w 49"/>
                <a:gd name="T15" fmla="*/ 21 h 978"/>
                <a:gd name="T16" fmla="*/ 4 w 49"/>
                <a:gd name="T17" fmla="*/ 173 h 978"/>
                <a:gd name="T18" fmla="*/ 4 w 49"/>
                <a:gd name="T19" fmla="*/ 805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49" y="978"/>
                  </a:moveTo>
                  <a:lnTo>
                    <a:pt x="0" y="805"/>
                  </a:lnTo>
                  <a:lnTo>
                    <a:pt x="0" y="172"/>
                  </a:lnTo>
                  <a:lnTo>
                    <a:pt x="49" y="0"/>
                  </a:lnTo>
                  <a:lnTo>
                    <a:pt x="49" y="978"/>
                  </a:lnTo>
                  <a:close/>
                  <a:moveTo>
                    <a:pt x="4" y="805"/>
                  </a:moveTo>
                  <a:lnTo>
                    <a:pt x="46" y="957"/>
                  </a:lnTo>
                  <a:lnTo>
                    <a:pt x="46" y="21"/>
                  </a:lnTo>
                  <a:lnTo>
                    <a:pt x="4" y="173"/>
                  </a:lnTo>
                  <a:lnTo>
                    <a:pt x="4" y="8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5" name="Rectangle 168">
              <a:extLst>
                <a:ext uri="{FF2B5EF4-FFF2-40B4-BE49-F238E27FC236}">
                  <a16:creationId xmlns:a16="http://schemas.microsoft.com/office/drawing/2014/main" id="{93901F60-C113-6957-8A41-0B0D9191492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84" y="350"/>
              <a:ext cx="2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6" name="Rectangle 169">
              <a:extLst>
                <a:ext uri="{FF2B5EF4-FFF2-40B4-BE49-F238E27FC236}">
                  <a16:creationId xmlns:a16="http://schemas.microsoft.com/office/drawing/2014/main" id="{A42AC46A-0800-ABA5-97F6-A712F54B1B8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74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7" name="Rectangle 170">
              <a:extLst>
                <a:ext uri="{FF2B5EF4-FFF2-40B4-BE49-F238E27FC236}">
                  <a16:creationId xmlns:a16="http://schemas.microsoft.com/office/drawing/2014/main" id="{0BC7463F-985F-6A79-7FB2-0ECB2157C0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8" name="Rectangle 171">
              <a:extLst>
                <a:ext uri="{FF2B5EF4-FFF2-40B4-BE49-F238E27FC236}">
                  <a16:creationId xmlns:a16="http://schemas.microsoft.com/office/drawing/2014/main" id="{F6A131D6-5EA8-1353-FA13-E57C6A5D6D0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9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9" name="Rectangle 172">
              <a:extLst>
                <a:ext uri="{FF2B5EF4-FFF2-40B4-BE49-F238E27FC236}">
                  <a16:creationId xmlns:a16="http://schemas.microsoft.com/office/drawing/2014/main" id="{A5263485-89A7-C01E-F26B-3EDC48F420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4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0" name="Freeform 173">
              <a:extLst>
                <a:ext uri="{FF2B5EF4-FFF2-40B4-BE49-F238E27FC236}">
                  <a16:creationId xmlns:a16="http://schemas.microsoft.com/office/drawing/2014/main" id="{B7D78E13-89DA-7D6D-B5C3-91726BDE14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399"/>
              <a:ext cx="48" cy="134"/>
            </a:xfrm>
            <a:custGeom>
              <a:avLst/>
              <a:gdLst>
                <a:gd name="T0" fmla="*/ 3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3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3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3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1" name="Freeform 174">
              <a:extLst>
                <a:ext uri="{FF2B5EF4-FFF2-40B4-BE49-F238E27FC236}">
                  <a16:creationId xmlns:a16="http://schemas.microsoft.com/office/drawing/2014/main" id="{F89CED96-0640-7B0E-176D-CFF0CB2B8B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485"/>
              <a:ext cx="49" cy="105"/>
            </a:xfrm>
            <a:custGeom>
              <a:avLst/>
              <a:gdLst>
                <a:gd name="T0" fmla="*/ 46 w 49"/>
                <a:gd name="T1" fmla="*/ 0 h 105"/>
                <a:gd name="T2" fmla="*/ 0 w 49"/>
                <a:gd name="T3" fmla="*/ 104 h 105"/>
                <a:gd name="T4" fmla="*/ 3 w 49"/>
                <a:gd name="T5" fmla="*/ 105 h 105"/>
                <a:gd name="T6" fmla="*/ 49 w 49"/>
                <a:gd name="T7" fmla="*/ 1 h 105"/>
                <a:gd name="T8" fmla="*/ 46 w 49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5">
                  <a:moveTo>
                    <a:pt x="46" y="0"/>
                  </a:moveTo>
                  <a:lnTo>
                    <a:pt x="0" y="104"/>
                  </a:lnTo>
                  <a:lnTo>
                    <a:pt x="3" y="105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2" name="Freeform 175">
              <a:extLst>
                <a:ext uri="{FF2B5EF4-FFF2-40B4-BE49-F238E27FC236}">
                  <a16:creationId xmlns:a16="http://schemas.microsoft.com/office/drawing/2014/main" id="{0BA68722-C648-77F2-4577-210073DB3E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572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1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3" name="Freeform 176">
              <a:extLst>
                <a:ext uri="{FF2B5EF4-FFF2-40B4-BE49-F238E27FC236}">
                  <a16:creationId xmlns:a16="http://schemas.microsoft.com/office/drawing/2014/main" id="{C1C17079-6AEF-DB52-5CA9-4CE7176445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660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4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4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4" name="Freeform 177">
              <a:extLst>
                <a:ext uri="{FF2B5EF4-FFF2-40B4-BE49-F238E27FC236}">
                  <a16:creationId xmlns:a16="http://schemas.microsoft.com/office/drawing/2014/main" id="{6095A5D2-D99F-E59C-E9D2-A2FEA57A29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746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2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5" name="Freeform 178">
              <a:extLst>
                <a:ext uri="{FF2B5EF4-FFF2-40B4-BE49-F238E27FC236}">
                  <a16:creationId xmlns:a16="http://schemas.microsoft.com/office/drawing/2014/main" id="{6760062A-A79A-F05A-68D5-4AC9C6862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818"/>
              <a:ext cx="46" cy="18"/>
            </a:xfrm>
            <a:custGeom>
              <a:avLst/>
              <a:gdLst>
                <a:gd name="T0" fmla="*/ 0 w 46"/>
                <a:gd name="T1" fmla="*/ 0 h 18"/>
                <a:gd name="T2" fmla="*/ 0 w 46"/>
                <a:gd name="T3" fmla="*/ 3 h 18"/>
                <a:gd name="T4" fmla="*/ 45 w 46"/>
                <a:gd name="T5" fmla="*/ 18 h 18"/>
                <a:gd name="T6" fmla="*/ 46 w 46"/>
                <a:gd name="T7" fmla="*/ 15 h 18"/>
                <a:gd name="T8" fmla="*/ 0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0" y="0"/>
                  </a:moveTo>
                  <a:lnTo>
                    <a:pt x="0" y="3"/>
                  </a:lnTo>
                  <a:lnTo>
                    <a:pt x="45" y="18"/>
                  </a:lnTo>
                  <a:lnTo>
                    <a:pt x="4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6" name="Freeform 179">
              <a:extLst>
                <a:ext uri="{FF2B5EF4-FFF2-40B4-BE49-F238E27FC236}">
                  <a16:creationId xmlns:a16="http://schemas.microsoft.com/office/drawing/2014/main" id="{7A1DC0AE-9B2E-DF32-86EE-6E1149C88C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876"/>
              <a:ext cx="47" cy="46"/>
            </a:xfrm>
            <a:custGeom>
              <a:avLst/>
              <a:gdLst>
                <a:gd name="T0" fmla="*/ 2 w 47"/>
                <a:gd name="T1" fmla="*/ 0 h 46"/>
                <a:gd name="T2" fmla="*/ 0 w 47"/>
                <a:gd name="T3" fmla="*/ 2 h 46"/>
                <a:gd name="T4" fmla="*/ 45 w 47"/>
                <a:gd name="T5" fmla="*/ 46 h 46"/>
                <a:gd name="T6" fmla="*/ 47 w 47"/>
                <a:gd name="T7" fmla="*/ 44 h 46"/>
                <a:gd name="T8" fmla="*/ 2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2" y="0"/>
                  </a:moveTo>
                  <a:lnTo>
                    <a:pt x="0" y="2"/>
                  </a:lnTo>
                  <a:lnTo>
                    <a:pt x="45" y="46"/>
                  </a:lnTo>
                  <a:lnTo>
                    <a:pt x="47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7" name="Freeform 180">
              <a:extLst>
                <a:ext uri="{FF2B5EF4-FFF2-40B4-BE49-F238E27FC236}">
                  <a16:creationId xmlns:a16="http://schemas.microsoft.com/office/drawing/2014/main" id="{4F8BE3ED-075F-B287-5D74-0D05A3BCD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34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8" name="Freeform 181">
              <a:extLst>
                <a:ext uri="{FF2B5EF4-FFF2-40B4-BE49-F238E27FC236}">
                  <a16:creationId xmlns:a16="http://schemas.microsoft.com/office/drawing/2014/main" id="{6DD148B8-F510-339E-3E41-6BA73910C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91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2 h 105"/>
                <a:gd name="T4" fmla="*/ 45 w 48"/>
                <a:gd name="T5" fmla="*/ 105 h 105"/>
                <a:gd name="T6" fmla="*/ 48 w 48"/>
                <a:gd name="T7" fmla="*/ 104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2"/>
                  </a:lnTo>
                  <a:lnTo>
                    <a:pt x="45" y="105"/>
                  </a:lnTo>
                  <a:lnTo>
                    <a:pt x="48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9" name="Freeform 182">
              <a:extLst>
                <a:ext uri="{FF2B5EF4-FFF2-40B4-BE49-F238E27FC236}">
                  <a16:creationId xmlns:a16="http://schemas.microsoft.com/office/drawing/2014/main" id="{EECD3457-1FA6-E231-8D92-EFFDF84FD5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104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3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1575649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 + заполн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C81BC4-F12C-4BFD-B412-89E244892F1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8953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3525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790700" indent="-419100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247900" indent="-323850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1E7538D-0773-8CB4-5FE4-9337EFF60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713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 +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4C61C7B-07ED-44AA-A1D3-99D851DED7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772063" y="160338"/>
            <a:ext cx="5832475" cy="489583"/>
          </a:xfrm>
        </p:spPr>
        <p:txBody>
          <a:bodyPr anchor="ctr">
            <a:spAutoFit/>
          </a:bodyPr>
          <a:lstStyle>
            <a:lvl1pPr algn="r">
              <a:defRPr sz="280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2D9D70-48DA-44F3-BA90-01835D27A98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8953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3525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790700" indent="-419100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247900" indent="-323850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A39036C-16AB-7FA7-00AB-1378669ED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A3B8F58-E25B-8850-F345-F3BD5FB200D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922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+ раздел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4D6D46D7-BF2B-44FF-9FCF-8FBF9D9CC1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772063" y="160338"/>
            <a:ext cx="5832475" cy="489583"/>
          </a:xfrm>
        </p:spPr>
        <p:txBody>
          <a:bodyPr anchor="ctr">
            <a:spAutoFit/>
          </a:bodyPr>
          <a:lstStyle>
            <a:lvl1pPr algn="r">
              <a:defRPr sz="280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4FB0F8-7C3A-476B-BC20-D4DA337201D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4388" y="3617913"/>
            <a:ext cx="22791600" cy="8784000"/>
          </a:xfrm>
        </p:spPr>
        <p:txBody>
          <a:bodyPr/>
          <a:lstStyle>
            <a:lvl1pPr marL="457200" indent="-4572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8953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3525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790700" indent="-4191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2247900" indent="-3238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BE8AB35-976F-6A79-3BC2-EB431DC5D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164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 + снос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8CF2FE-1204-438F-8380-FF548B65C0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11907190"/>
            <a:ext cx="11376000" cy="489583"/>
          </a:xfrm>
        </p:spPr>
        <p:txBody>
          <a:bodyPr anchor="b">
            <a:spAutoFit/>
          </a:bodyPr>
          <a:lstStyle>
            <a:lvl1pPr>
              <a:defRPr sz="2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*</a:t>
            </a:r>
            <a:r>
              <a:rPr lang="ru-RU" dirty="0"/>
              <a:t>Сноска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E660FF-17FC-49A2-BDF2-16110C89221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4388" y="3617913"/>
            <a:ext cx="22791600" cy="8289277"/>
          </a:xfrm>
        </p:spPr>
        <p:txBody>
          <a:bodyPr/>
          <a:lstStyle>
            <a:lvl1pPr marL="457200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8953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352550" indent="-438150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790700" indent="-419100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247900" indent="-323850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563EAB0-3078-C4AD-DBE0-21E40635A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4720F0-D5AC-621A-EF7A-14693356257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20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+ сноск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0AC0517B-50DE-4B43-A14C-2F8B3F4150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11907190"/>
            <a:ext cx="11376000" cy="489583"/>
          </a:xfrm>
        </p:spPr>
        <p:txBody>
          <a:bodyPr anchor="b">
            <a:spAutoFit/>
          </a:bodyPr>
          <a:lstStyle>
            <a:lvl1pPr>
              <a:defRPr sz="2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*</a:t>
            </a:r>
            <a:r>
              <a:rPr lang="ru-RU" dirty="0"/>
              <a:t>Сноска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6360A336-7A63-46EF-B3E9-5F2C71D09C2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4388" y="3617913"/>
            <a:ext cx="22791600" cy="8289277"/>
          </a:xfrm>
        </p:spPr>
        <p:txBody>
          <a:bodyPr/>
          <a:lstStyle>
            <a:lvl1pPr marL="457200" indent="-4572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8953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352550" indent="-4381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790700" indent="-4191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2247900" indent="-3238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63706AD-DF3E-2489-FEAF-17DA0AD5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166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368EB7-13A8-10E6-46F1-17ABBA12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219394-9FC1-70E9-368F-1A66BD4C4B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2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v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4D6F8FA-2D6F-888E-3C42-0D60A0EB6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131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 w="1270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1DCAD54-0426-D39C-03C9-D7DE5B075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21856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1252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заголовок + лого x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EC63073-4965-3380-BDF8-028A098B8D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7896DE-2CAA-48DA-9848-91AA89FA0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1606" y="306088"/>
            <a:ext cx="3188156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523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заголовок + лого x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 w="1270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E5E0D8-2D75-98B6-985F-04CF7FA3F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8337" y="306088"/>
            <a:ext cx="3211425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0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66" name="Group 368">
            <a:extLst>
              <a:ext uri="{FF2B5EF4-FFF2-40B4-BE49-F238E27FC236}">
                <a16:creationId xmlns:a16="http://schemas.microsoft.com/office/drawing/2014/main" id="{8DFA1987-7AF4-49B3-CC08-FB3856A00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44127" y="1007352"/>
            <a:ext cx="7286211" cy="6963938"/>
            <a:chOff x="366" y="1997"/>
            <a:chExt cx="1560" cy="1491"/>
          </a:xfrm>
          <a:solidFill>
            <a:schemeClr val="accent1"/>
          </a:solidFill>
        </p:grpSpPr>
        <p:grpSp>
          <p:nvGrpSpPr>
            <p:cNvPr id="167" name="Group 569">
              <a:extLst>
                <a:ext uri="{FF2B5EF4-FFF2-40B4-BE49-F238E27FC236}">
                  <a16:creationId xmlns:a16="http://schemas.microsoft.com/office/drawing/2014/main" id="{A71AB5F4-3F57-BAD2-8176-E9A30FBE7E3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371" y="1997"/>
              <a:ext cx="1553" cy="1491"/>
              <a:chOff x="371" y="1997"/>
              <a:chExt cx="1553" cy="1491"/>
            </a:xfrm>
            <a:grpFill/>
          </p:grpSpPr>
          <p:sp>
            <p:nvSpPr>
              <p:cNvPr id="190" name="Freeform 369">
                <a:extLst>
                  <a:ext uri="{FF2B5EF4-FFF2-40B4-BE49-F238E27FC236}">
                    <a16:creationId xmlns:a16="http://schemas.microsoft.com/office/drawing/2014/main" id="{99AFD07F-9C29-5CCC-D3A7-305423419FB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1" name="Freeform 370">
                <a:extLst>
                  <a:ext uri="{FF2B5EF4-FFF2-40B4-BE49-F238E27FC236}">
                    <a16:creationId xmlns:a16="http://schemas.microsoft.com/office/drawing/2014/main" id="{8BA99C3E-5C96-7403-F3C5-EC2B2A81EB3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34" y="2582"/>
                <a:ext cx="24" cy="58"/>
              </a:xfrm>
              <a:custGeom>
                <a:avLst/>
                <a:gdLst>
                  <a:gd name="T0" fmla="*/ 29 w 45"/>
                  <a:gd name="T1" fmla="*/ 106 h 106"/>
                  <a:gd name="T2" fmla="*/ 3 w 45"/>
                  <a:gd name="T3" fmla="*/ 66 h 106"/>
                  <a:gd name="T4" fmla="*/ 38 w 45"/>
                  <a:gd name="T5" fmla="*/ 0 h 106"/>
                  <a:gd name="T6" fmla="*/ 45 w 45"/>
                  <a:gd name="T7" fmla="*/ 7 h 106"/>
                  <a:gd name="T8" fmla="*/ 12 w 45"/>
                  <a:gd name="T9" fmla="*/ 66 h 106"/>
                  <a:gd name="T10" fmla="*/ 33 w 45"/>
                  <a:gd name="T11" fmla="*/ 98 h 106"/>
                  <a:gd name="T12" fmla="*/ 29 w 45"/>
                  <a:gd name="T13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06">
                    <a:moveTo>
                      <a:pt x="29" y="106"/>
                    </a:moveTo>
                    <a:cubicBezTo>
                      <a:pt x="15" y="96"/>
                      <a:pt x="5" y="82"/>
                      <a:pt x="3" y="66"/>
                    </a:cubicBezTo>
                    <a:cubicBezTo>
                      <a:pt x="0" y="42"/>
                      <a:pt x="15" y="19"/>
                      <a:pt x="38" y="0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24" y="23"/>
                      <a:pt x="12" y="47"/>
                      <a:pt x="12" y="66"/>
                    </a:cubicBezTo>
                    <a:cubicBezTo>
                      <a:pt x="12" y="80"/>
                      <a:pt x="19" y="89"/>
                      <a:pt x="33" y="98"/>
                    </a:cubicBezTo>
                    <a:lnTo>
                      <a:pt x="29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2" name="Freeform 371">
                <a:extLst>
                  <a:ext uri="{FF2B5EF4-FFF2-40B4-BE49-F238E27FC236}">
                    <a16:creationId xmlns:a16="http://schemas.microsoft.com/office/drawing/2014/main" id="{02747794-601D-476F-21BF-5CE71875B67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38" y="2567"/>
                <a:ext cx="542" cy="195"/>
              </a:xfrm>
              <a:custGeom>
                <a:avLst/>
                <a:gdLst>
                  <a:gd name="T0" fmla="*/ 335 w 1000"/>
                  <a:gd name="T1" fmla="*/ 338 h 356"/>
                  <a:gd name="T2" fmla="*/ 7 w 1000"/>
                  <a:gd name="T3" fmla="*/ 256 h 356"/>
                  <a:gd name="T4" fmla="*/ 0 w 1000"/>
                  <a:gd name="T5" fmla="*/ 253 h 356"/>
                  <a:gd name="T6" fmla="*/ 5 w 1000"/>
                  <a:gd name="T7" fmla="*/ 249 h 356"/>
                  <a:gd name="T8" fmla="*/ 506 w 1000"/>
                  <a:gd name="T9" fmla="*/ 99 h 356"/>
                  <a:gd name="T10" fmla="*/ 719 w 1000"/>
                  <a:gd name="T11" fmla="*/ 251 h 356"/>
                  <a:gd name="T12" fmla="*/ 721 w 1000"/>
                  <a:gd name="T13" fmla="*/ 251 h 356"/>
                  <a:gd name="T14" fmla="*/ 737 w 1000"/>
                  <a:gd name="T15" fmla="*/ 40 h 356"/>
                  <a:gd name="T16" fmla="*/ 995 w 1000"/>
                  <a:gd name="T17" fmla="*/ 92 h 356"/>
                  <a:gd name="T18" fmla="*/ 1000 w 1000"/>
                  <a:gd name="T19" fmla="*/ 96 h 356"/>
                  <a:gd name="T20" fmla="*/ 995 w 1000"/>
                  <a:gd name="T21" fmla="*/ 101 h 356"/>
                  <a:gd name="T22" fmla="*/ 733 w 1000"/>
                  <a:gd name="T23" fmla="*/ 258 h 356"/>
                  <a:gd name="T24" fmla="*/ 759 w 1000"/>
                  <a:gd name="T25" fmla="*/ 328 h 356"/>
                  <a:gd name="T26" fmla="*/ 749 w 1000"/>
                  <a:gd name="T27" fmla="*/ 333 h 356"/>
                  <a:gd name="T28" fmla="*/ 714 w 1000"/>
                  <a:gd name="T29" fmla="*/ 265 h 356"/>
                  <a:gd name="T30" fmla="*/ 335 w 1000"/>
                  <a:gd name="T31" fmla="*/ 338 h 356"/>
                  <a:gd name="T32" fmla="*/ 16 w 1000"/>
                  <a:gd name="T33" fmla="*/ 251 h 356"/>
                  <a:gd name="T34" fmla="*/ 709 w 1000"/>
                  <a:gd name="T35" fmla="*/ 253 h 356"/>
                  <a:gd name="T36" fmla="*/ 503 w 1000"/>
                  <a:gd name="T37" fmla="*/ 106 h 356"/>
                  <a:gd name="T38" fmla="*/ 16 w 1000"/>
                  <a:gd name="T39" fmla="*/ 251 h 356"/>
                  <a:gd name="T40" fmla="*/ 803 w 1000"/>
                  <a:gd name="T41" fmla="*/ 26 h 356"/>
                  <a:gd name="T42" fmla="*/ 744 w 1000"/>
                  <a:gd name="T43" fmla="*/ 45 h 356"/>
                  <a:gd name="T44" fmla="*/ 730 w 1000"/>
                  <a:gd name="T45" fmla="*/ 244 h 356"/>
                  <a:gd name="T46" fmla="*/ 983 w 1000"/>
                  <a:gd name="T47" fmla="*/ 94 h 356"/>
                  <a:gd name="T48" fmla="*/ 803 w 1000"/>
                  <a:gd name="T49" fmla="*/ 26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00" h="356">
                    <a:moveTo>
                      <a:pt x="335" y="338"/>
                    </a:moveTo>
                    <a:cubicBezTo>
                      <a:pt x="211" y="338"/>
                      <a:pt x="96" y="312"/>
                      <a:pt x="7" y="256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5" y="249"/>
                      <a:pt x="5" y="249"/>
                      <a:pt x="5" y="249"/>
                    </a:cubicBezTo>
                    <a:cubicBezTo>
                      <a:pt x="169" y="113"/>
                      <a:pt x="351" y="59"/>
                      <a:pt x="506" y="99"/>
                    </a:cubicBezTo>
                    <a:cubicBezTo>
                      <a:pt x="595" y="120"/>
                      <a:pt x="667" y="174"/>
                      <a:pt x="719" y="251"/>
                    </a:cubicBezTo>
                    <a:cubicBezTo>
                      <a:pt x="721" y="251"/>
                      <a:pt x="721" y="251"/>
                      <a:pt x="721" y="251"/>
                    </a:cubicBezTo>
                    <a:cubicBezTo>
                      <a:pt x="691" y="148"/>
                      <a:pt x="695" y="75"/>
                      <a:pt x="737" y="40"/>
                    </a:cubicBezTo>
                    <a:cubicBezTo>
                      <a:pt x="787" y="0"/>
                      <a:pt x="878" y="17"/>
                      <a:pt x="995" y="92"/>
                    </a:cubicBezTo>
                    <a:cubicBezTo>
                      <a:pt x="1000" y="96"/>
                      <a:pt x="1000" y="96"/>
                      <a:pt x="1000" y="96"/>
                    </a:cubicBezTo>
                    <a:cubicBezTo>
                      <a:pt x="995" y="101"/>
                      <a:pt x="995" y="101"/>
                      <a:pt x="995" y="101"/>
                    </a:cubicBezTo>
                    <a:cubicBezTo>
                      <a:pt x="915" y="167"/>
                      <a:pt x="826" y="218"/>
                      <a:pt x="733" y="258"/>
                    </a:cubicBezTo>
                    <a:cubicBezTo>
                      <a:pt x="740" y="279"/>
                      <a:pt x="749" y="305"/>
                      <a:pt x="759" y="328"/>
                    </a:cubicBezTo>
                    <a:cubicBezTo>
                      <a:pt x="749" y="333"/>
                      <a:pt x="749" y="333"/>
                      <a:pt x="749" y="333"/>
                    </a:cubicBezTo>
                    <a:cubicBezTo>
                      <a:pt x="740" y="310"/>
                      <a:pt x="728" y="286"/>
                      <a:pt x="714" y="265"/>
                    </a:cubicBezTo>
                    <a:cubicBezTo>
                      <a:pt x="590" y="312"/>
                      <a:pt x="456" y="338"/>
                      <a:pt x="335" y="338"/>
                    </a:cubicBezTo>
                    <a:close/>
                    <a:moveTo>
                      <a:pt x="16" y="251"/>
                    </a:moveTo>
                    <a:cubicBezTo>
                      <a:pt x="192" y="356"/>
                      <a:pt x="464" y="352"/>
                      <a:pt x="709" y="253"/>
                    </a:cubicBezTo>
                    <a:cubicBezTo>
                      <a:pt x="660" y="178"/>
                      <a:pt x="590" y="129"/>
                      <a:pt x="503" y="106"/>
                    </a:cubicBezTo>
                    <a:cubicBezTo>
                      <a:pt x="356" y="68"/>
                      <a:pt x="178" y="122"/>
                      <a:pt x="16" y="251"/>
                    </a:cubicBezTo>
                    <a:close/>
                    <a:moveTo>
                      <a:pt x="803" y="26"/>
                    </a:moveTo>
                    <a:cubicBezTo>
                      <a:pt x="780" y="26"/>
                      <a:pt x="759" y="33"/>
                      <a:pt x="744" y="45"/>
                    </a:cubicBezTo>
                    <a:cubicBezTo>
                      <a:pt x="707" y="78"/>
                      <a:pt x="702" y="148"/>
                      <a:pt x="730" y="244"/>
                    </a:cubicBezTo>
                    <a:cubicBezTo>
                      <a:pt x="822" y="206"/>
                      <a:pt x="908" y="155"/>
                      <a:pt x="983" y="94"/>
                    </a:cubicBezTo>
                    <a:cubicBezTo>
                      <a:pt x="913" y="49"/>
                      <a:pt x="850" y="26"/>
                      <a:pt x="80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3" name="Freeform 372">
                <a:extLst>
                  <a:ext uri="{FF2B5EF4-FFF2-40B4-BE49-F238E27FC236}">
                    <a16:creationId xmlns:a16="http://schemas.microsoft.com/office/drawing/2014/main" id="{6A8D3A89-3012-D6D4-B3BB-BA601E9BCF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49" y="2623"/>
                <a:ext cx="76" cy="23"/>
              </a:xfrm>
              <a:custGeom>
                <a:avLst/>
                <a:gdLst>
                  <a:gd name="T0" fmla="*/ 46 w 140"/>
                  <a:gd name="T1" fmla="*/ 42 h 42"/>
                  <a:gd name="T2" fmla="*/ 0 w 140"/>
                  <a:gd name="T3" fmla="*/ 31 h 42"/>
                  <a:gd name="T4" fmla="*/ 4 w 140"/>
                  <a:gd name="T5" fmla="*/ 21 h 42"/>
                  <a:gd name="T6" fmla="*/ 133 w 140"/>
                  <a:gd name="T7" fmla="*/ 0 h 42"/>
                  <a:gd name="T8" fmla="*/ 140 w 140"/>
                  <a:gd name="T9" fmla="*/ 7 h 42"/>
                  <a:gd name="T10" fmla="*/ 46 w 140"/>
                  <a:gd name="T1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42">
                    <a:moveTo>
                      <a:pt x="46" y="42"/>
                    </a:moveTo>
                    <a:cubicBezTo>
                      <a:pt x="28" y="42"/>
                      <a:pt x="11" y="38"/>
                      <a:pt x="0" y="3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7" y="42"/>
                      <a:pt x="93" y="31"/>
                      <a:pt x="133" y="0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12" y="31"/>
                      <a:pt x="77" y="42"/>
                      <a:pt x="4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4" name="Freeform 373">
                <a:extLst>
                  <a:ext uri="{FF2B5EF4-FFF2-40B4-BE49-F238E27FC236}">
                    <a16:creationId xmlns:a16="http://schemas.microsoft.com/office/drawing/2014/main" id="{804558CD-BEF3-21D8-C7CA-20A3BC27173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3" y="2628"/>
                <a:ext cx="247" cy="123"/>
              </a:xfrm>
              <a:custGeom>
                <a:avLst/>
                <a:gdLst>
                  <a:gd name="T0" fmla="*/ 10 w 455"/>
                  <a:gd name="T1" fmla="*/ 225 h 225"/>
                  <a:gd name="T2" fmla="*/ 0 w 455"/>
                  <a:gd name="T3" fmla="*/ 221 h 225"/>
                  <a:gd name="T4" fmla="*/ 234 w 455"/>
                  <a:gd name="T5" fmla="*/ 0 h 225"/>
                  <a:gd name="T6" fmla="*/ 237 w 455"/>
                  <a:gd name="T7" fmla="*/ 0 h 225"/>
                  <a:gd name="T8" fmla="*/ 455 w 455"/>
                  <a:gd name="T9" fmla="*/ 214 h 225"/>
                  <a:gd name="T10" fmla="*/ 445 w 455"/>
                  <a:gd name="T11" fmla="*/ 218 h 225"/>
                  <a:gd name="T12" fmla="*/ 237 w 455"/>
                  <a:gd name="T13" fmla="*/ 10 h 225"/>
                  <a:gd name="T14" fmla="*/ 234 w 455"/>
                  <a:gd name="T15" fmla="*/ 10 h 225"/>
                  <a:gd name="T16" fmla="*/ 10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10" y="225"/>
                    </a:moveTo>
                    <a:cubicBezTo>
                      <a:pt x="0" y="221"/>
                      <a:pt x="0" y="221"/>
                      <a:pt x="0" y="221"/>
                    </a:cubicBezTo>
                    <a:cubicBezTo>
                      <a:pt x="64" y="78"/>
                      <a:pt x="148" y="0"/>
                      <a:pt x="234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321" y="3"/>
                      <a:pt x="398" y="78"/>
                      <a:pt x="455" y="214"/>
                    </a:cubicBezTo>
                    <a:cubicBezTo>
                      <a:pt x="445" y="218"/>
                      <a:pt x="445" y="218"/>
                      <a:pt x="445" y="218"/>
                    </a:cubicBezTo>
                    <a:cubicBezTo>
                      <a:pt x="391" y="85"/>
                      <a:pt x="316" y="12"/>
                      <a:pt x="237" y="10"/>
                    </a:cubicBezTo>
                    <a:cubicBezTo>
                      <a:pt x="234" y="10"/>
                      <a:pt x="234" y="10"/>
                      <a:pt x="234" y="10"/>
                    </a:cubicBezTo>
                    <a:cubicBezTo>
                      <a:pt x="152" y="10"/>
                      <a:pt x="73" y="87"/>
                      <a:pt x="1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5" name="Freeform 374">
                <a:extLst>
                  <a:ext uri="{FF2B5EF4-FFF2-40B4-BE49-F238E27FC236}">
                    <a16:creationId xmlns:a16="http://schemas.microsoft.com/office/drawing/2014/main" id="{7825AC18-9DA7-3E50-900F-F73BF933A4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72" y="2614"/>
                <a:ext cx="79" cy="133"/>
              </a:xfrm>
              <a:custGeom>
                <a:avLst/>
                <a:gdLst>
                  <a:gd name="T0" fmla="*/ 135 w 145"/>
                  <a:gd name="T1" fmla="*/ 243 h 243"/>
                  <a:gd name="T2" fmla="*/ 23 w 145"/>
                  <a:gd name="T3" fmla="*/ 18 h 243"/>
                  <a:gd name="T4" fmla="*/ 54 w 145"/>
                  <a:gd name="T5" fmla="*/ 189 h 243"/>
                  <a:gd name="T6" fmla="*/ 44 w 145"/>
                  <a:gd name="T7" fmla="*/ 192 h 243"/>
                  <a:gd name="T8" fmla="*/ 21 w 145"/>
                  <a:gd name="T9" fmla="*/ 9 h 243"/>
                  <a:gd name="T10" fmla="*/ 145 w 145"/>
                  <a:gd name="T11" fmla="*/ 239 h 243"/>
                  <a:gd name="T12" fmla="*/ 135 w 145"/>
                  <a:gd name="T13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243">
                    <a:moveTo>
                      <a:pt x="135" y="243"/>
                    </a:moveTo>
                    <a:cubicBezTo>
                      <a:pt x="47" y="28"/>
                      <a:pt x="23" y="18"/>
                      <a:pt x="23" y="18"/>
                    </a:cubicBezTo>
                    <a:cubicBezTo>
                      <a:pt x="21" y="21"/>
                      <a:pt x="14" y="37"/>
                      <a:pt x="54" y="189"/>
                    </a:cubicBezTo>
                    <a:cubicBezTo>
                      <a:pt x="44" y="192"/>
                      <a:pt x="44" y="192"/>
                      <a:pt x="44" y="192"/>
                    </a:cubicBezTo>
                    <a:cubicBezTo>
                      <a:pt x="0" y="16"/>
                      <a:pt x="14" y="11"/>
                      <a:pt x="21" y="9"/>
                    </a:cubicBezTo>
                    <a:cubicBezTo>
                      <a:pt x="28" y="7"/>
                      <a:pt x="47" y="0"/>
                      <a:pt x="145" y="239"/>
                    </a:cubicBezTo>
                    <a:lnTo>
                      <a:pt x="135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6" name="Freeform 375">
                <a:extLst>
                  <a:ext uri="{FF2B5EF4-FFF2-40B4-BE49-F238E27FC236}">
                    <a16:creationId xmlns:a16="http://schemas.microsoft.com/office/drawing/2014/main" id="{3FCE3B60-953A-D6BE-E355-22578F628ED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7" name="Freeform 376">
                <a:extLst>
                  <a:ext uri="{FF2B5EF4-FFF2-40B4-BE49-F238E27FC236}">
                    <a16:creationId xmlns:a16="http://schemas.microsoft.com/office/drawing/2014/main" id="{699F0DDF-35EB-26D2-2F4A-D59BE52221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1" y="2567"/>
                <a:ext cx="23" cy="61"/>
              </a:xfrm>
              <a:custGeom>
                <a:avLst/>
                <a:gdLst>
                  <a:gd name="T0" fmla="*/ 5 w 42"/>
                  <a:gd name="T1" fmla="*/ 110 h 110"/>
                  <a:gd name="T2" fmla="*/ 0 w 42"/>
                  <a:gd name="T3" fmla="*/ 101 h 110"/>
                  <a:gd name="T4" fmla="*/ 33 w 42"/>
                  <a:gd name="T5" fmla="*/ 42 h 110"/>
                  <a:gd name="T6" fmla="*/ 12 w 42"/>
                  <a:gd name="T7" fmla="*/ 10 h 110"/>
                  <a:gd name="T8" fmla="*/ 16 w 42"/>
                  <a:gd name="T9" fmla="*/ 0 h 110"/>
                  <a:gd name="T10" fmla="*/ 42 w 42"/>
                  <a:gd name="T11" fmla="*/ 40 h 110"/>
                  <a:gd name="T12" fmla="*/ 5 w 42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5" y="110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21" y="85"/>
                      <a:pt x="33" y="61"/>
                      <a:pt x="33" y="42"/>
                    </a:cubicBezTo>
                    <a:cubicBezTo>
                      <a:pt x="33" y="28"/>
                      <a:pt x="26" y="19"/>
                      <a:pt x="12" y="1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30" y="10"/>
                      <a:pt x="40" y="24"/>
                      <a:pt x="42" y="40"/>
                    </a:cubicBezTo>
                    <a:cubicBezTo>
                      <a:pt x="42" y="66"/>
                      <a:pt x="30" y="89"/>
                      <a:pt x="5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8" name="Freeform 377">
                <a:extLst>
                  <a:ext uri="{FF2B5EF4-FFF2-40B4-BE49-F238E27FC236}">
                    <a16:creationId xmlns:a16="http://schemas.microsoft.com/office/drawing/2014/main" id="{E832D990-32CF-9697-2FA4-7573F2D3A0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8" y="2470"/>
                <a:ext cx="272" cy="277"/>
              </a:xfrm>
              <a:custGeom>
                <a:avLst/>
                <a:gdLst>
                  <a:gd name="T0" fmla="*/ 51 w 503"/>
                  <a:gd name="T1" fmla="*/ 506 h 506"/>
                  <a:gd name="T2" fmla="*/ 70 w 503"/>
                  <a:gd name="T3" fmla="*/ 176 h 506"/>
                  <a:gd name="T4" fmla="*/ 503 w 503"/>
                  <a:gd name="T5" fmla="*/ 7 h 506"/>
                  <a:gd name="T6" fmla="*/ 503 w 503"/>
                  <a:gd name="T7" fmla="*/ 17 h 506"/>
                  <a:gd name="T8" fmla="*/ 80 w 503"/>
                  <a:gd name="T9" fmla="*/ 181 h 506"/>
                  <a:gd name="T10" fmla="*/ 61 w 503"/>
                  <a:gd name="T11" fmla="*/ 502 h 506"/>
                  <a:gd name="T12" fmla="*/ 51 w 503"/>
                  <a:gd name="T13" fmla="*/ 506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3" h="506">
                    <a:moveTo>
                      <a:pt x="51" y="506"/>
                    </a:moveTo>
                    <a:cubicBezTo>
                      <a:pt x="0" y="384"/>
                      <a:pt x="7" y="267"/>
                      <a:pt x="70" y="176"/>
                    </a:cubicBezTo>
                    <a:cubicBezTo>
                      <a:pt x="150" y="61"/>
                      <a:pt x="307" y="0"/>
                      <a:pt x="503" y="7"/>
                    </a:cubicBezTo>
                    <a:cubicBezTo>
                      <a:pt x="503" y="17"/>
                      <a:pt x="503" y="17"/>
                      <a:pt x="503" y="17"/>
                    </a:cubicBezTo>
                    <a:cubicBezTo>
                      <a:pt x="311" y="10"/>
                      <a:pt x="155" y="70"/>
                      <a:pt x="80" y="181"/>
                    </a:cubicBezTo>
                    <a:cubicBezTo>
                      <a:pt x="19" y="267"/>
                      <a:pt x="12" y="382"/>
                      <a:pt x="61" y="502"/>
                    </a:cubicBezTo>
                    <a:lnTo>
                      <a:pt x="51" y="5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199" name="Freeform 378">
                <a:extLst>
                  <a:ext uri="{FF2B5EF4-FFF2-40B4-BE49-F238E27FC236}">
                    <a16:creationId xmlns:a16="http://schemas.microsoft.com/office/drawing/2014/main" id="{1C4B829A-EDD3-206C-16C7-FAA162C1F6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0" y="2333"/>
                <a:ext cx="287" cy="414"/>
              </a:xfrm>
              <a:custGeom>
                <a:avLst/>
                <a:gdLst>
                  <a:gd name="T0" fmla="*/ 46 w 529"/>
                  <a:gd name="T1" fmla="*/ 757 h 757"/>
                  <a:gd name="T2" fmla="*/ 58 w 529"/>
                  <a:gd name="T3" fmla="*/ 394 h 757"/>
                  <a:gd name="T4" fmla="*/ 526 w 529"/>
                  <a:gd name="T5" fmla="*/ 0 h 757"/>
                  <a:gd name="T6" fmla="*/ 529 w 529"/>
                  <a:gd name="T7" fmla="*/ 10 h 757"/>
                  <a:gd name="T8" fmla="*/ 68 w 529"/>
                  <a:gd name="T9" fmla="*/ 399 h 757"/>
                  <a:gd name="T10" fmla="*/ 56 w 529"/>
                  <a:gd name="T11" fmla="*/ 753 h 757"/>
                  <a:gd name="T12" fmla="*/ 46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46" y="757"/>
                    </a:moveTo>
                    <a:cubicBezTo>
                      <a:pt x="0" y="643"/>
                      <a:pt x="4" y="518"/>
                      <a:pt x="58" y="394"/>
                    </a:cubicBezTo>
                    <a:cubicBezTo>
                      <a:pt x="138" y="218"/>
                      <a:pt x="309" y="75"/>
                      <a:pt x="526" y="0"/>
                    </a:cubicBezTo>
                    <a:cubicBezTo>
                      <a:pt x="529" y="10"/>
                      <a:pt x="529" y="10"/>
                      <a:pt x="529" y="10"/>
                    </a:cubicBezTo>
                    <a:cubicBezTo>
                      <a:pt x="313" y="85"/>
                      <a:pt x="145" y="225"/>
                      <a:pt x="68" y="399"/>
                    </a:cubicBezTo>
                    <a:cubicBezTo>
                      <a:pt x="14" y="518"/>
                      <a:pt x="9" y="643"/>
                      <a:pt x="56" y="753"/>
                    </a:cubicBezTo>
                    <a:lnTo>
                      <a:pt x="46" y="7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0" name="Freeform 379">
                <a:extLst>
                  <a:ext uri="{FF2B5EF4-FFF2-40B4-BE49-F238E27FC236}">
                    <a16:creationId xmlns:a16="http://schemas.microsoft.com/office/drawing/2014/main" id="{F0465D00-ECE1-660F-ECA9-3767B9F59F3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1" name="Freeform 380">
                <a:extLst>
                  <a:ext uri="{FF2B5EF4-FFF2-40B4-BE49-F238E27FC236}">
                    <a16:creationId xmlns:a16="http://schemas.microsoft.com/office/drawing/2014/main" id="{783BF29C-D799-031A-91A6-298B6631B6B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968" y="2745"/>
                <a:ext cx="543" cy="602"/>
              </a:xfrm>
              <a:custGeom>
                <a:avLst/>
                <a:gdLst>
                  <a:gd name="T0" fmla="*/ 332 w 1002"/>
                  <a:gd name="T1" fmla="*/ 1040 h 1101"/>
                  <a:gd name="T2" fmla="*/ 4 w 1002"/>
                  <a:gd name="T3" fmla="*/ 958 h 1101"/>
                  <a:gd name="T4" fmla="*/ 0 w 1002"/>
                  <a:gd name="T5" fmla="*/ 953 h 1101"/>
                  <a:gd name="T6" fmla="*/ 4 w 1002"/>
                  <a:gd name="T7" fmla="*/ 949 h 1101"/>
                  <a:gd name="T8" fmla="*/ 327 w 1002"/>
                  <a:gd name="T9" fmla="*/ 4 h 1101"/>
                  <a:gd name="T10" fmla="*/ 337 w 1002"/>
                  <a:gd name="T11" fmla="*/ 0 h 1101"/>
                  <a:gd name="T12" fmla="*/ 997 w 1002"/>
                  <a:gd name="T13" fmla="*/ 789 h 1101"/>
                  <a:gd name="T14" fmla="*/ 1002 w 1002"/>
                  <a:gd name="T15" fmla="*/ 794 h 1101"/>
                  <a:gd name="T16" fmla="*/ 997 w 1002"/>
                  <a:gd name="T17" fmla="*/ 799 h 1101"/>
                  <a:gd name="T18" fmla="*/ 332 w 1002"/>
                  <a:gd name="T19" fmla="*/ 1040 h 1101"/>
                  <a:gd name="T20" fmla="*/ 16 w 1002"/>
                  <a:gd name="T21" fmla="*/ 953 h 1101"/>
                  <a:gd name="T22" fmla="*/ 983 w 1002"/>
                  <a:gd name="T23" fmla="*/ 796 h 1101"/>
                  <a:gd name="T24" fmla="*/ 360 w 1002"/>
                  <a:gd name="T25" fmla="*/ 79 h 1101"/>
                  <a:gd name="T26" fmla="*/ 16 w 1002"/>
                  <a:gd name="T27" fmla="*/ 95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2" h="1101">
                    <a:moveTo>
                      <a:pt x="332" y="1040"/>
                    </a:moveTo>
                    <a:cubicBezTo>
                      <a:pt x="208" y="1040"/>
                      <a:pt x="93" y="1014"/>
                      <a:pt x="4" y="958"/>
                    </a:cubicBezTo>
                    <a:cubicBezTo>
                      <a:pt x="0" y="953"/>
                      <a:pt x="0" y="953"/>
                      <a:pt x="0" y="953"/>
                    </a:cubicBezTo>
                    <a:cubicBezTo>
                      <a:pt x="4" y="949"/>
                      <a:pt x="4" y="949"/>
                      <a:pt x="4" y="949"/>
                    </a:cubicBezTo>
                    <a:cubicBezTo>
                      <a:pt x="297" y="710"/>
                      <a:pt x="442" y="286"/>
                      <a:pt x="327" y="4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454" y="281"/>
                      <a:pt x="749" y="637"/>
                      <a:pt x="997" y="789"/>
                    </a:cubicBezTo>
                    <a:cubicBezTo>
                      <a:pt x="1002" y="794"/>
                      <a:pt x="1002" y="794"/>
                      <a:pt x="1002" y="794"/>
                    </a:cubicBezTo>
                    <a:cubicBezTo>
                      <a:pt x="997" y="799"/>
                      <a:pt x="997" y="799"/>
                      <a:pt x="997" y="799"/>
                    </a:cubicBezTo>
                    <a:cubicBezTo>
                      <a:pt x="805" y="956"/>
                      <a:pt x="555" y="1040"/>
                      <a:pt x="332" y="1040"/>
                    </a:cubicBezTo>
                    <a:close/>
                    <a:moveTo>
                      <a:pt x="16" y="953"/>
                    </a:moveTo>
                    <a:cubicBezTo>
                      <a:pt x="262" y="1101"/>
                      <a:pt x="693" y="1031"/>
                      <a:pt x="983" y="796"/>
                    </a:cubicBezTo>
                    <a:cubicBezTo>
                      <a:pt x="756" y="653"/>
                      <a:pt x="491" y="346"/>
                      <a:pt x="360" y="79"/>
                    </a:cubicBezTo>
                    <a:cubicBezTo>
                      <a:pt x="426" y="358"/>
                      <a:pt x="283" y="731"/>
                      <a:pt x="16" y="9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2" name="Freeform 381">
                <a:extLst>
                  <a:ext uri="{FF2B5EF4-FFF2-40B4-BE49-F238E27FC236}">
                    <a16:creationId xmlns:a16="http://schemas.microsoft.com/office/drawing/2014/main" id="{4F1D1B04-0C8B-3DE7-9776-33DC1E36E38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3" y="2745"/>
                <a:ext cx="81" cy="568"/>
              </a:xfrm>
              <a:custGeom>
                <a:avLst/>
                <a:gdLst>
                  <a:gd name="T0" fmla="*/ 9 w 150"/>
                  <a:gd name="T1" fmla="*/ 1038 h 1038"/>
                  <a:gd name="T2" fmla="*/ 0 w 150"/>
                  <a:gd name="T3" fmla="*/ 1033 h 1038"/>
                  <a:gd name="T4" fmla="*/ 23 w 150"/>
                  <a:gd name="T5" fmla="*/ 4 h 1038"/>
                  <a:gd name="T6" fmla="*/ 33 w 150"/>
                  <a:gd name="T7" fmla="*/ 0 h 1038"/>
                  <a:gd name="T8" fmla="*/ 9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9" y="1038"/>
                    </a:moveTo>
                    <a:cubicBezTo>
                      <a:pt x="0" y="1033"/>
                      <a:pt x="0" y="1033"/>
                      <a:pt x="0" y="1033"/>
                    </a:cubicBezTo>
                    <a:cubicBezTo>
                      <a:pt x="129" y="747"/>
                      <a:pt x="141" y="286"/>
                      <a:pt x="2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38" y="750"/>
                      <a:pt x="9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3" name="Freeform 382">
                <a:extLst>
                  <a:ext uri="{FF2B5EF4-FFF2-40B4-BE49-F238E27FC236}">
                    <a16:creationId xmlns:a16="http://schemas.microsoft.com/office/drawing/2014/main" id="{925EBCFB-DDF6-2780-DDB9-DE4BE4F865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185" cy="535"/>
              </a:xfrm>
              <a:custGeom>
                <a:avLst/>
                <a:gdLst>
                  <a:gd name="T0" fmla="*/ 331 w 340"/>
                  <a:gd name="T1" fmla="*/ 979 h 979"/>
                  <a:gd name="T2" fmla="*/ 0 w 340"/>
                  <a:gd name="T3" fmla="*/ 4 h 979"/>
                  <a:gd name="T4" fmla="*/ 10 w 340"/>
                  <a:gd name="T5" fmla="*/ 0 h 979"/>
                  <a:gd name="T6" fmla="*/ 340 w 340"/>
                  <a:gd name="T7" fmla="*/ 977 h 979"/>
                  <a:gd name="T8" fmla="*/ 331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1" y="979"/>
                    </a:moveTo>
                    <a:cubicBezTo>
                      <a:pt x="265" y="724"/>
                      <a:pt x="115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3"/>
                      <a:pt x="274" y="721"/>
                      <a:pt x="340" y="977"/>
                    </a:cubicBezTo>
                    <a:lnTo>
                      <a:pt x="331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4" name="Freeform 383">
                <a:extLst>
                  <a:ext uri="{FF2B5EF4-FFF2-40B4-BE49-F238E27FC236}">
                    <a16:creationId xmlns:a16="http://schemas.microsoft.com/office/drawing/2014/main" id="{B5B7EE38-D4E3-597F-6540-252903AD3ED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5" name="Freeform 384">
                <a:extLst>
                  <a:ext uri="{FF2B5EF4-FFF2-40B4-BE49-F238E27FC236}">
                    <a16:creationId xmlns:a16="http://schemas.microsoft.com/office/drawing/2014/main" id="{087D6395-D3E5-3B41-F3CC-BCC0C007D6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75" cy="296"/>
              </a:xfrm>
              <a:custGeom>
                <a:avLst/>
                <a:gdLst>
                  <a:gd name="T0" fmla="*/ 874 w 876"/>
                  <a:gd name="T1" fmla="*/ 541 h 541"/>
                  <a:gd name="T2" fmla="*/ 0 w 876"/>
                  <a:gd name="T3" fmla="*/ 4 h 541"/>
                  <a:gd name="T4" fmla="*/ 10 w 876"/>
                  <a:gd name="T5" fmla="*/ 0 h 541"/>
                  <a:gd name="T6" fmla="*/ 876 w 876"/>
                  <a:gd name="T7" fmla="*/ 529 h 541"/>
                  <a:gd name="T8" fmla="*/ 874 w 876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41">
                    <a:moveTo>
                      <a:pt x="874" y="541"/>
                    </a:moveTo>
                    <a:cubicBezTo>
                      <a:pt x="509" y="529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4" y="5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6" name="Freeform 385">
                <a:extLst>
                  <a:ext uri="{FF2B5EF4-FFF2-40B4-BE49-F238E27FC236}">
                    <a16:creationId xmlns:a16="http://schemas.microsoft.com/office/drawing/2014/main" id="{D9CDF992-1CA6-D83D-8CB6-DA845DDA7D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92" cy="220"/>
              </a:xfrm>
              <a:custGeom>
                <a:avLst/>
                <a:gdLst>
                  <a:gd name="T0" fmla="*/ 598 w 907"/>
                  <a:gd name="T1" fmla="*/ 335 h 403"/>
                  <a:gd name="T2" fmla="*/ 0 w 907"/>
                  <a:gd name="T3" fmla="*/ 4 h 403"/>
                  <a:gd name="T4" fmla="*/ 10 w 907"/>
                  <a:gd name="T5" fmla="*/ 0 h 403"/>
                  <a:gd name="T6" fmla="*/ 904 w 907"/>
                  <a:gd name="T7" fmla="*/ 271 h 403"/>
                  <a:gd name="T8" fmla="*/ 907 w 907"/>
                  <a:gd name="T9" fmla="*/ 281 h 403"/>
                  <a:gd name="T10" fmla="*/ 598 w 907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7" h="403">
                    <a:moveTo>
                      <a:pt x="598" y="335"/>
                    </a:moveTo>
                    <a:cubicBezTo>
                      <a:pt x="326" y="335"/>
                      <a:pt x="85" y="213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5" y="281"/>
                      <a:pt x="527" y="403"/>
                      <a:pt x="904" y="271"/>
                    </a:cubicBezTo>
                    <a:cubicBezTo>
                      <a:pt x="907" y="281"/>
                      <a:pt x="907" y="281"/>
                      <a:pt x="907" y="281"/>
                    </a:cubicBezTo>
                    <a:cubicBezTo>
                      <a:pt x="804" y="318"/>
                      <a:pt x="698" y="335"/>
                      <a:pt x="598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7" name="Freeform 386">
                <a:extLst>
                  <a:ext uri="{FF2B5EF4-FFF2-40B4-BE49-F238E27FC236}">
                    <a16:creationId xmlns:a16="http://schemas.microsoft.com/office/drawing/2014/main" id="{AC2D76F4-D1DC-611A-7A4A-3ECA2B9243E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29" y="2579"/>
                <a:ext cx="121" cy="168"/>
              </a:xfrm>
              <a:custGeom>
                <a:avLst/>
                <a:gdLst>
                  <a:gd name="T0" fmla="*/ 215 w 223"/>
                  <a:gd name="T1" fmla="*/ 307 h 307"/>
                  <a:gd name="T2" fmla="*/ 178 w 223"/>
                  <a:gd name="T3" fmla="*/ 237 h 307"/>
                  <a:gd name="T4" fmla="*/ 145 w 223"/>
                  <a:gd name="T5" fmla="*/ 195 h 307"/>
                  <a:gd name="T6" fmla="*/ 66 w 223"/>
                  <a:gd name="T7" fmla="*/ 127 h 307"/>
                  <a:gd name="T8" fmla="*/ 0 w 223"/>
                  <a:gd name="T9" fmla="*/ 99 h 307"/>
                  <a:gd name="T10" fmla="*/ 0 w 223"/>
                  <a:gd name="T11" fmla="*/ 89 h 307"/>
                  <a:gd name="T12" fmla="*/ 54 w 223"/>
                  <a:gd name="T13" fmla="*/ 85 h 307"/>
                  <a:gd name="T14" fmla="*/ 105 w 223"/>
                  <a:gd name="T15" fmla="*/ 68 h 307"/>
                  <a:gd name="T16" fmla="*/ 173 w 223"/>
                  <a:gd name="T17" fmla="*/ 33 h 307"/>
                  <a:gd name="T18" fmla="*/ 215 w 223"/>
                  <a:gd name="T19" fmla="*/ 0 h 307"/>
                  <a:gd name="T20" fmla="*/ 223 w 223"/>
                  <a:gd name="T21" fmla="*/ 7 h 307"/>
                  <a:gd name="T22" fmla="*/ 199 w 223"/>
                  <a:gd name="T23" fmla="*/ 64 h 307"/>
                  <a:gd name="T24" fmla="*/ 190 w 223"/>
                  <a:gd name="T25" fmla="*/ 108 h 307"/>
                  <a:gd name="T26" fmla="*/ 187 w 223"/>
                  <a:gd name="T27" fmla="*/ 157 h 307"/>
                  <a:gd name="T28" fmla="*/ 197 w 223"/>
                  <a:gd name="T29" fmla="*/ 230 h 307"/>
                  <a:gd name="T30" fmla="*/ 220 w 223"/>
                  <a:gd name="T31" fmla="*/ 303 h 307"/>
                  <a:gd name="T32" fmla="*/ 215 w 223"/>
                  <a:gd name="T33" fmla="*/ 307 h 307"/>
                  <a:gd name="T34" fmla="*/ 73 w 223"/>
                  <a:gd name="T35" fmla="*/ 120 h 307"/>
                  <a:gd name="T36" fmla="*/ 152 w 223"/>
                  <a:gd name="T37" fmla="*/ 190 h 307"/>
                  <a:gd name="T38" fmla="*/ 185 w 223"/>
                  <a:gd name="T39" fmla="*/ 235 h 307"/>
                  <a:gd name="T40" fmla="*/ 194 w 223"/>
                  <a:gd name="T41" fmla="*/ 249 h 307"/>
                  <a:gd name="T42" fmla="*/ 190 w 223"/>
                  <a:gd name="T43" fmla="*/ 235 h 307"/>
                  <a:gd name="T44" fmla="*/ 180 w 223"/>
                  <a:gd name="T45" fmla="*/ 160 h 307"/>
                  <a:gd name="T46" fmla="*/ 183 w 223"/>
                  <a:gd name="T47" fmla="*/ 108 h 307"/>
                  <a:gd name="T48" fmla="*/ 192 w 223"/>
                  <a:gd name="T49" fmla="*/ 64 h 307"/>
                  <a:gd name="T50" fmla="*/ 204 w 223"/>
                  <a:gd name="T51" fmla="*/ 28 h 307"/>
                  <a:gd name="T52" fmla="*/ 180 w 223"/>
                  <a:gd name="T53" fmla="*/ 45 h 307"/>
                  <a:gd name="T54" fmla="*/ 110 w 223"/>
                  <a:gd name="T55" fmla="*/ 80 h 307"/>
                  <a:gd name="T56" fmla="*/ 56 w 223"/>
                  <a:gd name="T57" fmla="*/ 96 h 307"/>
                  <a:gd name="T58" fmla="*/ 28 w 223"/>
                  <a:gd name="T59" fmla="*/ 101 h 307"/>
                  <a:gd name="T60" fmla="*/ 73 w 223"/>
                  <a:gd name="T61" fmla="*/ 12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3" h="307">
                    <a:moveTo>
                      <a:pt x="215" y="307"/>
                    </a:moveTo>
                    <a:cubicBezTo>
                      <a:pt x="206" y="289"/>
                      <a:pt x="192" y="258"/>
                      <a:pt x="178" y="237"/>
                    </a:cubicBezTo>
                    <a:cubicBezTo>
                      <a:pt x="169" y="223"/>
                      <a:pt x="157" y="207"/>
                      <a:pt x="145" y="195"/>
                    </a:cubicBezTo>
                    <a:cubicBezTo>
                      <a:pt x="138" y="185"/>
                      <a:pt x="110" y="155"/>
                      <a:pt x="66" y="127"/>
                    </a:cubicBezTo>
                    <a:cubicBezTo>
                      <a:pt x="63" y="127"/>
                      <a:pt x="31" y="106"/>
                      <a:pt x="0" y="9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19" y="92"/>
                      <a:pt x="45" y="85"/>
                      <a:pt x="54" y="85"/>
                    </a:cubicBezTo>
                    <a:cubicBezTo>
                      <a:pt x="73" y="80"/>
                      <a:pt x="98" y="73"/>
                      <a:pt x="105" y="68"/>
                    </a:cubicBezTo>
                    <a:cubicBezTo>
                      <a:pt x="134" y="57"/>
                      <a:pt x="145" y="52"/>
                      <a:pt x="173" y="33"/>
                    </a:cubicBezTo>
                    <a:cubicBezTo>
                      <a:pt x="194" y="19"/>
                      <a:pt x="208" y="5"/>
                      <a:pt x="215" y="0"/>
                    </a:cubicBezTo>
                    <a:cubicBezTo>
                      <a:pt x="223" y="7"/>
                      <a:pt x="223" y="7"/>
                      <a:pt x="223" y="7"/>
                    </a:cubicBezTo>
                    <a:cubicBezTo>
                      <a:pt x="208" y="28"/>
                      <a:pt x="199" y="64"/>
                      <a:pt x="199" y="64"/>
                    </a:cubicBezTo>
                    <a:cubicBezTo>
                      <a:pt x="197" y="75"/>
                      <a:pt x="192" y="94"/>
                      <a:pt x="190" y="108"/>
                    </a:cubicBezTo>
                    <a:cubicBezTo>
                      <a:pt x="187" y="122"/>
                      <a:pt x="187" y="143"/>
                      <a:pt x="187" y="157"/>
                    </a:cubicBezTo>
                    <a:cubicBezTo>
                      <a:pt x="187" y="178"/>
                      <a:pt x="192" y="209"/>
                      <a:pt x="197" y="230"/>
                    </a:cubicBezTo>
                    <a:cubicBezTo>
                      <a:pt x="201" y="251"/>
                      <a:pt x="211" y="282"/>
                      <a:pt x="220" y="303"/>
                    </a:cubicBezTo>
                    <a:lnTo>
                      <a:pt x="215" y="307"/>
                    </a:lnTo>
                    <a:close/>
                    <a:moveTo>
                      <a:pt x="73" y="120"/>
                    </a:moveTo>
                    <a:cubicBezTo>
                      <a:pt x="117" y="148"/>
                      <a:pt x="145" y="181"/>
                      <a:pt x="152" y="190"/>
                    </a:cubicBezTo>
                    <a:cubicBezTo>
                      <a:pt x="164" y="204"/>
                      <a:pt x="176" y="221"/>
                      <a:pt x="185" y="235"/>
                    </a:cubicBezTo>
                    <a:cubicBezTo>
                      <a:pt x="187" y="239"/>
                      <a:pt x="190" y="244"/>
                      <a:pt x="194" y="249"/>
                    </a:cubicBezTo>
                    <a:cubicBezTo>
                      <a:pt x="192" y="244"/>
                      <a:pt x="192" y="239"/>
                      <a:pt x="190" y="235"/>
                    </a:cubicBezTo>
                    <a:cubicBezTo>
                      <a:pt x="185" y="214"/>
                      <a:pt x="180" y="181"/>
                      <a:pt x="180" y="160"/>
                    </a:cubicBezTo>
                    <a:cubicBezTo>
                      <a:pt x="180" y="143"/>
                      <a:pt x="180" y="125"/>
                      <a:pt x="183" y="108"/>
                    </a:cubicBezTo>
                    <a:cubicBezTo>
                      <a:pt x="185" y="94"/>
                      <a:pt x="187" y="75"/>
                      <a:pt x="192" y="64"/>
                    </a:cubicBezTo>
                    <a:cubicBezTo>
                      <a:pt x="192" y="64"/>
                      <a:pt x="197" y="47"/>
                      <a:pt x="204" y="28"/>
                    </a:cubicBezTo>
                    <a:cubicBezTo>
                      <a:pt x="197" y="33"/>
                      <a:pt x="190" y="38"/>
                      <a:pt x="180" y="45"/>
                    </a:cubicBezTo>
                    <a:cubicBezTo>
                      <a:pt x="150" y="64"/>
                      <a:pt x="141" y="68"/>
                      <a:pt x="110" y="80"/>
                    </a:cubicBezTo>
                    <a:cubicBezTo>
                      <a:pt x="103" y="82"/>
                      <a:pt x="77" y="92"/>
                      <a:pt x="56" y="96"/>
                    </a:cubicBezTo>
                    <a:cubicBezTo>
                      <a:pt x="49" y="99"/>
                      <a:pt x="40" y="99"/>
                      <a:pt x="28" y="101"/>
                    </a:cubicBezTo>
                    <a:cubicBezTo>
                      <a:pt x="54" y="106"/>
                      <a:pt x="70" y="118"/>
                      <a:pt x="73" y="1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8" name="Freeform 387">
                <a:extLst>
                  <a:ext uri="{FF2B5EF4-FFF2-40B4-BE49-F238E27FC236}">
                    <a16:creationId xmlns:a16="http://schemas.microsoft.com/office/drawing/2014/main" id="{CA8755EB-2635-15C3-3BE0-8BC8668085D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09" name="Freeform 388">
                <a:extLst>
                  <a:ext uri="{FF2B5EF4-FFF2-40B4-BE49-F238E27FC236}">
                    <a16:creationId xmlns:a16="http://schemas.microsoft.com/office/drawing/2014/main" id="{16563877-518F-402E-7B72-F02BE75901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55" y="2425"/>
                <a:ext cx="73" cy="200"/>
              </a:xfrm>
              <a:custGeom>
                <a:avLst/>
                <a:gdLst>
                  <a:gd name="T0" fmla="*/ 89 w 136"/>
                  <a:gd name="T1" fmla="*/ 366 h 366"/>
                  <a:gd name="T2" fmla="*/ 5 w 136"/>
                  <a:gd name="T3" fmla="*/ 232 h 366"/>
                  <a:gd name="T4" fmla="*/ 129 w 136"/>
                  <a:gd name="T5" fmla="*/ 0 h 366"/>
                  <a:gd name="T6" fmla="*/ 136 w 136"/>
                  <a:gd name="T7" fmla="*/ 7 h 366"/>
                  <a:gd name="T8" fmla="*/ 14 w 136"/>
                  <a:gd name="T9" fmla="*/ 230 h 366"/>
                  <a:gd name="T10" fmla="*/ 94 w 136"/>
                  <a:gd name="T11" fmla="*/ 354 h 366"/>
                  <a:gd name="T12" fmla="*/ 89 w 136"/>
                  <a:gd name="T13" fmla="*/ 36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6" h="366">
                    <a:moveTo>
                      <a:pt x="89" y="366"/>
                    </a:moveTo>
                    <a:cubicBezTo>
                      <a:pt x="38" y="333"/>
                      <a:pt x="10" y="288"/>
                      <a:pt x="5" y="232"/>
                    </a:cubicBezTo>
                    <a:cubicBezTo>
                      <a:pt x="0" y="155"/>
                      <a:pt x="45" y="70"/>
                      <a:pt x="129" y="0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54" y="75"/>
                      <a:pt x="10" y="155"/>
                      <a:pt x="14" y="230"/>
                    </a:cubicBezTo>
                    <a:cubicBezTo>
                      <a:pt x="17" y="281"/>
                      <a:pt x="45" y="326"/>
                      <a:pt x="94" y="354"/>
                    </a:cubicBezTo>
                    <a:lnTo>
                      <a:pt x="89" y="3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0" name="Freeform 389">
                <a:extLst>
                  <a:ext uri="{FF2B5EF4-FFF2-40B4-BE49-F238E27FC236}">
                    <a16:creationId xmlns:a16="http://schemas.microsoft.com/office/drawing/2014/main" id="{A9ED1FDE-111D-A9ED-3B40-791C2DBC77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34" y="2582"/>
                <a:ext cx="24" cy="58"/>
              </a:xfrm>
              <a:custGeom>
                <a:avLst/>
                <a:gdLst>
                  <a:gd name="T0" fmla="*/ 29 w 45"/>
                  <a:gd name="T1" fmla="*/ 106 h 106"/>
                  <a:gd name="T2" fmla="*/ 3 w 45"/>
                  <a:gd name="T3" fmla="*/ 66 h 106"/>
                  <a:gd name="T4" fmla="*/ 38 w 45"/>
                  <a:gd name="T5" fmla="*/ 0 h 106"/>
                  <a:gd name="T6" fmla="*/ 45 w 45"/>
                  <a:gd name="T7" fmla="*/ 7 h 106"/>
                  <a:gd name="T8" fmla="*/ 12 w 45"/>
                  <a:gd name="T9" fmla="*/ 66 h 106"/>
                  <a:gd name="T10" fmla="*/ 33 w 45"/>
                  <a:gd name="T11" fmla="*/ 98 h 106"/>
                  <a:gd name="T12" fmla="*/ 29 w 45"/>
                  <a:gd name="T13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06">
                    <a:moveTo>
                      <a:pt x="29" y="106"/>
                    </a:moveTo>
                    <a:cubicBezTo>
                      <a:pt x="15" y="96"/>
                      <a:pt x="5" y="82"/>
                      <a:pt x="3" y="66"/>
                    </a:cubicBezTo>
                    <a:cubicBezTo>
                      <a:pt x="0" y="42"/>
                      <a:pt x="15" y="19"/>
                      <a:pt x="38" y="0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24" y="23"/>
                      <a:pt x="12" y="47"/>
                      <a:pt x="12" y="66"/>
                    </a:cubicBezTo>
                    <a:cubicBezTo>
                      <a:pt x="12" y="80"/>
                      <a:pt x="19" y="89"/>
                      <a:pt x="33" y="98"/>
                    </a:cubicBezTo>
                    <a:lnTo>
                      <a:pt x="29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1" name="Freeform 390">
                <a:extLst>
                  <a:ext uri="{FF2B5EF4-FFF2-40B4-BE49-F238E27FC236}">
                    <a16:creationId xmlns:a16="http://schemas.microsoft.com/office/drawing/2014/main" id="{527ACC98-A77B-BB27-7DA8-4BFD0698742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38" y="2567"/>
                <a:ext cx="542" cy="195"/>
              </a:xfrm>
              <a:custGeom>
                <a:avLst/>
                <a:gdLst>
                  <a:gd name="T0" fmla="*/ 335 w 1000"/>
                  <a:gd name="T1" fmla="*/ 338 h 356"/>
                  <a:gd name="T2" fmla="*/ 7 w 1000"/>
                  <a:gd name="T3" fmla="*/ 256 h 356"/>
                  <a:gd name="T4" fmla="*/ 0 w 1000"/>
                  <a:gd name="T5" fmla="*/ 253 h 356"/>
                  <a:gd name="T6" fmla="*/ 5 w 1000"/>
                  <a:gd name="T7" fmla="*/ 249 h 356"/>
                  <a:gd name="T8" fmla="*/ 506 w 1000"/>
                  <a:gd name="T9" fmla="*/ 99 h 356"/>
                  <a:gd name="T10" fmla="*/ 719 w 1000"/>
                  <a:gd name="T11" fmla="*/ 251 h 356"/>
                  <a:gd name="T12" fmla="*/ 721 w 1000"/>
                  <a:gd name="T13" fmla="*/ 251 h 356"/>
                  <a:gd name="T14" fmla="*/ 737 w 1000"/>
                  <a:gd name="T15" fmla="*/ 40 h 356"/>
                  <a:gd name="T16" fmla="*/ 995 w 1000"/>
                  <a:gd name="T17" fmla="*/ 92 h 356"/>
                  <a:gd name="T18" fmla="*/ 1000 w 1000"/>
                  <a:gd name="T19" fmla="*/ 96 h 356"/>
                  <a:gd name="T20" fmla="*/ 995 w 1000"/>
                  <a:gd name="T21" fmla="*/ 101 h 356"/>
                  <a:gd name="T22" fmla="*/ 733 w 1000"/>
                  <a:gd name="T23" fmla="*/ 258 h 356"/>
                  <a:gd name="T24" fmla="*/ 759 w 1000"/>
                  <a:gd name="T25" fmla="*/ 328 h 356"/>
                  <a:gd name="T26" fmla="*/ 749 w 1000"/>
                  <a:gd name="T27" fmla="*/ 333 h 356"/>
                  <a:gd name="T28" fmla="*/ 714 w 1000"/>
                  <a:gd name="T29" fmla="*/ 265 h 356"/>
                  <a:gd name="T30" fmla="*/ 335 w 1000"/>
                  <a:gd name="T31" fmla="*/ 338 h 356"/>
                  <a:gd name="T32" fmla="*/ 16 w 1000"/>
                  <a:gd name="T33" fmla="*/ 251 h 356"/>
                  <a:gd name="T34" fmla="*/ 709 w 1000"/>
                  <a:gd name="T35" fmla="*/ 253 h 356"/>
                  <a:gd name="T36" fmla="*/ 503 w 1000"/>
                  <a:gd name="T37" fmla="*/ 106 h 356"/>
                  <a:gd name="T38" fmla="*/ 16 w 1000"/>
                  <a:gd name="T39" fmla="*/ 251 h 356"/>
                  <a:gd name="T40" fmla="*/ 803 w 1000"/>
                  <a:gd name="T41" fmla="*/ 26 h 356"/>
                  <a:gd name="T42" fmla="*/ 744 w 1000"/>
                  <a:gd name="T43" fmla="*/ 45 h 356"/>
                  <a:gd name="T44" fmla="*/ 730 w 1000"/>
                  <a:gd name="T45" fmla="*/ 244 h 356"/>
                  <a:gd name="T46" fmla="*/ 983 w 1000"/>
                  <a:gd name="T47" fmla="*/ 94 h 356"/>
                  <a:gd name="T48" fmla="*/ 803 w 1000"/>
                  <a:gd name="T49" fmla="*/ 26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00" h="356">
                    <a:moveTo>
                      <a:pt x="335" y="338"/>
                    </a:moveTo>
                    <a:cubicBezTo>
                      <a:pt x="211" y="338"/>
                      <a:pt x="96" y="312"/>
                      <a:pt x="7" y="256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5" y="249"/>
                      <a:pt x="5" y="249"/>
                      <a:pt x="5" y="249"/>
                    </a:cubicBezTo>
                    <a:cubicBezTo>
                      <a:pt x="169" y="113"/>
                      <a:pt x="351" y="59"/>
                      <a:pt x="506" y="99"/>
                    </a:cubicBezTo>
                    <a:cubicBezTo>
                      <a:pt x="595" y="120"/>
                      <a:pt x="667" y="174"/>
                      <a:pt x="719" y="251"/>
                    </a:cubicBezTo>
                    <a:cubicBezTo>
                      <a:pt x="721" y="251"/>
                      <a:pt x="721" y="251"/>
                      <a:pt x="721" y="251"/>
                    </a:cubicBezTo>
                    <a:cubicBezTo>
                      <a:pt x="691" y="148"/>
                      <a:pt x="695" y="75"/>
                      <a:pt x="737" y="40"/>
                    </a:cubicBezTo>
                    <a:cubicBezTo>
                      <a:pt x="787" y="0"/>
                      <a:pt x="878" y="17"/>
                      <a:pt x="995" y="92"/>
                    </a:cubicBezTo>
                    <a:cubicBezTo>
                      <a:pt x="1000" y="96"/>
                      <a:pt x="1000" y="96"/>
                      <a:pt x="1000" y="96"/>
                    </a:cubicBezTo>
                    <a:cubicBezTo>
                      <a:pt x="995" y="101"/>
                      <a:pt x="995" y="101"/>
                      <a:pt x="995" y="101"/>
                    </a:cubicBezTo>
                    <a:cubicBezTo>
                      <a:pt x="915" y="167"/>
                      <a:pt x="826" y="218"/>
                      <a:pt x="733" y="258"/>
                    </a:cubicBezTo>
                    <a:cubicBezTo>
                      <a:pt x="740" y="279"/>
                      <a:pt x="749" y="305"/>
                      <a:pt x="759" y="328"/>
                    </a:cubicBezTo>
                    <a:cubicBezTo>
                      <a:pt x="749" y="333"/>
                      <a:pt x="749" y="333"/>
                      <a:pt x="749" y="333"/>
                    </a:cubicBezTo>
                    <a:cubicBezTo>
                      <a:pt x="740" y="310"/>
                      <a:pt x="728" y="286"/>
                      <a:pt x="714" y="265"/>
                    </a:cubicBezTo>
                    <a:cubicBezTo>
                      <a:pt x="590" y="312"/>
                      <a:pt x="456" y="338"/>
                      <a:pt x="335" y="338"/>
                    </a:cubicBezTo>
                    <a:close/>
                    <a:moveTo>
                      <a:pt x="16" y="251"/>
                    </a:moveTo>
                    <a:cubicBezTo>
                      <a:pt x="192" y="356"/>
                      <a:pt x="464" y="352"/>
                      <a:pt x="709" y="253"/>
                    </a:cubicBezTo>
                    <a:cubicBezTo>
                      <a:pt x="660" y="178"/>
                      <a:pt x="590" y="129"/>
                      <a:pt x="503" y="106"/>
                    </a:cubicBezTo>
                    <a:cubicBezTo>
                      <a:pt x="356" y="68"/>
                      <a:pt x="178" y="122"/>
                      <a:pt x="16" y="251"/>
                    </a:cubicBezTo>
                    <a:close/>
                    <a:moveTo>
                      <a:pt x="803" y="26"/>
                    </a:moveTo>
                    <a:cubicBezTo>
                      <a:pt x="780" y="26"/>
                      <a:pt x="759" y="33"/>
                      <a:pt x="744" y="45"/>
                    </a:cubicBezTo>
                    <a:cubicBezTo>
                      <a:pt x="707" y="78"/>
                      <a:pt x="702" y="148"/>
                      <a:pt x="730" y="244"/>
                    </a:cubicBezTo>
                    <a:cubicBezTo>
                      <a:pt x="822" y="206"/>
                      <a:pt x="908" y="155"/>
                      <a:pt x="983" y="94"/>
                    </a:cubicBezTo>
                    <a:cubicBezTo>
                      <a:pt x="913" y="49"/>
                      <a:pt x="850" y="26"/>
                      <a:pt x="80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2" name="Freeform 391">
                <a:extLst>
                  <a:ext uri="{FF2B5EF4-FFF2-40B4-BE49-F238E27FC236}">
                    <a16:creationId xmlns:a16="http://schemas.microsoft.com/office/drawing/2014/main" id="{FBB898E9-5E60-7C65-C259-FF03647090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3" y="2577"/>
                <a:ext cx="268" cy="83"/>
              </a:xfrm>
              <a:custGeom>
                <a:avLst/>
                <a:gdLst>
                  <a:gd name="T0" fmla="*/ 164 w 494"/>
                  <a:gd name="T1" fmla="*/ 129 h 152"/>
                  <a:gd name="T2" fmla="*/ 0 w 494"/>
                  <a:gd name="T3" fmla="*/ 86 h 152"/>
                  <a:gd name="T4" fmla="*/ 5 w 494"/>
                  <a:gd name="T5" fmla="*/ 77 h 152"/>
                  <a:gd name="T6" fmla="*/ 487 w 494"/>
                  <a:gd name="T7" fmla="*/ 0 h 152"/>
                  <a:gd name="T8" fmla="*/ 494 w 494"/>
                  <a:gd name="T9" fmla="*/ 7 h 152"/>
                  <a:gd name="T10" fmla="*/ 164 w 494"/>
                  <a:gd name="T11" fmla="*/ 12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4" h="152">
                    <a:moveTo>
                      <a:pt x="164" y="129"/>
                    </a:moveTo>
                    <a:cubicBezTo>
                      <a:pt x="103" y="129"/>
                      <a:pt x="45" y="115"/>
                      <a:pt x="0" y="86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127" y="152"/>
                      <a:pt x="342" y="117"/>
                      <a:pt x="487" y="0"/>
                    </a:cubicBezTo>
                    <a:cubicBezTo>
                      <a:pt x="494" y="7"/>
                      <a:pt x="494" y="7"/>
                      <a:pt x="494" y="7"/>
                    </a:cubicBezTo>
                    <a:cubicBezTo>
                      <a:pt x="401" y="86"/>
                      <a:pt x="274" y="129"/>
                      <a:pt x="164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3" name="Freeform 392">
                <a:extLst>
                  <a:ext uri="{FF2B5EF4-FFF2-40B4-BE49-F238E27FC236}">
                    <a16:creationId xmlns:a16="http://schemas.microsoft.com/office/drawing/2014/main" id="{99023C37-85A4-87FD-1BDF-8F38DAC5BB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49" y="2623"/>
                <a:ext cx="76" cy="23"/>
              </a:xfrm>
              <a:custGeom>
                <a:avLst/>
                <a:gdLst>
                  <a:gd name="T0" fmla="*/ 46 w 140"/>
                  <a:gd name="T1" fmla="*/ 42 h 42"/>
                  <a:gd name="T2" fmla="*/ 0 w 140"/>
                  <a:gd name="T3" fmla="*/ 31 h 42"/>
                  <a:gd name="T4" fmla="*/ 4 w 140"/>
                  <a:gd name="T5" fmla="*/ 21 h 42"/>
                  <a:gd name="T6" fmla="*/ 133 w 140"/>
                  <a:gd name="T7" fmla="*/ 0 h 42"/>
                  <a:gd name="T8" fmla="*/ 140 w 140"/>
                  <a:gd name="T9" fmla="*/ 7 h 42"/>
                  <a:gd name="T10" fmla="*/ 46 w 140"/>
                  <a:gd name="T1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42">
                    <a:moveTo>
                      <a:pt x="46" y="42"/>
                    </a:moveTo>
                    <a:cubicBezTo>
                      <a:pt x="28" y="42"/>
                      <a:pt x="11" y="38"/>
                      <a:pt x="0" y="3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7" y="42"/>
                      <a:pt x="93" y="31"/>
                      <a:pt x="133" y="0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12" y="31"/>
                      <a:pt x="77" y="42"/>
                      <a:pt x="4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4" name="Freeform 393">
                <a:extLst>
                  <a:ext uri="{FF2B5EF4-FFF2-40B4-BE49-F238E27FC236}">
                    <a16:creationId xmlns:a16="http://schemas.microsoft.com/office/drawing/2014/main" id="{A45E7A0A-2DF4-5CE4-504D-E6F07D38E9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3" y="2628"/>
                <a:ext cx="247" cy="123"/>
              </a:xfrm>
              <a:custGeom>
                <a:avLst/>
                <a:gdLst>
                  <a:gd name="T0" fmla="*/ 10 w 455"/>
                  <a:gd name="T1" fmla="*/ 225 h 225"/>
                  <a:gd name="T2" fmla="*/ 0 w 455"/>
                  <a:gd name="T3" fmla="*/ 221 h 225"/>
                  <a:gd name="T4" fmla="*/ 234 w 455"/>
                  <a:gd name="T5" fmla="*/ 0 h 225"/>
                  <a:gd name="T6" fmla="*/ 237 w 455"/>
                  <a:gd name="T7" fmla="*/ 0 h 225"/>
                  <a:gd name="T8" fmla="*/ 455 w 455"/>
                  <a:gd name="T9" fmla="*/ 214 h 225"/>
                  <a:gd name="T10" fmla="*/ 445 w 455"/>
                  <a:gd name="T11" fmla="*/ 218 h 225"/>
                  <a:gd name="T12" fmla="*/ 237 w 455"/>
                  <a:gd name="T13" fmla="*/ 10 h 225"/>
                  <a:gd name="T14" fmla="*/ 234 w 455"/>
                  <a:gd name="T15" fmla="*/ 10 h 225"/>
                  <a:gd name="T16" fmla="*/ 10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10" y="225"/>
                    </a:moveTo>
                    <a:cubicBezTo>
                      <a:pt x="0" y="221"/>
                      <a:pt x="0" y="221"/>
                      <a:pt x="0" y="221"/>
                    </a:cubicBezTo>
                    <a:cubicBezTo>
                      <a:pt x="64" y="78"/>
                      <a:pt x="148" y="0"/>
                      <a:pt x="234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321" y="3"/>
                      <a:pt x="398" y="78"/>
                      <a:pt x="455" y="214"/>
                    </a:cubicBezTo>
                    <a:cubicBezTo>
                      <a:pt x="445" y="218"/>
                      <a:pt x="445" y="218"/>
                      <a:pt x="445" y="218"/>
                    </a:cubicBezTo>
                    <a:cubicBezTo>
                      <a:pt x="391" y="85"/>
                      <a:pt x="316" y="12"/>
                      <a:pt x="237" y="10"/>
                    </a:cubicBezTo>
                    <a:cubicBezTo>
                      <a:pt x="234" y="10"/>
                      <a:pt x="234" y="10"/>
                      <a:pt x="234" y="10"/>
                    </a:cubicBezTo>
                    <a:cubicBezTo>
                      <a:pt x="152" y="10"/>
                      <a:pt x="73" y="87"/>
                      <a:pt x="1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5" name="Freeform 394">
                <a:extLst>
                  <a:ext uri="{FF2B5EF4-FFF2-40B4-BE49-F238E27FC236}">
                    <a16:creationId xmlns:a16="http://schemas.microsoft.com/office/drawing/2014/main" id="{F0A23CD4-CED0-18FB-8705-E1CCB145E2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72" y="2614"/>
                <a:ext cx="79" cy="133"/>
              </a:xfrm>
              <a:custGeom>
                <a:avLst/>
                <a:gdLst>
                  <a:gd name="T0" fmla="*/ 135 w 145"/>
                  <a:gd name="T1" fmla="*/ 243 h 243"/>
                  <a:gd name="T2" fmla="*/ 23 w 145"/>
                  <a:gd name="T3" fmla="*/ 18 h 243"/>
                  <a:gd name="T4" fmla="*/ 54 w 145"/>
                  <a:gd name="T5" fmla="*/ 189 h 243"/>
                  <a:gd name="T6" fmla="*/ 44 w 145"/>
                  <a:gd name="T7" fmla="*/ 192 h 243"/>
                  <a:gd name="T8" fmla="*/ 21 w 145"/>
                  <a:gd name="T9" fmla="*/ 9 h 243"/>
                  <a:gd name="T10" fmla="*/ 145 w 145"/>
                  <a:gd name="T11" fmla="*/ 239 h 243"/>
                  <a:gd name="T12" fmla="*/ 135 w 145"/>
                  <a:gd name="T13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243">
                    <a:moveTo>
                      <a:pt x="135" y="243"/>
                    </a:moveTo>
                    <a:cubicBezTo>
                      <a:pt x="47" y="28"/>
                      <a:pt x="23" y="18"/>
                      <a:pt x="23" y="18"/>
                    </a:cubicBezTo>
                    <a:cubicBezTo>
                      <a:pt x="21" y="21"/>
                      <a:pt x="14" y="37"/>
                      <a:pt x="54" y="189"/>
                    </a:cubicBezTo>
                    <a:cubicBezTo>
                      <a:pt x="44" y="192"/>
                      <a:pt x="44" y="192"/>
                      <a:pt x="44" y="192"/>
                    </a:cubicBezTo>
                    <a:cubicBezTo>
                      <a:pt x="0" y="16"/>
                      <a:pt x="14" y="11"/>
                      <a:pt x="21" y="9"/>
                    </a:cubicBezTo>
                    <a:cubicBezTo>
                      <a:pt x="28" y="7"/>
                      <a:pt x="47" y="0"/>
                      <a:pt x="145" y="239"/>
                    </a:cubicBezTo>
                    <a:lnTo>
                      <a:pt x="135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6" name="Freeform 395">
                <a:extLst>
                  <a:ext uri="{FF2B5EF4-FFF2-40B4-BE49-F238E27FC236}">
                    <a16:creationId xmlns:a16="http://schemas.microsoft.com/office/drawing/2014/main" id="{3039DBE6-C850-94BA-4E0C-B49E9F21BBE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7" name="Freeform 396">
                <a:extLst>
                  <a:ext uri="{FF2B5EF4-FFF2-40B4-BE49-F238E27FC236}">
                    <a16:creationId xmlns:a16="http://schemas.microsoft.com/office/drawing/2014/main" id="{DA574DC4-B290-8416-A27C-D077F85CB6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67" y="2383"/>
                <a:ext cx="74" cy="199"/>
              </a:xfrm>
              <a:custGeom>
                <a:avLst/>
                <a:gdLst>
                  <a:gd name="T0" fmla="*/ 7 w 136"/>
                  <a:gd name="T1" fmla="*/ 363 h 363"/>
                  <a:gd name="T2" fmla="*/ 0 w 136"/>
                  <a:gd name="T3" fmla="*/ 356 h 363"/>
                  <a:gd name="T4" fmla="*/ 122 w 136"/>
                  <a:gd name="T5" fmla="*/ 133 h 363"/>
                  <a:gd name="T6" fmla="*/ 42 w 136"/>
                  <a:gd name="T7" fmla="*/ 9 h 363"/>
                  <a:gd name="T8" fmla="*/ 47 w 136"/>
                  <a:gd name="T9" fmla="*/ 0 h 363"/>
                  <a:gd name="T10" fmla="*/ 131 w 136"/>
                  <a:gd name="T11" fmla="*/ 133 h 363"/>
                  <a:gd name="T12" fmla="*/ 7 w 136"/>
                  <a:gd name="T13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6" h="363">
                    <a:moveTo>
                      <a:pt x="7" y="363"/>
                    </a:moveTo>
                    <a:cubicBezTo>
                      <a:pt x="0" y="356"/>
                      <a:pt x="0" y="356"/>
                      <a:pt x="0" y="356"/>
                    </a:cubicBezTo>
                    <a:cubicBezTo>
                      <a:pt x="82" y="288"/>
                      <a:pt x="127" y="208"/>
                      <a:pt x="122" y="133"/>
                    </a:cubicBezTo>
                    <a:cubicBezTo>
                      <a:pt x="120" y="82"/>
                      <a:pt x="92" y="37"/>
                      <a:pt x="42" y="9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99" y="33"/>
                      <a:pt x="127" y="77"/>
                      <a:pt x="131" y="133"/>
                    </a:cubicBezTo>
                    <a:cubicBezTo>
                      <a:pt x="136" y="208"/>
                      <a:pt x="92" y="293"/>
                      <a:pt x="7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8" name="Freeform 397">
                <a:extLst>
                  <a:ext uri="{FF2B5EF4-FFF2-40B4-BE49-F238E27FC236}">
                    <a16:creationId xmlns:a16="http://schemas.microsoft.com/office/drawing/2014/main" id="{6F8C1E30-4665-0F49-6D81-20BE2BE6E1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1" y="2567"/>
                <a:ext cx="23" cy="61"/>
              </a:xfrm>
              <a:custGeom>
                <a:avLst/>
                <a:gdLst>
                  <a:gd name="T0" fmla="*/ 5 w 42"/>
                  <a:gd name="T1" fmla="*/ 110 h 110"/>
                  <a:gd name="T2" fmla="*/ 0 w 42"/>
                  <a:gd name="T3" fmla="*/ 101 h 110"/>
                  <a:gd name="T4" fmla="*/ 33 w 42"/>
                  <a:gd name="T5" fmla="*/ 42 h 110"/>
                  <a:gd name="T6" fmla="*/ 12 w 42"/>
                  <a:gd name="T7" fmla="*/ 10 h 110"/>
                  <a:gd name="T8" fmla="*/ 16 w 42"/>
                  <a:gd name="T9" fmla="*/ 0 h 110"/>
                  <a:gd name="T10" fmla="*/ 42 w 42"/>
                  <a:gd name="T11" fmla="*/ 40 h 110"/>
                  <a:gd name="T12" fmla="*/ 5 w 42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5" y="110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21" y="85"/>
                      <a:pt x="33" y="61"/>
                      <a:pt x="33" y="42"/>
                    </a:cubicBezTo>
                    <a:cubicBezTo>
                      <a:pt x="33" y="28"/>
                      <a:pt x="26" y="19"/>
                      <a:pt x="12" y="1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30" y="10"/>
                      <a:pt x="40" y="24"/>
                      <a:pt x="42" y="40"/>
                    </a:cubicBezTo>
                    <a:cubicBezTo>
                      <a:pt x="42" y="66"/>
                      <a:pt x="30" y="89"/>
                      <a:pt x="5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19" name="Freeform 398">
                <a:extLst>
                  <a:ext uri="{FF2B5EF4-FFF2-40B4-BE49-F238E27FC236}">
                    <a16:creationId xmlns:a16="http://schemas.microsoft.com/office/drawing/2014/main" id="{A86294AD-3405-3ED7-25A0-B03E911DEF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8" y="2470"/>
                <a:ext cx="272" cy="277"/>
              </a:xfrm>
              <a:custGeom>
                <a:avLst/>
                <a:gdLst>
                  <a:gd name="T0" fmla="*/ 51 w 503"/>
                  <a:gd name="T1" fmla="*/ 506 h 506"/>
                  <a:gd name="T2" fmla="*/ 70 w 503"/>
                  <a:gd name="T3" fmla="*/ 176 h 506"/>
                  <a:gd name="T4" fmla="*/ 503 w 503"/>
                  <a:gd name="T5" fmla="*/ 7 h 506"/>
                  <a:gd name="T6" fmla="*/ 503 w 503"/>
                  <a:gd name="T7" fmla="*/ 17 h 506"/>
                  <a:gd name="T8" fmla="*/ 80 w 503"/>
                  <a:gd name="T9" fmla="*/ 181 h 506"/>
                  <a:gd name="T10" fmla="*/ 61 w 503"/>
                  <a:gd name="T11" fmla="*/ 502 h 506"/>
                  <a:gd name="T12" fmla="*/ 51 w 503"/>
                  <a:gd name="T13" fmla="*/ 506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3" h="506">
                    <a:moveTo>
                      <a:pt x="51" y="506"/>
                    </a:moveTo>
                    <a:cubicBezTo>
                      <a:pt x="0" y="384"/>
                      <a:pt x="7" y="267"/>
                      <a:pt x="70" y="176"/>
                    </a:cubicBezTo>
                    <a:cubicBezTo>
                      <a:pt x="150" y="61"/>
                      <a:pt x="307" y="0"/>
                      <a:pt x="503" y="7"/>
                    </a:cubicBezTo>
                    <a:cubicBezTo>
                      <a:pt x="503" y="17"/>
                      <a:pt x="503" y="17"/>
                      <a:pt x="503" y="17"/>
                    </a:cubicBezTo>
                    <a:cubicBezTo>
                      <a:pt x="311" y="10"/>
                      <a:pt x="155" y="70"/>
                      <a:pt x="80" y="181"/>
                    </a:cubicBezTo>
                    <a:cubicBezTo>
                      <a:pt x="19" y="267"/>
                      <a:pt x="12" y="382"/>
                      <a:pt x="61" y="502"/>
                    </a:cubicBezTo>
                    <a:lnTo>
                      <a:pt x="51" y="5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0" name="Freeform 399">
                <a:extLst>
                  <a:ext uri="{FF2B5EF4-FFF2-40B4-BE49-F238E27FC236}">
                    <a16:creationId xmlns:a16="http://schemas.microsoft.com/office/drawing/2014/main" id="{5A287DAC-EC00-D698-47CA-16EF34A6B92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0" y="2333"/>
                <a:ext cx="287" cy="414"/>
              </a:xfrm>
              <a:custGeom>
                <a:avLst/>
                <a:gdLst>
                  <a:gd name="T0" fmla="*/ 46 w 529"/>
                  <a:gd name="T1" fmla="*/ 757 h 757"/>
                  <a:gd name="T2" fmla="*/ 58 w 529"/>
                  <a:gd name="T3" fmla="*/ 394 h 757"/>
                  <a:gd name="T4" fmla="*/ 526 w 529"/>
                  <a:gd name="T5" fmla="*/ 0 h 757"/>
                  <a:gd name="T6" fmla="*/ 529 w 529"/>
                  <a:gd name="T7" fmla="*/ 10 h 757"/>
                  <a:gd name="T8" fmla="*/ 68 w 529"/>
                  <a:gd name="T9" fmla="*/ 399 h 757"/>
                  <a:gd name="T10" fmla="*/ 56 w 529"/>
                  <a:gd name="T11" fmla="*/ 753 h 757"/>
                  <a:gd name="T12" fmla="*/ 46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46" y="757"/>
                    </a:moveTo>
                    <a:cubicBezTo>
                      <a:pt x="0" y="643"/>
                      <a:pt x="4" y="518"/>
                      <a:pt x="58" y="394"/>
                    </a:cubicBezTo>
                    <a:cubicBezTo>
                      <a:pt x="138" y="218"/>
                      <a:pt x="309" y="75"/>
                      <a:pt x="526" y="0"/>
                    </a:cubicBezTo>
                    <a:cubicBezTo>
                      <a:pt x="529" y="10"/>
                      <a:pt x="529" y="10"/>
                      <a:pt x="529" y="10"/>
                    </a:cubicBezTo>
                    <a:cubicBezTo>
                      <a:pt x="313" y="85"/>
                      <a:pt x="145" y="225"/>
                      <a:pt x="68" y="399"/>
                    </a:cubicBezTo>
                    <a:cubicBezTo>
                      <a:pt x="14" y="518"/>
                      <a:pt x="9" y="643"/>
                      <a:pt x="56" y="753"/>
                    </a:cubicBezTo>
                    <a:lnTo>
                      <a:pt x="46" y="7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1" name="Freeform 400">
                <a:extLst>
                  <a:ext uri="{FF2B5EF4-FFF2-40B4-BE49-F238E27FC236}">
                    <a16:creationId xmlns:a16="http://schemas.microsoft.com/office/drawing/2014/main" id="{A86E6E82-900B-97BD-F850-679660ED53E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2" name="Freeform 401">
                <a:extLst>
                  <a:ext uri="{FF2B5EF4-FFF2-40B4-BE49-F238E27FC236}">
                    <a16:creationId xmlns:a16="http://schemas.microsoft.com/office/drawing/2014/main" id="{86FCECC2-963B-0A15-6CAF-1A58485CAC9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968" y="2745"/>
                <a:ext cx="543" cy="602"/>
              </a:xfrm>
              <a:custGeom>
                <a:avLst/>
                <a:gdLst>
                  <a:gd name="T0" fmla="*/ 332 w 1002"/>
                  <a:gd name="T1" fmla="*/ 1040 h 1101"/>
                  <a:gd name="T2" fmla="*/ 4 w 1002"/>
                  <a:gd name="T3" fmla="*/ 958 h 1101"/>
                  <a:gd name="T4" fmla="*/ 0 w 1002"/>
                  <a:gd name="T5" fmla="*/ 953 h 1101"/>
                  <a:gd name="T6" fmla="*/ 4 w 1002"/>
                  <a:gd name="T7" fmla="*/ 949 h 1101"/>
                  <a:gd name="T8" fmla="*/ 327 w 1002"/>
                  <a:gd name="T9" fmla="*/ 4 h 1101"/>
                  <a:gd name="T10" fmla="*/ 337 w 1002"/>
                  <a:gd name="T11" fmla="*/ 0 h 1101"/>
                  <a:gd name="T12" fmla="*/ 997 w 1002"/>
                  <a:gd name="T13" fmla="*/ 789 h 1101"/>
                  <a:gd name="T14" fmla="*/ 1002 w 1002"/>
                  <a:gd name="T15" fmla="*/ 794 h 1101"/>
                  <a:gd name="T16" fmla="*/ 997 w 1002"/>
                  <a:gd name="T17" fmla="*/ 799 h 1101"/>
                  <a:gd name="T18" fmla="*/ 332 w 1002"/>
                  <a:gd name="T19" fmla="*/ 1040 h 1101"/>
                  <a:gd name="T20" fmla="*/ 16 w 1002"/>
                  <a:gd name="T21" fmla="*/ 953 h 1101"/>
                  <a:gd name="T22" fmla="*/ 983 w 1002"/>
                  <a:gd name="T23" fmla="*/ 796 h 1101"/>
                  <a:gd name="T24" fmla="*/ 360 w 1002"/>
                  <a:gd name="T25" fmla="*/ 79 h 1101"/>
                  <a:gd name="T26" fmla="*/ 16 w 1002"/>
                  <a:gd name="T27" fmla="*/ 95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2" h="1101">
                    <a:moveTo>
                      <a:pt x="332" y="1040"/>
                    </a:moveTo>
                    <a:cubicBezTo>
                      <a:pt x="208" y="1040"/>
                      <a:pt x="93" y="1014"/>
                      <a:pt x="4" y="958"/>
                    </a:cubicBezTo>
                    <a:cubicBezTo>
                      <a:pt x="0" y="953"/>
                      <a:pt x="0" y="953"/>
                      <a:pt x="0" y="953"/>
                    </a:cubicBezTo>
                    <a:cubicBezTo>
                      <a:pt x="4" y="949"/>
                      <a:pt x="4" y="949"/>
                      <a:pt x="4" y="949"/>
                    </a:cubicBezTo>
                    <a:cubicBezTo>
                      <a:pt x="297" y="710"/>
                      <a:pt x="442" y="286"/>
                      <a:pt x="327" y="4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454" y="281"/>
                      <a:pt x="749" y="637"/>
                      <a:pt x="997" y="789"/>
                    </a:cubicBezTo>
                    <a:cubicBezTo>
                      <a:pt x="1002" y="794"/>
                      <a:pt x="1002" y="794"/>
                      <a:pt x="1002" y="794"/>
                    </a:cubicBezTo>
                    <a:cubicBezTo>
                      <a:pt x="997" y="799"/>
                      <a:pt x="997" y="799"/>
                      <a:pt x="997" y="799"/>
                    </a:cubicBezTo>
                    <a:cubicBezTo>
                      <a:pt x="805" y="956"/>
                      <a:pt x="555" y="1040"/>
                      <a:pt x="332" y="1040"/>
                    </a:cubicBezTo>
                    <a:close/>
                    <a:moveTo>
                      <a:pt x="16" y="953"/>
                    </a:moveTo>
                    <a:cubicBezTo>
                      <a:pt x="262" y="1101"/>
                      <a:pt x="693" y="1031"/>
                      <a:pt x="983" y="796"/>
                    </a:cubicBezTo>
                    <a:cubicBezTo>
                      <a:pt x="756" y="653"/>
                      <a:pt x="491" y="346"/>
                      <a:pt x="360" y="79"/>
                    </a:cubicBezTo>
                    <a:cubicBezTo>
                      <a:pt x="426" y="358"/>
                      <a:pt x="283" y="731"/>
                      <a:pt x="16" y="9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3" name="Freeform 402">
                <a:extLst>
                  <a:ext uri="{FF2B5EF4-FFF2-40B4-BE49-F238E27FC236}">
                    <a16:creationId xmlns:a16="http://schemas.microsoft.com/office/drawing/2014/main" id="{CA6C02FF-0C1F-F84D-4095-31A384EF0D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3" y="2745"/>
                <a:ext cx="81" cy="568"/>
              </a:xfrm>
              <a:custGeom>
                <a:avLst/>
                <a:gdLst>
                  <a:gd name="T0" fmla="*/ 9 w 150"/>
                  <a:gd name="T1" fmla="*/ 1038 h 1038"/>
                  <a:gd name="T2" fmla="*/ 0 w 150"/>
                  <a:gd name="T3" fmla="*/ 1033 h 1038"/>
                  <a:gd name="T4" fmla="*/ 23 w 150"/>
                  <a:gd name="T5" fmla="*/ 4 h 1038"/>
                  <a:gd name="T6" fmla="*/ 33 w 150"/>
                  <a:gd name="T7" fmla="*/ 0 h 1038"/>
                  <a:gd name="T8" fmla="*/ 9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9" y="1038"/>
                    </a:moveTo>
                    <a:cubicBezTo>
                      <a:pt x="0" y="1033"/>
                      <a:pt x="0" y="1033"/>
                      <a:pt x="0" y="1033"/>
                    </a:cubicBezTo>
                    <a:cubicBezTo>
                      <a:pt x="129" y="747"/>
                      <a:pt x="141" y="286"/>
                      <a:pt x="2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38" y="750"/>
                      <a:pt x="9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4" name="Freeform 403">
                <a:extLst>
                  <a:ext uri="{FF2B5EF4-FFF2-40B4-BE49-F238E27FC236}">
                    <a16:creationId xmlns:a16="http://schemas.microsoft.com/office/drawing/2014/main" id="{A4F609AB-48B4-E698-4276-28CD313700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185" cy="535"/>
              </a:xfrm>
              <a:custGeom>
                <a:avLst/>
                <a:gdLst>
                  <a:gd name="T0" fmla="*/ 331 w 340"/>
                  <a:gd name="T1" fmla="*/ 979 h 979"/>
                  <a:gd name="T2" fmla="*/ 0 w 340"/>
                  <a:gd name="T3" fmla="*/ 4 h 979"/>
                  <a:gd name="T4" fmla="*/ 10 w 340"/>
                  <a:gd name="T5" fmla="*/ 0 h 979"/>
                  <a:gd name="T6" fmla="*/ 340 w 340"/>
                  <a:gd name="T7" fmla="*/ 977 h 979"/>
                  <a:gd name="T8" fmla="*/ 331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1" y="979"/>
                    </a:moveTo>
                    <a:cubicBezTo>
                      <a:pt x="265" y="724"/>
                      <a:pt x="115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3"/>
                      <a:pt x="274" y="721"/>
                      <a:pt x="340" y="977"/>
                    </a:cubicBezTo>
                    <a:lnTo>
                      <a:pt x="331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5" name="Freeform 404">
                <a:extLst>
                  <a:ext uri="{FF2B5EF4-FFF2-40B4-BE49-F238E27FC236}">
                    <a16:creationId xmlns:a16="http://schemas.microsoft.com/office/drawing/2014/main" id="{4E73F9B0-56A2-F96B-0688-A10A664CE0A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6" name="Freeform 405">
                <a:extLst>
                  <a:ext uri="{FF2B5EF4-FFF2-40B4-BE49-F238E27FC236}">
                    <a16:creationId xmlns:a16="http://schemas.microsoft.com/office/drawing/2014/main" id="{BD84CB99-CE4C-8B9E-21B5-72C793FC465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75" cy="296"/>
              </a:xfrm>
              <a:custGeom>
                <a:avLst/>
                <a:gdLst>
                  <a:gd name="T0" fmla="*/ 874 w 876"/>
                  <a:gd name="T1" fmla="*/ 541 h 541"/>
                  <a:gd name="T2" fmla="*/ 0 w 876"/>
                  <a:gd name="T3" fmla="*/ 4 h 541"/>
                  <a:gd name="T4" fmla="*/ 10 w 876"/>
                  <a:gd name="T5" fmla="*/ 0 h 541"/>
                  <a:gd name="T6" fmla="*/ 876 w 876"/>
                  <a:gd name="T7" fmla="*/ 529 h 541"/>
                  <a:gd name="T8" fmla="*/ 874 w 876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41">
                    <a:moveTo>
                      <a:pt x="874" y="541"/>
                    </a:moveTo>
                    <a:cubicBezTo>
                      <a:pt x="509" y="529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4" y="5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7" name="Freeform 406">
                <a:extLst>
                  <a:ext uri="{FF2B5EF4-FFF2-40B4-BE49-F238E27FC236}">
                    <a16:creationId xmlns:a16="http://schemas.microsoft.com/office/drawing/2014/main" id="{C5AFF62B-9AC3-B97E-A760-B79CB54B4B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92" cy="220"/>
              </a:xfrm>
              <a:custGeom>
                <a:avLst/>
                <a:gdLst>
                  <a:gd name="T0" fmla="*/ 598 w 907"/>
                  <a:gd name="T1" fmla="*/ 335 h 403"/>
                  <a:gd name="T2" fmla="*/ 0 w 907"/>
                  <a:gd name="T3" fmla="*/ 4 h 403"/>
                  <a:gd name="T4" fmla="*/ 10 w 907"/>
                  <a:gd name="T5" fmla="*/ 0 h 403"/>
                  <a:gd name="T6" fmla="*/ 904 w 907"/>
                  <a:gd name="T7" fmla="*/ 271 h 403"/>
                  <a:gd name="T8" fmla="*/ 907 w 907"/>
                  <a:gd name="T9" fmla="*/ 281 h 403"/>
                  <a:gd name="T10" fmla="*/ 598 w 907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7" h="403">
                    <a:moveTo>
                      <a:pt x="598" y="335"/>
                    </a:moveTo>
                    <a:cubicBezTo>
                      <a:pt x="326" y="335"/>
                      <a:pt x="85" y="213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5" y="281"/>
                      <a:pt x="527" y="403"/>
                      <a:pt x="904" y="271"/>
                    </a:cubicBezTo>
                    <a:cubicBezTo>
                      <a:pt x="907" y="281"/>
                      <a:pt x="907" y="281"/>
                      <a:pt x="907" y="281"/>
                    </a:cubicBezTo>
                    <a:cubicBezTo>
                      <a:pt x="804" y="318"/>
                      <a:pt x="698" y="335"/>
                      <a:pt x="598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8" name="Freeform 407">
                <a:extLst>
                  <a:ext uri="{FF2B5EF4-FFF2-40B4-BE49-F238E27FC236}">
                    <a16:creationId xmlns:a16="http://schemas.microsoft.com/office/drawing/2014/main" id="{B6AF0FF3-23A8-6D4A-A54C-C49F623F115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71" y="2324"/>
                <a:ext cx="764" cy="440"/>
              </a:xfrm>
              <a:custGeom>
                <a:avLst/>
                <a:gdLst>
                  <a:gd name="T0" fmla="*/ 459 w 1409"/>
                  <a:gd name="T1" fmla="*/ 783 h 804"/>
                  <a:gd name="T2" fmla="*/ 131 w 1409"/>
                  <a:gd name="T3" fmla="*/ 701 h 804"/>
                  <a:gd name="T4" fmla="*/ 2 w 1409"/>
                  <a:gd name="T5" fmla="*/ 569 h 804"/>
                  <a:gd name="T6" fmla="*/ 0 w 1409"/>
                  <a:gd name="T7" fmla="*/ 565 h 804"/>
                  <a:gd name="T8" fmla="*/ 5 w 1409"/>
                  <a:gd name="T9" fmla="*/ 562 h 804"/>
                  <a:gd name="T10" fmla="*/ 618 w 1409"/>
                  <a:gd name="T11" fmla="*/ 518 h 804"/>
                  <a:gd name="T12" fmla="*/ 693 w 1409"/>
                  <a:gd name="T13" fmla="*/ 553 h 804"/>
                  <a:gd name="T14" fmla="*/ 719 w 1409"/>
                  <a:gd name="T15" fmla="*/ 548 h 804"/>
                  <a:gd name="T16" fmla="*/ 789 w 1409"/>
                  <a:gd name="T17" fmla="*/ 525 h 804"/>
                  <a:gd name="T18" fmla="*/ 859 w 1409"/>
                  <a:gd name="T19" fmla="*/ 483 h 804"/>
                  <a:gd name="T20" fmla="*/ 887 w 1409"/>
                  <a:gd name="T21" fmla="*/ 405 h 804"/>
                  <a:gd name="T22" fmla="*/ 1353 w 1409"/>
                  <a:gd name="T23" fmla="*/ 2 h 804"/>
                  <a:gd name="T24" fmla="*/ 1358 w 1409"/>
                  <a:gd name="T25" fmla="*/ 0 h 804"/>
                  <a:gd name="T26" fmla="*/ 1360 w 1409"/>
                  <a:gd name="T27" fmla="*/ 5 h 804"/>
                  <a:gd name="T28" fmla="*/ 1121 w 1409"/>
                  <a:gd name="T29" fmla="*/ 539 h 804"/>
                  <a:gd name="T30" fmla="*/ 861 w 1409"/>
                  <a:gd name="T31" fmla="*/ 694 h 804"/>
                  <a:gd name="T32" fmla="*/ 885 w 1409"/>
                  <a:gd name="T33" fmla="*/ 766 h 804"/>
                  <a:gd name="T34" fmla="*/ 875 w 1409"/>
                  <a:gd name="T35" fmla="*/ 771 h 804"/>
                  <a:gd name="T36" fmla="*/ 840 w 1409"/>
                  <a:gd name="T37" fmla="*/ 705 h 804"/>
                  <a:gd name="T38" fmla="*/ 459 w 1409"/>
                  <a:gd name="T39" fmla="*/ 783 h 804"/>
                  <a:gd name="T40" fmla="*/ 14 w 1409"/>
                  <a:gd name="T41" fmla="*/ 569 h 804"/>
                  <a:gd name="T42" fmla="*/ 136 w 1409"/>
                  <a:gd name="T43" fmla="*/ 694 h 804"/>
                  <a:gd name="T44" fmla="*/ 836 w 1409"/>
                  <a:gd name="T45" fmla="*/ 698 h 804"/>
                  <a:gd name="T46" fmla="*/ 787 w 1409"/>
                  <a:gd name="T47" fmla="*/ 640 h 804"/>
                  <a:gd name="T48" fmla="*/ 728 w 1409"/>
                  <a:gd name="T49" fmla="*/ 593 h 804"/>
                  <a:gd name="T50" fmla="*/ 695 w 1409"/>
                  <a:gd name="T51" fmla="*/ 577 h 804"/>
                  <a:gd name="T52" fmla="*/ 662 w 1409"/>
                  <a:gd name="T53" fmla="*/ 567 h 804"/>
                  <a:gd name="T54" fmla="*/ 660 w 1409"/>
                  <a:gd name="T55" fmla="*/ 567 h 804"/>
                  <a:gd name="T56" fmla="*/ 662 w 1409"/>
                  <a:gd name="T57" fmla="*/ 558 h 804"/>
                  <a:gd name="T58" fmla="*/ 672 w 1409"/>
                  <a:gd name="T59" fmla="*/ 558 h 804"/>
                  <a:gd name="T60" fmla="*/ 611 w 1409"/>
                  <a:gd name="T61" fmla="*/ 530 h 804"/>
                  <a:gd name="T62" fmla="*/ 14 w 1409"/>
                  <a:gd name="T63" fmla="*/ 569 h 804"/>
                  <a:gd name="T64" fmla="*/ 850 w 1409"/>
                  <a:gd name="T65" fmla="*/ 703 h 804"/>
                  <a:gd name="T66" fmla="*/ 854 w 1409"/>
                  <a:gd name="T67" fmla="*/ 712 h 804"/>
                  <a:gd name="T68" fmla="*/ 852 w 1409"/>
                  <a:gd name="T69" fmla="*/ 703 h 804"/>
                  <a:gd name="T70" fmla="*/ 850 w 1409"/>
                  <a:gd name="T71" fmla="*/ 703 h 804"/>
                  <a:gd name="T72" fmla="*/ 705 w 1409"/>
                  <a:gd name="T73" fmla="*/ 562 h 804"/>
                  <a:gd name="T74" fmla="*/ 843 w 1409"/>
                  <a:gd name="T75" fmla="*/ 694 h 804"/>
                  <a:gd name="T76" fmla="*/ 850 w 1409"/>
                  <a:gd name="T77" fmla="*/ 691 h 804"/>
                  <a:gd name="T78" fmla="*/ 854 w 1409"/>
                  <a:gd name="T79" fmla="*/ 499 h 804"/>
                  <a:gd name="T80" fmla="*/ 791 w 1409"/>
                  <a:gd name="T81" fmla="*/ 534 h 804"/>
                  <a:gd name="T82" fmla="*/ 719 w 1409"/>
                  <a:gd name="T83" fmla="*/ 558 h 804"/>
                  <a:gd name="T84" fmla="*/ 705 w 1409"/>
                  <a:gd name="T85" fmla="*/ 562 h 804"/>
                  <a:gd name="T86" fmla="*/ 880 w 1409"/>
                  <a:gd name="T87" fmla="*/ 466 h 804"/>
                  <a:gd name="T88" fmla="*/ 887 w 1409"/>
                  <a:gd name="T89" fmla="*/ 473 h 804"/>
                  <a:gd name="T90" fmla="*/ 852 w 1409"/>
                  <a:gd name="T91" fmla="*/ 602 h 804"/>
                  <a:gd name="T92" fmla="*/ 859 w 1409"/>
                  <a:gd name="T93" fmla="*/ 689 h 804"/>
                  <a:gd name="T94" fmla="*/ 1114 w 1409"/>
                  <a:gd name="T95" fmla="*/ 537 h 804"/>
                  <a:gd name="T96" fmla="*/ 1351 w 1409"/>
                  <a:gd name="T97" fmla="*/ 19 h 804"/>
                  <a:gd name="T98" fmla="*/ 897 w 1409"/>
                  <a:gd name="T99" fmla="*/ 415 h 804"/>
                  <a:gd name="T100" fmla="*/ 873 w 1409"/>
                  <a:gd name="T101" fmla="*/ 476 h 804"/>
                  <a:gd name="T102" fmla="*/ 880 w 1409"/>
                  <a:gd name="T103" fmla="*/ 466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09" h="804">
                    <a:moveTo>
                      <a:pt x="459" y="783"/>
                    </a:moveTo>
                    <a:cubicBezTo>
                      <a:pt x="335" y="783"/>
                      <a:pt x="220" y="757"/>
                      <a:pt x="131" y="701"/>
                    </a:cubicBezTo>
                    <a:cubicBezTo>
                      <a:pt x="75" y="666"/>
                      <a:pt x="33" y="621"/>
                      <a:pt x="2" y="569"/>
                    </a:cubicBezTo>
                    <a:cubicBezTo>
                      <a:pt x="0" y="565"/>
                      <a:pt x="0" y="565"/>
                      <a:pt x="0" y="565"/>
                    </a:cubicBezTo>
                    <a:cubicBezTo>
                      <a:pt x="5" y="562"/>
                      <a:pt x="5" y="562"/>
                      <a:pt x="5" y="562"/>
                    </a:cubicBezTo>
                    <a:cubicBezTo>
                      <a:pt x="215" y="464"/>
                      <a:pt x="438" y="448"/>
                      <a:pt x="618" y="518"/>
                    </a:cubicBezTo>
                    <a:cubicBezTo>
                      <a:pt x="644" y="527"/>
                      <a:pt x="669" y="539"/>
                      <a:pt x="693" y="553"/>
                    </a:cubicBezTo>
                    <a:cubicBezTo>
                      <a:pt x="705" y="551"/>
                      <a:pt x="714" y="551"/>
                      <a:pt x="719" y="548"/>
                    </a:cubicBezTo>
                    <a:cubicBezTo>
                      <a:pt x="751" y="541"/>
                      <a:pt x="768" y="534"/>
                      <a:pt x="789" y="525"/>
                    </a:cubicBezTo>
                    <a:cubicBezTo>
                      <a:pt x="805" y="518"/>
                      <a:pt x="836" y="502"/>
                      <a:pt x="859" y="483"/>
                    </a:cubicBezTo>
                    <a:cubicBezTo>
                      <a:pt x="866" y="457"/>
                      <a:pt x="875" y="431"/>
                      <a:pt x="887" y="405"/>
                    </a:cubicBezTo>
                    <a:cubicBezTo>
                      <a:pt x="964" y="227"/>
                      <a:pt x="1135" y="82"/>
                      <a:pt x="1353" y="2"/>
                    </a:cubicBezTo>
                    <a:cubicBezTo>
                      <a:pt x="1358" y="0"/>
                      <a:pt x="1358" y="0"/>
                      <a:pt x="1358" y="0"/>
                    </a:cubicBezTo>
                    <a:cubicBezTo>
                      <a:pt x="1360" y="5"/>
                      <a:pt x="1360" y="5"/>
                      <a:pt x="1360" y="5"/>
                    </a:cubicBezTo>
                    <a:cubicBezTo>
                      <a:pt x="1409" y="173"/>
                      <a:pt x="1318" y="377"/>
                      <a:pt x="1121" y="539"/>
                    </a:cubicBezTo>
                    <a:cubicBezTo>
                      <a:pt x="1044" y="602"/>
                      <a:pt x="955" y="656"/>
                      <a:pt x="861" y="694"/>
                    </a:cubicBezTo>
                    <a:cubicBezTo>
                      <a:pt x="868" y="726"/>
                      <a:pt x="880" y="755"/>
                      <a:pt x="885" y="766"/>
                    </a:cubicBezTo>
                    <a:cubicBezTo>
                      <a:pt x="875" y="771"/>
                      <a:pt x="875" y="771"/>
                      <a:pt x="875" y="771"/>
                    </a:cubicBezTo>
                    <a:cubicBezTo>
                      <a:pt x="866" y="750"/>
                      <a:pt x="854" y="724"/>
                      <a:pt x="840" y="705"/>
                    </a:cubicBezTo>
                    <a:cubicBezTo>
                      <a:pt x="714" y="757"/>
                      <a:pt x="580" y="783"/>
                      <a:pt x="459" y="783"/>
                    </a:cubicBezTo>
                    <a:close/>
                    <a:moveTo>
                      <a:pt x="14" y="569"/>
                    </a:moveTo>
                    <a:cubicBezTo>
                      <a:pt x="42" y="619"/>
                      <a:pt x="82" y="659"/>
                      <a:pt x="136" y="694"/>
                    </a:cubicBezTo>
                    <a:cubicBezTo>
                      <a:pt x="311" y="804"/>
                      <a:pt x="585" y="799"/>
                      <a:pt x="836" y="698"/>
                    </a:cubicBezTo>
                    <a:cubicBezTo>
                      <a:pt x="826" y="687"/>
                      <a:pt x="810" y="663"/>
                      <a:pt x="787" y="640"/>
                    </a:cubicBezTo>
                    <a:cubicBezTo>
                      <a:pt x="761" y="614"/>
                      <a:pt x="737" y="600"/>
                      <a:pt x="728" y="593"/>
                    </a:cubicBezTo>
                    <a:cubicBezTo>
                      <a:pt x="723" y="588"/>
                      <a:pt x="707" y="581"/>
                      <a:pt x="695" y="577"/>
                    </a:cubicBezTo>
                    <a:cubicBezTo>
                      <a:pt x="676" y="569"/>
                      <a:pt x="667" y="567"/>
                      <a:pt x="662" y="567"/>
                    </a:cubicBezTo>
                    <a:cubicBezTo>
                      <a:pt x="660" y="567"/>
                      <a:pt x="660" y="567"/>
                      <a:pt x="660" y="567"/>
                    </a:cubicBezTo>
                    <a:cubicBezTo>
                      <a:pt x="662" y="558"/>
                      <a:pt x="662" y="558"/>
                      <a:pt x="662" y="558"/>
                    </a:cubicBezTo>
                    <a:cubicBezTo>
                      <a:pt x="665" y="558"/>
                      <a:pt x="669" y="558"/>
                      <a:pt x="672" y="558"/>
                    </a:cubicBezTo>
                    <a:cubicBezTo>
                      <a:pt x="653" y="548"/>
                      <a:pt x="632" y="539"/>
                      <a:pt x="611" y="530"/>
                    </a:cubicBezTo>
                    <a:cubicBezTo>
                      <a:pt x="438" y="459"/>
                      <a:pt x="220" y="473"/>
                      <a:pt x="14" y="569"/>
                    </a:cubicBezTo>
                    <a:close/>
                    <a:moveTo>
                      <a:pt x="850" y="703"/>
                    </a:moveTo>
                    <a:cubicBezTo>
                      <a:pt x="852" y="705"/>
                      <a:pt x="852" y="708"/>
                      <a:pt x="854" y="712"/>
                    </a:cubicBezTo>
                    <a:cubicBezTo>
                      <a:pt x="854" y="710"/>
                      <a:pt x="852" y="705"/>
                      <a:pt x="852" y="703"/>
                    </a:cubicBezTo>
                    <a:lnTo>
                      <a:pt x="850" y="703"/>
                    </a:lnTo>
                    <a:close/>
                    <a:moveTo>
                      <a:pt x="705" y="562"/>
                    </a:moveTo>
                    <a:cubicBezTo>
                      <a:pt x="761" y="598"/>
                      <a:pt x="808" y="642"/>
                      <a:pt x="843" y="694"/>
                    </a:cubicBezTo>
                    <a:cubicBezTo>
                      <a:pt x="845" y="694"/>
                      <a:pt x="847" y="691"/>
                      <a:pt x="850" y="691"/>
                    </a:cubicBezTo>
                    <a:cubicBezTo>
                      <a:pt x="838" y="630"/>
                      <a:pt x="838" y="565"/>
                      <a:pt x="854" y="499"/>
                    </a:cubicBezTo>
                    <a:cubicBezTo>
                      <a:pt x="831" y="516"/>
                      <a:pt x="808" y="527"/>
                      <a:pt x="791" y="534"/>
                    </a:cubicBezTo>
                    <a:cubicBezTo>
                      <a:pt x="770" y="544"/>
                      <a:pt x="754" y="551"/>
                      <a:pt x="719" y="558"/>
                    </a:cubicBezTo>
                    <a:cubicBezTo>
                      <a:pt x="716" y="560"/>
                      <a:pt x="712" y="562"/>
                      <a:pt x="705" y="562"/>
                    </a:cubicBezTo>
                    <a:close/>
                    <a:moveTo>
                      <a:pt x="880" y="466"/>
                    </a:moveTo>
                    <a:cubicBezTo>
                      <a:pt x="887" y="473"/>
                      <a:pt x="887" y="473"/>
                      <a:pt x="887" y="473"/>
                    </a:cubicBezTo>
                    <a:cubicBezTo>
                      <a:pt x="866" y="504"/>
                      <a:pt x="852" y="562"/>
                      <a:pt x="852" y="602"/>
                    </a:cubicBezTo>
                    <a:cubicBezTo>
                      <a:pt x="852" y="630"/>
                      <a:pt x="852" y="649"/>
                      <a:pt x="859" y="689"/>
                    </a:cubicBezTo>
                    <a:cubicBezTo>
                      <a:pt x="950" y="649"/>
                      <a:pt x="1037" y="598"/>
                      <a:pt x="1114" y="537"/>
                    </a:cubicBezTo>
                    <a:cubicBezTo>
                      <a:pt x="1304" y="380"/>
                      <a:pt x="1395" y="183"/>
                      <a:pt x="1351" y="19"/>
                    </a:cubicBezTo>
                    <a:cubicBezTo>
                      <a:pt x="1138" y="96"/>
                      <a:pt x="971" y="241"/>
                      <a:pt x="897" y="415"/>
                    </a:cubicBezTo>
                    <a:cubicBezTo>
                      <a:pt x="887" y="436"/>
                      <a:pt x="880" y="457"/>
                      <a:pt x="873" y="476"/>
                    </a:cubicBezTo>
                    <a:cubicBezTo>
                      <a:pt x="875" y="471"/>
                      <a:pt x="878" y="469"/>
                      <a:pt x="880" y="4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29" name="Freeform 408">
                <a:extLst>
                  <a:ext uri="{FF2B5EF4-FFF2-40B4-BE49-F238E27FC236}">
                    <a16:creationId xmlns:a16="http://schemas.microsoft.com/office/drawing/2014/main" id="{BC600862-966E-EA5E-6090-F2DFAD4C04A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85" y="2138"/>
                <a:ext cx="542" cy="609"/>
              </a:xfrm>
              <a:custGeom>
                <a:avLst/>
                <a:gdLst>
                  <a:gd name="T0" fmla="*/ 664 w 999"/>
                  <a:gd name="T1" fmla="*/ 1113 h 1113"/>
                  <a:gd name="T2" fmla="*/ 4 w 999"/>
                  <a:gd name="T3" fmla="*/ 324 h 1113"/>
                  <a:gd name="T4" fmla="*/ 0 w 999"/>
                  <a:gd name="T5" fmla="*/ 319 h 1113"/>
                  <a:gd name="T6" fmla="*/ 4 w 999"/>
                  <a:gd name="T7" fmla="*/ 314 h 1113"/>
                  <a:gd name="T8" fmla="*/ 995 w 999"/>
                  <a:gd name="T9" fmla="*/ 155 h 1113"/>
                  <a:gd name="T10" fmla="*/ 999 w 999"/>
                  <a:gd name="T11" fmla="*/ 160 h 1113"/>
                  <a:gd name="T12" fmla="*/ 995 w 999"/>
                  <a:gd name="T13" fmla="*/ 164 h 1113"/>
                  <a:gd name="T14" fmla="*/ 672 w 999"/>
                  <a:gd name="T15" fmla="*/ 1109 h 1113"/>
                  <a:gd name="T16" fmla="*/ 664 w 999"/>
                  <a:gd name="T17" fmla="*/ 1113 h 1113"/>
                  <a:gd name="T18" fmla="*/ 16 w 999"/>
                  <a:gd name="T19" fmla="*/ 317 h 1113"/>
                  <a:gd name="T20" fmla="*/ 639 w 999"/>
                  <a:gd name="T21" fmla="*/ 1034 h 1113"/>
                  <a:gd name="T22" fmla="*/ 983 w 999"/>
                  <a:gd name="T23" fmla="*/ 160 h 1113"/>
                  <a:gd name="T24" fmla="*/ 16 w 999"/>
                  <a:gd name="T25" fmla="*/ 317 h 1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" h="1113">
                    <a:moveTo>
                      <a:pt x="664" y="1113"/>
                    </a:moveTo>
                    <a:cubicBezTo>
                      <a:pt x="547" y="832"/>
                      <a:pt x="252" y="476"/>
                      <a:pt x="4" y="324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299" y="71"/>
                      <a:pt x="744" y="0"/>
                      <a:pt x="995" y="155"/>
                    </a:cubicBezTo>
                    <a:cubicBezTo>
                      <a:pt x="999" y="160"/>
                      <a:pt x="999" y="160"/>
                      <a:pt x="999" y="160"/>
                    </a:cubicBezTo>
                    <a:cubicBezTo>
                      <a:pt x="995" y="164"/>
                      <a:pt x="995" y="164"/>
                      <a:pt x="995" y="164"/>
                    </a:cubicBezTo>
                    <a:cubicBezTo>
                      <a:pt x="702" y="403"/>
                      <a:pt x="557" y="827"/>
                      <a:pt x="672" y="1109"/>
                    </a:cubicBezTo>
                    <a:lnTo>
                      <a:pt x="664" y="1113"/>
                    </a:lnTo>
                    <a:close/>
                    <a:moveTo>
                      <a:pt x="16" y="317"/>
                    </a:moveTo>
                    <a:cubicBezTo>
                      <a:pt x="241" y="462"/>
                      <a:pt x="505" y="769"/>
                      <a:pt x="639" y="1034"/>
                    </a:cubicBezTo>
                    <a:cubicBezTo>
                      <a:pt x="573" y="757"/>
                      <a:pt x="716" y="382"/>
                      <a:pt x="983" y="160"/>
                    </a:cubicBezTo>
                    <a:cubicBezTo>
                      <a:pt x="737" y="12"/>
                      <a:pt x="306" y="82"/>
                      <a:pt x="16" y="3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0" name="Freeform 409">
                <a:extLst>
                  <a:ext uri="{FF2B5EF4-FFF2-40B4-BE49-F238E27FC236}">
                    <a16:creationId xmlns:a16="http://schemas.microsoft.com/office/drawing/2014/main" id="{7517913A-1171-FAA9-5704-360B75600D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26" y="2341"/>
                <a:ext cx="268" cy="90"/>
              </a:xfrm>
              <a:custGeom>
                <a:avLst/>
                <a:gdLst>
                  <a:gd name="T0" fmla="*/ 7 w 494"/>
                  <a:gd name="T1" fmla="*/ 164 h 164"/>
                  <a:gd name="T2" fmla="*/ 0 w 494"/>
                  <a:gd name="T3" fmla="*/ 157 h 164"/>
                  <a:gd name="T4" fmla="*/ 494 w 494"/>
                  <a:gd name="T5" fmla="*/ 77 h 164"/>
                  <a:gd name="T6" fmla="*/ 490 w 494"/>
                  <a:gd name="T7" fmla="*/ 86 h 164"/>
                  <a:gd name="T8" fmla="*/ 7 w 494"/>
                  <a:gd name="T9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4" h="164">
                    <a:moveTo>
                      <a:pt x="7" y="164"/>
                    </a:moveTo>
                    <a:cubicBezTo>
                      <a:pt x="0" y="157"/>
                      <a:pt x="0" y="157"/>
                      <a:pt x="0" y="157"/>
                    </a:cubicBezTo>
                    <a:cubicBezTo>
                      <a:pt x="148" y="35"/>
                      <a:pt x="370" y="0"/>
                      <a:pt x="494" y="77"/>
                    </a:cubicBezTo>
                    <a:cubicBezTo>
                      <a:pt x="490" y="86"/>
                      <a:pt x="490" y="86"/>
                      <a:pt x="490" y="86"/>
                    </a:cubicBezTo>
                    <a:cubicBezTo>
                      <a:pt x="368" y="9"/>
                      <a:pt x="150" y="44"/>
                      <a:pt x="7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1" name="Freeform 410">
                <a:extLst>
                  <a:ext uri="{FF2B5EF4-FFF2-40B4-BE49-F238E27FC236}">
                    <a16:creationId xmlns:a16="http://schemas.microsoft.com/office/drawing/2014/main" id="{F8311590-E691-7337-FECE-A5A9CCFD2C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54" y="2558"/>
                <a:ext cx="76" cy="27"/>
              </a:xfrm>
              <a:custGeom>
                <a:avLst/>
                <a:gdLst>
                  <a:gd name="T0" fmla="*/ 7 w 140"/>
                  <a:gd name="T1" fmla="*/ 51 h 51"/>
                  <a:gd name="T2" fmla="*/ 0 w 140"/>
                  <a:gd name="T3" fmla="*/ 44 h 51"/>
                  <a:gd name="T4" fmla="*/ 140 w 140"/>
                  <a:gd name="T5" fmla="*/ 23 h 51"/>
                  <a:gd name="T6" fmla="*/ 136 w 140"/>
                  <a:gd name="T7" fmla="*/ 32 h 51"/>
                  <a:gd name="T8" fmla="*/ 7 w 140"/>
                  <a:gd name="T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51">
                    <a:moveTo>
                      <a:pt x="7" y="51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2" y="9"/>
                      <a:pt x="105" y="0"/>
                      <a:pt x="140" y="23"/>
                    </a:cubicBezTo>
                    <a:cubicBezTo>
                      <a:pt x="136" y="32"/>
                      <a:pt x="136" y="32"/>
                      <a:pt x="136" y="32"/>
                    </a:cubicBezTo>
                    <a:cubicBezTo>
                      <a:pt x="103" y="9"/>
                      <a:pt x="47" y="18"/>
                      <a:pt x="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2" name="Freeform 411">
                <a:extLst>
                  <a:ext uri="{FF2B5EF4-FFF2-40B4-BE49-F238E27FC236}">
                    <a16:creationId xmlns:a16="http://schemas.microsoft.com/office/drawing/2014/main" id="{DC09D323-64AC-7CB6-9838-C45BFC18BB2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82" y="2179"/>
                <a:ext cx="81" cy="568"/>
              </a:xfrm>
              <a:custGeom>
                <a:avLst/>
                <a:gdLst>
                  <a:gd name="T0" fmla="*/ 117 w 150"/>
                  <a:gd name="T1" fmla="*/ 1038 h 1038"/>
                  <a:gd name="T2" fmla="*/ 141 w 150"/>
                  <a:gd name="T3" fmla="*/ 0 h 1038"/>
                  <a:gd name="T4" fmla="*/ 150 w 150"/>
                  <a:gd name="T5" fmla="*/ 5 h 1038"/>
                  <a:gd name="T6" fmla="*/ 127 w 150"/>
                  <a:gd name="T7" fmla="*/ 1034 h 1038"/>
                  <a:gd name="T8" fmla="*/ 117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17" y="1038"/>
                    </a:moveTo>
                    <a:cubicBezTo>
                      <a:pt x="0" y="755"/>
                      <a:pt x="10" y="288"/>
                      <a:pt x="141" y="0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22" y="291"/>
                      <a:pt x="10" y="752"/>
                      <a:pt x="127" y="1034"/>
                    </a:cubicBezTo>
                    <a:lnTo>
                      <a:pt x="117" y="1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3" name="Freeform 412">
                <a:extLst>
                  <a:ext uri="{FF2B5EF4-FFF2-40B4-BE49-F238E27FC236}">
                    <a16:creationId xmlns:a16="http://schemas.microsoft.com/office/drawing/2014/main" id="{4A096CD2-67FE-4259-5D75-FE9B716A1F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66" y="2211"/>
                <a:ext cx="185" cy="536"/>
              </a:xfrm>
              <a:custGeom>
                <a:avLst/>
                <a:gdLst>
                  <a:gd name="T0" fmla="*/ 330 w 340"/>
                  <a:gd name="T1" fmla="*/ 979 h 979"/>
                  <a:gd name="T2" fmla="*/ 0 w 340"/>
                  <a:gd name="T3" fmla="*/ 2 h 979"/>
                  <a:gd name="T4" fmla="*/ 10 w 340"/>
                  <a:gd name="T5" fmla="*/ 0 h 979"/>
                  <a:gd name="T6" fmla="*/ 340 w 340"/>
                  <a:gd name="T7" fmla="*/ 975 h 979"/>
                  <a:gd name="T8" fmla="*/ 330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0" y="979"/>
                    </a:moveTo>
                    <a:cubicBezTo>
                      <a:pt x="213" y="696"/>
                      <a:pt x="64" y="258"/>
                      <a:pt x="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5" y="255"/>
                      <a:pt x="223" y="693"/>
                      <a:pt x="340" y="975"/>
                    </a:cubicBezTo>
                    <a:lnTo>
                      <a:pt x="330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4" name="Freeform 413">
                <a:extLst>
                  <a:ext uri="{FF2B5EF4-FFF2-40B4-BE49-F238E27FC236}">
                    <a16:creationId xmlns:a16="http://schemas.microsoft.com/office/drawing/2014/main" id="{7410EB80-2E95-96AA-C908-90A447BCBE8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5" name="Freeform 414">
                <a:extLst>
                  <a:ext uri="{FF2B5EF4-FFF2-40B4-BE49-F238E27FC236}">
                    <a16:creationId xmlns:a16="http://schemas.microsoft.com/office/drawing/2014/main" id="{25FA5E7A-DE3D-772E-4140-40A38F4039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55" y="2425"/>
                <a:ext cx="73" cy="200"/>
              </a:xfrm>
              <a:custGeom>
                <a:avLst/>
                <a:gdLst>
                  <a:gd name="T0" fmla="*/ 89 w 136"/>
                  <a:gd name="T1" fmla="*/ 366 h 366"/>
                  <a:gd name="T2" fmla="*/ 5 w 136"/>
                  <a:gd name="T3" fmla="*/ 232 h 366"/>
                  <a:gd name="T4" fmla="*/ 129 w 136"/>
                  <a:gd name="T5" fmla="*/ 0 h 366"/>
                  <a:gd name="T6" fmla="*/ 136 w 136"/>
                  <a:gd name="T7" fmla="*/ 7 h 366"/>
                  <a:gd name="T8" fmla="*/ 14 w 136"/>
                  <a:gd name="T9" fmla="*/ 230 h 366"/>
                  <a:gd name="T10" fmla="*/ 94 w 136"/>
                  <a:gd name="T11" fmla="*/ 354 h 366"/>
                  <a:gd name="T12" fmla="*/ 89 w 136"/>
                  <a:gd name="T13" fmla="*/ 36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6" h="366">
                    <a:moveTo>
                      <a:pt x="89" y="366"/>
                    </a:moveTo>
                    <a:cubicBezTo>
                      <a:pt x="38" y="333"/>
                      <a:pt x="10" y="288"/>
                      <a:pt x="5" y="232"/>
                    </a:cubicBezTo>
                    <a:cubicBezTo>
                      <a:pt x="0" y="155"/>
                      <a:pt x="45" y="70"/>
                      <a:pt x="129" y="0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54" y="75"/>
                      <a:pt x="10" y="155"/>
                      <a:pt x="14" y="230"/>
                    </a:cubicBezTo>
                    <a:cubicBezTo>
                      <a:pt x="17" y="281"/>
                      <a:pt x="45" y="326"/>
                      <a:pt x="94" y="354"/>
                    </a:cubicBezTo>
                    <a:lnTo>
                      <a:pt x="89" y="3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6" name="Freeform 415">
                <a:extLst>
                  <a:ext uri="{FF2B5EF4-FFF2-40B4-BE49-F238E27FC236}">
                    <a16:creationId xmlns:a16="http://schemas.microsoft.com/office/drawing/2014/main" id="{76B56404-B7C6-9F49-B2E6-A5EC0BE34A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34" y="2582"/>
                <a:ext cx="24" cy="58"/>
              </a:xfrm>
              <a:custGeom>
                <a:avLst/>
                <a:gdLst>
                  <a:gd name="T0" fmla="*/ 29 w 45"/>
                  <a:gd name="T1" fmla="*/ 106 h 106"/>
                  <a:gd name="T2" fmla="*/ 3 w 45"/>
                  <a:gd name="T3" fmla="*/ 66 h 106"/>
                  <a:gd name="T4" fmla="*/ 38 w 45"/>
                  <a:gd name="T5" fmla="*/ 0 h 106"/>
                  <a:gd name="T6" fmla="*/ 45 w 45"/>
                  <a:gd name="T7" fmla="*/ 7 h 106"/>
                  <a:gd name="T8" fmla="*/ 12 w 45"/>
                  <a:gd name="T9" fmla="*/ 66 h 106"/>
                  <a:gd name="T10" fmla="*/ 33 w 45"/>
                  <a:gd name="T11" fmla="*/ 98 h 106"/>
                  <a:gd name="T12" fmla="*/ 29 w 45"/>
                  <a:gd name="T13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06">
                    <a:moveTo>
                      <a:pt x="29" y="106"/>
                    </a:moveTo>
                    <a:cubicBezTo>
                      <a:pt x="15" y="96"/>
                      <a:pt x="5" y="82"/>
                      <a:pt x="3" y="66"/>
                    </a:cubicBezTo>
                    <a:cubicBezTo>
                      <a:pt x="0" y="42"/>
                      <a:pt x="15" y="19"/>
                      <a:pt x="38" y="0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24" y="23"/>
                      <a:pt x="12" y="47"/>
                      <a:pt x="12" y="66"/>
                    </a:cubicBezTo>
                    <a:cubicBezTo>
                      <a:pt x="12" y="80"/>
                      <a:pt x="19" y="89"/>
                      <a:pt x="33" y="98"/>
                    </a:cubicBezTo>
                    <a:lnTo>
                      <a:pt x="29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7" name="Freeform 416">
                <a:extLst>
                  <a:ext uri="{FF2B5EF4-FFF2-40B4-BE49-F238E27FC236}">
                    <a16:creationId xmlns:a16="http://schemas.microsoft.com/office/drawing/2014/main" id="{79CFA9EC-0D20-E76C-C8F3-C14D5A2735E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76" y="2452"/>
                <a:ext cx="474" cy="295"/>
              </a:xfrm>
              <a:custGeom>
                <a:avLst/>
                <a:gdLst>
                  <a:gd name="T0" fmla="*/ 866 w 874"/>
                  <a:gd name="T1" fmla="*/ 539 h 539"/>
                  <a:gd name="T2" fmla="*/ 0 w 874"/>
                  <a:gd name="T3" fmla="*/ 10 h 539"/>
                  <a:gd name="T4" fmla="*/ 0 w 874"/>
                  <a:gd name="T5" fmla="*/ 0 h 539"/>
                  <a:gd name="T6" fmla="*/ 874 w 874"/>
                  <a:gd name="T7" fmla="*/ 537 h 539"/>
                  <a:gd name="T8" fmla="*/ 866 w 874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4" h="539">
                    <a:moveTo>
                      <a:pt x="866" y="539"/>
                    </a:moveTo>
                    <a:cubicBezTo>
                      <a:pt x="749" y="258"/>
                      <a:pt x="363" y="19"/>
                      <a:pt x="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65" y="12"/>
                      <a:pt x="756" y="253"/>
                      <a:pt x="874" y="537"/>
                    </a:cubicBezTo>
                    <a:lnTo>
                      <a:pt x="86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8" name="Freeform 417">
                <a:extLst>
                  <a:ext uri="{FF2B5EF4-FFF2-40B4-BE49-F238E27FC236}">
                    <a16:creationId xmlns:a16="http://schemas.microsoft.com/office/drawing/2014/main" id="{7B4A0C7D-6B1E-99F8-B039-F7BCBF30F5F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0" y="2520"/>
                <a:ext cx="491" cy="227"/>
              </a:xfrm>
              <a:custGeom>
                <a:avLst/>
                <a:gdLst>
                  <a:gd name="T0" fmla="*/ 896 w 906"/>
                  <a:gd name="T1" fmla="*/ 414 h 414"/>
                  <a:gd name="T2" fmla="*/ 2 w 906"/>
                  <a:gd name="T3" fmla="*/ 140 h 414"/>
                  <a:gd name="T4" fmla="*/ 0 w 906"/>
                  <a:gd name="T5" fmla="*/ 131 h 414"/>
                  <a:gd name="T6" fmla="*/ 906 w 906"/>
                  <a:gd name="T7" fmla="*/ 410 h 414"/>
                  <a:gd name="T8" fmla="*/ 896 w 906"/>
                  <a:gd name="T9" fmla="*/ 414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6" h="414">
                    <a:moveTo>
                      <a:pt x="896" y="414"/>
                    </a:moveTo>
                    <a:cubicBezTo>
                      <a:pt x="779" y="133"/>
                      <a:pt x="379" y="11"/>
                      <a:pt x="2" y="140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81" y="0"/>
                      <a:pt x="789" y="124"/>
                      <a:pt x="906" y="410"/>
                    </a:cubicBezTo>
                    <a:lnTo>
                      <a:pt x="896" y="4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39" name="Freeform 418">
                <a:extLst>
                  <a:ext uri="{FF2B5EF4-FFF2-40B4-BE49-F238E27FC236}">
                    <a16:creationId xmlns:a16="http://schemas.microsoft.com/office/drawing/2014/main" id="{4B6A8362-D2BB-9D74-0AB0-C4FCD6B9846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15" y="2723"/>
                <a:ext cx="542" cy="196"/>
              </a:xfrm>
              <a:custGeom>
                <a:avLst/>
                <a:gdLst>
                  <a:gd name="T0" fmla="*/ 197 w 1000"/>
                  <a:gd name="T1" fmla="*/ 351 h 358"/>
                  <a:gd name="T2" fmla="*/ 5 w 1000"/>
                  <a:gd name="T3" fmla="*/ 279 h 358"/>
                  <a:gd name="T4" fmla="*/ 0 w 1000"/>
                  <a:gd name="T5" fmla="*/ 274 h 358"/>
                  <a:gd name="T6" fmla="*/ 5 w 1000"/>
                  <a:gd name="T7" fmla="*/ 269 h 358"/>
                  <a:gd name="T8" fmla="*/ 267 w 1000"/>
                  <a:gd name="T9" fmla="*/ 112 h 358"/>
                  <a:gd name="T10" fmla="*/ 241 w 1000"/>
                  <a:gd name="T11" fmla="*/ 42 h 358"/>
                  <a:gd name="T12" fmla="*/ 251 w 1000"/>
                  <a:gd name="T13" fmla="*/ 37 h 358"/>
                  <a:gd name="T14" fmla="*/ 286 w 1000"/>
                  <a:gd name="T15" fmla="*/ 105 h 358"/>
                  <a:gd name="T16" fmla="*/ 995 w 1000"/>
                  <a:gd name="T17" fmla="*/ 110 h 358"/>
                  <a:gd name="T18" fmla="*/ 1000 w 1000"/>
                  <a:gd name="T19" fmla="*/ 115 h 358"/>
                  <a:gd name="T20" fmla="*/ 995 w 1000"/>
                  <a:gd name="T21" fmla="*/ 122 h 358"/>
                  <a:gd name="T22" fmla="*/ 494 w 1000"/>
                  <a:gd name="T23" fmla="*/ 272 h 358"/>
                  <a:gd name="T24" fmla="*/ 281 w 1000"/>
                  <a:gd name="T25" fmla="*/ 119 h 358"/>
                  <a:gd name="T26" fmla="*/ 279 w 1000"/>
                  <a:gd name="T27" fmla="*/ 119 h 358"/>
                  <a:gd name="T28" fmla="*/ 263 w 1000"/>
                  <a:gd name="T29" fmla="*/ 330 h 358"/>
                  <a:gd name="T30" fmla="*/ 197 w 1000"/>
                  <a:gd name="T31" fmla="*/ 351 h 358"/>
                  <a:gd name="T32" fmla="*/ 14 w 1000"/>
                  <a:gd name="T33" fmla="*/ 274 h 358"/>
                  <a:gd name="T34" fmla="*/ 256 w 1000"/>
                  <a:gd name="T35" fmla="*/ 323 h 358"/>
                  <a:gd name="T36" fmla="*/ 270 w 1000"/>
                  <a:gd name="T37" fmla="*/ 124 h 358"/>
                  <a:gd name="T38" fmla="*/ 14 w 1000"/>
                  <a:gd name="T39" fmla="*/ 274 h 358"/>
                  <a:gd name="T40" fmla="*/ 288 w 1000"/>
                  <a:gd name="T41" fmla="*/ 115 h 358"/>
                  <a:gd name="T42" fmla="*/ 494 w 1000"/>
                  <a:gd name="T43" fmla="*/ 260 h 358"/>
                  <a:gd name="T44" fmla="*/ 981 w 1000"/>
                  <a:gd name="T45" fmla="*/ 115 h 358"/>
                  <a:gd name="T46" fmla="*/ 288 w 1000"/>
                  <a:gd name="T47" fmla="*/ 115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0" h="358">
                    <a:moveTo>
                      <a:pt x="197" y="351"/>
                    </a:moveTo>
                    <a:cubicBezTo>
                      <a:pt x="148" y="351"/>
                      <a:pt x="82" y="328"/>
                      <a:pt x="5" y="279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5" y="269"/>
                      <a:pt x="5" y="269"/>
                      <a:pt x="5" y="269"/>
                    </a:cubicBezTo>
                    <a:cubicBezTo>
                      <a:pt x="85" y="204"/>
                      <a:pt x="174" y="152"/>
                      <a:pt x="267" y="112"/>
                    </a:cubicBezTo>
                    <a:cubicBezTo>
                      <a:pt x="260" y="91"/>
                      <a:pt x="251" y="65"/>
                      <a:pt x="241" y="42"/>
                    </a:cubicBezTo>
                    <a:cubicBezTo>
                      <a:pt x="251" y="37"/>
                      <a:pt x="251" y="37"/>
                      <a:pt x="251" y="37"/>
                    </a:cubicBezTo>
                    <a:cubicBezTo>
                      <a:pt x="260" y="61"/>
                      <a:pt x="272" y="84"/>
                      <a:pt x="286" y="105"/>
                    </a:cubicBezTo>
                    <a:cubicBezTo>
                      <a:pt x="539" y="5"/>
                      <a:pt x="817" y="0"/>
                      <a:pt x="995" y="110"/>
                    </a:cubicBezTo>
                    <a:cubicBezTo>
                      <a:pt x="1000" y="115"/>
                      <a:pt x="1000" y="115"/>
                      <a:pt x="1000" y="115"/>
                    </a:cubicBezTo>
                    <a:cubicBezTo>
                      <a:pt x="995" y="122"/>
                      <a:pt x="995" y="122"/>
                      <a:pt x="995" y="122"/>
                    </a:cubicBezTo>
                    <a:cubicBezTo>
                      <a:pt x="831" y="258"/>
                      <a:pt x="649" y="311"/>
                      <a:pt x="494" y="272"/>
                    </a:cubicBezTo>
                    <a:cubicBezTo>
                      <a:pt x="405" y="251"/>
                      <a:pt x="333" y="197"/>
                      <a:pt x="281" y="119"/>
                    </a:cubicBezTo>
                    <a:cubicBezTo>
                      <a:pt x="279" y="119"/>
                      <a:pt x="279" y="119"/>
                      <a:pt x="279" y="119"/>
                    </a:cubicBezTo>
                    <a:cubicBezTo>
                      <a:pt x="309" y="222"/>
                      <a:pt x="305" y="295"/>
                      <a:pt x="263" y="330"/>
                    </a:cubicBezTo>
                    <a:cubicBezTo>
                      <a:pt x="246" y="344"/>
                      <a:pt x="223" y="351"/>
                      <a:pt x="197" y="351"/>
                    </a:cubicBezTo>
                    <a:close/>
                    <a:moveTo>
                      <a:pt x="14" y="274"/>
                    </a:moveTo>
                    <a:cubicBezTo>
                      <a:pt x="127" y="342"/>
                      <a:pt x="211" y="358"/>
                      <a:pt x="256" y="323"/>
                    </a:cubicBezTo>
                    <a:cubicBezTo>
                      <a:pt x="293" y="290"/>
                      <a:pt x="298" y="220"/>
                      <a:pt x="270" y="124"/>
                    </a:cubicBezTo>
                    <a:cubicBezTo>
                      <a:pt x="178" y="162"/>
                      <a:pt x="92" y="213"/>
                      <a:pt x="14" y="274"/>
                    </a:cubicBezTo>
                    <a:close/>
                    <a:moveTo>
                      <a:pt x="288" y="115"/>
                    </a:moveTo>
                    <a:cubicBezTo>
                      <a:pt x="337" y="190"/>
                      <a:pt x="408" y="239"/>
                      <a:pt x="494" y="260"/>
                    </a:cubicBezTo>
                    <a:cubicBezTo>
                      <a:pt x="644" y="297"/>
                      <a:pt x="822" y="246"/>
                      <a:pt x="981" y="115"/>
                    </a:cubicBezTo>
                    <a:cubicBezTo>
                      <a:pt x="808" y="12"/>
                      <a:pt x="536" y="16"/>
                      <a:pt x="288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0" name="Freeform 419">
                <a:extLst>
                  <a:ext uri="{FF2B5EF4-FFF2-40B4-BE49-F238E27FC236}">
                    <a16:creationId xmlns:a16="http://schemas.microsoft.com/office/drawing/2014/main" id="{7D335C89-1B84-216C-923B-339EBFBA86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1"/>
                <a:ext cx="247" cy="123"/>
              </a:xfrm>
              <a:custGeom>
                <a:avLst/>
                <a:gdLst>
                  <a:gd name="T0" fmla="*/ 221 w 455"/>
                  <a:gd name="T1" fmla="*/ 225 h 225"/>
                  <a:gd name="T2" fmla="*/ 218 w 455"/>
                  <a:gd name="T3" fmla="*/ 225 h 225"/>
                  <a:gd name="T4" fmla="*/ 0 w 455"/>
                  <a:gd name="T5" fmla="*/ 11 h 225"/>
                  <a:gd name="T6" fmla="*/ 10 w 455"/>
                  <a:gd name="T7" fmla="*/ 7 h 225"/>
                  <a:gd name="T8" fmla="*/ 218 w 455"/>
                  <a:gd name="T9" fmla="*/ 215 h 225"/>
                  <a:gd name="T10" fmla="*/ 221 w 455"/>
                  <a:gd name="T11" fmla="*/ 215 h 225"/>
                  <a:gd name="T12" fmla="*/ 445 w 455"/>
                  <a:gd name="T13" fmla="*/ 0 h 225"/>
                  <a:gd name="T14" fmla="*/ 455 w 455"/>
                  <a:gd name="T15" fmla="*/ 4 h 225"/>
                  <a:gd name="T16" fmla="*/ 221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221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4" y="222"/>
                      <a:pt x="57" y="147"/>
                      <a:pt x="0" y="1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64" y="140"/>
                      <a:pt x="139" y="213"/>
                      <a:pt x="218" y="215"/>
                    </a:cubicBezTo>
                    <a:cubicBezTo>
                      <a:pt x="221" y="215"/>
                      <a:pt x="221" y="215"/>
                      <a:pt x="221" y="215"/>
                    </a:cubicBezTo>
                    <a:cubicBezTo>
                      <a:pt x="303" y="215"/>
                      <a:pt x="384" y="140"/>
                      <a:pt x="445" y="0"/>
                    </a:cubicBezTo>
                    <a:cubicBezTo>
                      <a:pt x="455" y="4"/>
                      <a:pt x="455" y="4"/>
                      <a:pt x="455" y="4"/>
                    </a:cubicBezTo>
                    <a:cubicBezTo>
                      <a:pt x="391" y="147"/>
                      <a:pt x="307" y="225"/>
                      <a:pt x="221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1" name="Freeform 420">
                <a:extLst>
                  <a:ext uri="{FF2B5EF4-FFF2-40B4-BE49-F238E27FC236}">
                    <a16:creationId xmlns:a16="http://schemas.microsoft.com/office/drawing/2014/main" id="{253BF5F9-BD72-379F-AAB0-1D33EEFA60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79" cy="129"/>
              </a:xfrm>
              <a:custGeom>
                <a:avLst/>
                <a:gdLst>
                  <a:gd name="T0" fmla="*/ 122 w 146"/>
                  <a:gd name="T1" fmla="*/ 236 h 236"/>
                  <a:gd name="T2" fmla="*/ 0 w 146"/>
                  <a:gd name="T3" fmla="*/ 4 h 236"/>
                  <a:gd name="T4" fmla="*/ 10 w 146"/>
                  <a:gd name="T5" fmla="*/ 0 h 236"/>
                  <a:gd name="T6" fmla="*/ 122 w 146"/>
                  <a:gd name="T7" fmla="*/ 225 h 236"/>
                  <a:gd name="T8" fmla="*/ 92 w 146"/>
                  <a:gd name="T9" fmla="*/ 54 h 236"/>
                  <a:gd name="T10" fmla="*/ 101 w 146"/>
                  <a:gd name="T11" fmla="*/ 51 h 236"/>
                  <a:gd name="T12" fmla="*/ 125 w 146"/>
                  <a:gd name="T13" fmla="*/ 234 h 236"/>
                  <a:gd name="T14" fmla="*/ 122 w 146"/>
                  <a:gd name="T15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236">
                    <a:moveTo>
                      <a:pt x="122" y="236"/>
                    </a:moveTo>
                    <a:cubicBezTo>
                      <a:pt x="113" y="236"/>
                      <a:pt x="87" y="21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9" y="215"/>
                      <a:pt x="122" y="225"/>
                      <a:pt x="122" y="225"/>
                    </a:cubicBezTo>
                    <a:cubicBezTo>
                      <a:pt x="125" y="222"/>
                      <a:pt x="132" y="206"/>
                      <a:pt x="92" y="54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46" y="227"/>
                      <a:pt x="132" y="232"/>
                      <a:pt x="125" y="234"/>
                    </a:cubicBezTo>
                    <a:lnTo>
                      <a:pt x="122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2" name="Freeform 421">
                <a:extLst>
                  <a:ext uri="{FF2B5EF4-FFF2-40B4-BE49-F238E27FC236}">
                    <a16:creationId xmlns:a16="http://schemas.microsoft.com/office/drawing/2014/main" id="{0C51593E-26D6-00C1-A22A-4327EC0E0A9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3" name="Freeform 422">
                <a:extLst>
                  <a:ext uri="{FF2B5EF4-FFF2-40B4-BE49-F238E27FC236}">
                    <a16:creationId xmlns:a16="http://schemas.microsoft.com/office/drawing/2014/main" id="{9571762C-4C42-A4D9-0F02-5495107EED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6" y="2746"/>
                <a:ext cx="272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9" y="436"/>
                      <a:pt x="424" y="326"/>
                    </a:cubicBezTo>
                    <a:cubicBezTo>
                      <a:pt x="485" y="239"/>
                      <a:pt x="492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6" y="438"/>
                      <a:pt x="211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4" name="Freeform 423">
                <a:extLst>
                  <a:ext uri="{FF2B5EF4-FFF2-40B4-BE49-F238E27FC236}">
                    <a16:creationId xmlns:a16="http://schemas.microsoft.com/office/drawing/2014/main" id="{E510980A-984E-4496-404D-F2E95A9D33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88" y="2745"/>
                <a:ext cx="287" cy="414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7 h 757"/>
                  <a:gd name="T4" fmla="*/ 461 w 529"/>
                  <a:gd name="T5" fmla="*/ 358 h 757"/>
                  <a:gd name="T6" fmla="*/ 473 w 529"/>
                  <a:gd name="T7" fmla="*/ 4 h 757"/>
                  <a:gd name="T8" fmla="*/ 483 w 529"/>
                  <a:gd name="T9" fmla="*/ 0 h 757"/>
                  <a:gd name="T10" fmla="*/ 471 w 529"/>
                  <a:gd name="T11" fmla="*/ 363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7"/>
                      <a:pt x="0" y="747"/>
                      <a:pt x="0" y="747"/>
                    </a:cubicBezTo>
                    <a:cubicBezTo>
                      <a:pt x="216" y="672"/>
                      <a:pt x="384" y="532"/>
                      <a:pt x="461" y="358"/>
                    </a:cubicBezTo>
                    <a:cubicBezTo>
                      <a:pt x="515" y="239"/>
                      <a:pt x="520" y="114"/>
                      <a:pt x="473" y="4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529" y="114"/>
                      <a:pt x="525" y="239"/>
                      <a:pt x="471" y="363"/>
                    </a:cubicBezTo>
                    <a:cubicBezTo>
                      <a:pt x="391" y="539"/>
                      <a:pt x="223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5" name="Freeform 424">
                <a:extLst>
                  <a:ext uri="{FF2B5EF4-FFF2-40B4-BE49-F238E27FC236}">
                    <a16:creationId xmlns:a16="http://schemas.microsoft.com/office/drawing/2014/main" id="{647CB9FA-94DA-01CC-4A1E-B905B8EB0CD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22" y="2138"/>
                <a:ext cx="705" cy="609"/>
              </a:xfrm>
              <a:custGeom>
                <a:avLst/>
                <a:gdLst>
                  <a:gd name="T0" fmla="*/ 966 w 1301"/>
                  <a:gd name="T1" fmla="*/ 1113 h 1113"/>
                  <a:gd name="T2" fmla="*/ 707 w 1301"/>
                  <a:gd name="T3" fmla="*/ 870 h 1113"/>
                  <a:gd name="T4" fmla="*/ 100 w 1301"/>
                  <a:gd name="T5" fmla="*/ 912 h 1113"/>
                  <a:gd name="T6" fmla="*/ 96 w 1301"/>
                  <a:gd name="T7" fmla="*/ 914 h 1113"/>
                  <a:gd name="T8" fmla="*/ 93 w 1301"/>
                  <a:gd name="T9" fmla="*/ 909 h 1113"/>
                  <a:gd name="T10" fmla="*/ 306 w 1301"/>
                  <a:gd name="T11" fmla="*/ 314 h 1113"/>
                  <a:gd name="T12" fmla="*/ 1297 w 1301"/>
                  <a:gd name="T13" fmla="*/ 155 h 1113"/>
                  <a:gd name="T14" fmla="*/ 1301 w 1301"/>
                  <a:gd name="T15" fmla="*/ 160 h 1113"/>
                  <a:gd name="T16" fmla="*/ 1297 w 1301"/>
                  <a:gd name="T17" fmla="*/ 164 h 1113"/>
                  <a:gd name="T18" fmla="*/ 974 w 1301"/>
                  <a:gd name="T19" fmla="*/ 1109 h 1113"/>
                  <a:gd name="T20" fmla="*/ 966 w 1301"/>
                  <a:gd name="T21" fmla="*/ 1113 h 1113"/>
                  <a:gd name="T22" fmla="*/ 468 w 1301"/>
                  <a:gd name="T23" fmla="*/ 816 h 1113"/>
                  <a:gd name="T24" fmla="*/ 709 w 1301"/>
                  <a:gd name="T25" fmla="*/ 860 h 1113"/>
                  <a:gd name="T26" fmla="*/ 943 w 1301"/>
                  <a:gd name="T27" fmla="*/ 1050 h 1113"/>
                  <a:gd name="T28" fmla="*/ 1285 w 1301"/>
                  <a:gd name="T29" fmla="*/ 160 h 1113"/>
                  <a:gd name="T30" fmla="*/ 311 w 1301"/>
                  <a:gd name="T31" fmla="*/ 321 h 1113"/>
                  <a:gd name="T32" fmla="*/ 98 w 1301"/>
                  <a:gd name="T33" fmla="*/ 900 h 1113"/>
                  <a:gd name="T34" fmla="*/ 468 w 1301"/>
                  <a:gd name="T35" fmla="*/ 816 h 1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1" h="1113">
                    <a:moveTo>
                      <a:pt x="966" y="1113"/>
                    </a:moveTo>
                    <a:cubicBezTo>
                      <a:pt x="920" y="1001"/>
                      <a:pt x="831" y="917"/>
                      <a:pt x="707" y="870"/>
                    </a:cubicBezTo>
                    <a:cubicBezTo>
                      <a:pt x="529" y="799"/>
                      <a:pt x="309" y="816"/>
                      <a:pt x="100" y="912"/>
                    </a:cubicBezTo>
                    <a:cubicBezTo>
                      <a:pt x="96" y="914"/>
                      <a:pt x="96" y="914"/>
                      <a:pt x="96" y="914"/>
                    </a:cubicBezTo>
                    <a:cubicBezTo>
                      <a:pt x="93" y="909"/>
                      <a:pt x="93" y="909"/>
                      <a:pt x="93" y="909"/>
                    </a:cubicBezTo>
                    <a:cubicBezTo>
                      <a:pt x="0" y="736"/>
                      <a:pt x="84" y="497"/>
                      <a:pt x="306" y="314"/>
                    </a:cubicBezTo>
                    <a:cubicBezTo>
                      <a:pt x="601" y="71"/>
                      <a:pt x="1046" y="0"/>
                      <a:pt x="1297" y="155"/>
                    </a:cubicBezTo>
                    <a:cubicBezTo>
                      <a:pt x="1301" y="160"/>
                      <a:pt x="1301" y="160"/>
                      <a:pt x="1301" y="160"/>
                    </a:cubicBezTo>
                    <a:cubicBezTo>
                      <a:pt x="1297" y="164"/>
                      <a:pt x="1297" y="164"/>
                      <a:pt x="1297" y="164"/>
                    </a:cubicBezTo>
                    <a:cubicBezTo>
                      <a:pt x="1004" y="403"/>
                      <a:pt x="859" y="827"/>
                      <a:pt x="974" y="1109"/>
                    </a:cubicBezTo>
                    <a:lnTo>
                      <a:pt x="966" y="1113"/>
                    </a:lnTo>
                    <a:close/>
                    <a:moveTo>
                      <a:pt x="468" y="816"/>
                    </a:moveTo>
                    <a:cubicBezTo>
                      <a:pt x="552" y="816"/>
                      <a:pt x="634" y="830"/>
                      <a:pt x="709" y="860"/>
                    </a:cubicBezTo>
                    <a:cubicBezTo>
                      <a:pt x="812" y="900"/>
                      <a:pt x="892" y="966"/>
                      <a:pt x="943" y="1050"/>
                    </a:cubicBezTo>
                    <a:cubicBezTo>
                      <a:pt x="870" y="769"/>
                      <a:pt x="1013" y="387"/>
                      <a:pt x="1285" y="160"/>
                    </a:cubicBezTo>
                    <a:cubicBezTo>
                      <a:pt x="1037" y="12"/>
                      <a:pt x="604" y="82"/>
                      <a:pt x="311" y="321"/>
                    </a:cubicBezTo>
                    <a:cubicBezTo>
                      <a:pt x="96" y="499"/>
                      <a:pt x="11" y="731"/>
                      <a:pt x="98" y="900"/>
                    </a:cubicBezTo>
                    <a:cubicBezTo>
                      <a:pt x="222" y="844"/>
                      <a:pt x="348" y="816"/>
                      <a:pt x="468" y="8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6" name="Freeform 425">
                <a:extLst>
                  <a:ext uri="{FF2B5EF4-FFF2-40B4-BE49-F238E27FC236}">
                    <a16:creationId xmlns:a16="http://schemas.microsoft.com/office/drawing/2014/main" id="{B97604D0-0760-78B2-141E-04E5EF59F46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7" name="Freeform 426">
                <a:extLst>
                  <a:ext uri="{FF2B5EF4-FFF2-40B4-BE49-F238E27FC236}">
                    <a16:creationId xmlns:a16="http://schemas.microsoft.com/office/drawing/2014/main" id="{9B8D7520-36D6-EC3B-837A-4ECA263BF9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67" y="2383"/>
                <a:ext cx="74" cy="199"/>
              </a:xfrm>
              <a:custGeom>
                <a:avLst/>
                <a:gdLst>
                  <a:gd name="T0" fmla="*/ 7 w 136"/>
                  <a:gd name="T1" fmla="*/ 363 h 363"/>
                  <a:gd name="T2" fmla="*/ 0 w 136"/>
                  <a:gd name="T3" fmla="*/ 356 h 363"/>
                  <a:gd name="T4" fmla="*/ 122 w 136"/>
                  <a:gd name="T5" fmla="*/ 133 h 363"/>
                  <a:gd name="T6" fmla="*/ 42 w 136"/>
                  <a:gd name="T7" fmla="*/ 9 h 363"/>
                  <a:gd name="T8" fmla="*/ 47 w 136"/>
                  <a:gd name="T9" fmla="*/ 0 h 363"/>
                  <a:gd name="T10" fmla="*/ 131 w 136"/>
                  <a:gd name="T11" fmla="*/ 133 h 363"/>
                  <a:gd name="T12" fmla="*/ 7 w 136"/>
                  <a:gd name="T13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6" h="363">
                    <a:moveTo>
                      <a:pt x="7" y="363"/>
                    </a:moveTo>
                    <a:cubicBezTo>
                      <a:pt x="0" y="356"/>
                      <a:pt x="0" y="356"/>
                      <a:pt x="0" y="356"/>
                    </a:cubicBezTo>
                    <a:cubicBezTo>
                      <a:pt x="82" y="288"/>
                      <a:pt x="127" y="208"/>
                      <a:pt x="122" y="133"/>
                    </a:cubicBezTo>
                    <a:cubicBezTo>
                      <a:pt x="120" y="82"/>
                      <a:pt x="92" y="37"/>
                      <a:pt x="42" y="9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99" y="33"/>
                      <a:pt x="127" y="77"/>
                      <a:pt x="131" y="133"/>
                    </a:cubicBezTo>
                    <a:cubicBezTo>
                      <a:pt x="136" y="208"/>
                      <a:pt x="92" y="293"/>
                      <a:pt x="7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8" name="Freeform 427">
                <a:extLst>
                  <a:ext uri="{FF2B5EF4-FFF2-40B4-BE49-F238E27FC236}">
                    <a16:creationId xmlns:a16="http://schemas.microsoft.com/office/drawing/2014/main" id="{BBB6DB1B-EF8E-0769-8FE8-C49CF10A8E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1" y="2567"/>
                <a:ext cx="23" cy="61"/>
              </a:xfrm>
              <a:custGeom>
                <a:avLst/>
                <a:gdLst>
                  <a:gd name="T0" fmla="*/ 5 w 42"/>
                  <a:gd name="T1" fmla="*/ 110 h 110"/>
                  <a:gd name="T2" fmla="*/ 0 w 42"/>
                  <a:gd name="T3" fmla="*/ 101 h 110"/>
                  <a:gd name="T4" fmla="*/ 33 w 42"/>
                  <a:gd name="T5" fmla="*/ 42 h 110"/>
                  <a:gd name="T6" fmla="*/ 12 w 42"/>
                  <a:gd name="T7" fmla="*/ 10 h 110"/>
                  <a:gd name="T8" fmla="*/ 16 w 42"/>
                  <a:gd name="T9" fmla="*/ 0 h 110"/>
                  <a:gd name="T10" fmla="*/ 42 w 42"/>
                  <a:gd name="T11" fmla="*/ 40 h 110"/>
                  <a:gd name="T12" fmla="*/ 5 w 42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5" y="110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21" y="85"/>
                      <a:pt x="33" y="61"/>
                      <a:pt x="33" y="42"/>
                    </a:cubicBezTo>
                    <a:cubicBezTo>
                      <a:pt x="33" y="28"/>
                      <a:pt x="26" y="19"/>
                      <a:pt x="12" y="1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30" y="10"/>
                      <a:pt x="40" y="24"/>
                      <a:pt x="42" y="40"/>
                    </a:cubicBezTo>
                    <a:cubicBezTo>
                      <a:pt x="42" y="66"/>
                      <a:pt x="30" y="89"/>
                      <a:pt x="5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49" name="Freeform 428">
                <a:extLst>
                  <a:ext uri="{FF2B5EF4-FFF2-40B4-BE49-F238E27FC236}">
                    <a16:creationId xmlns:a16="http://schemas.microsoft.com/office/drawing/2014/main" id="{5C89D9D9-2855-2551-84D5-E20E0DBDCA3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0" name="Freeform 429">
                <a:extLst>
                  <a:ext uri="{FF2B5EF4-FFF2-40B4-BE49-F238E27FC236}">
                    <a16:creationId xmlns:a16="http://schemas.microsoft.com/office/drawing/2014/main" id="{41B44FD9-0C23-D0A8-5856-D804D9BAB15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82" y="2222"/>
                <a:ext cx="326" cy="525"/>
              </a:xfrm>
              <a:custGeom>
                <a:avLst/>
                <a:gdLst>
                  <a:gd name="T0" fmla="*/ 117 w 602"/>
                  <a:gd name="T1" fmla="*/ 960 h 960"/>
                  <a:gd name="T2" fmla="*/ 443 w 602"/>
                  <a:gd name="T3" fmla="*/ 2 h 960"/>
                  <a:gd name="T4" fmla="*/ 445 w 602"/>
                  <a:gd name="T5" fmla="*/ 0 h 960"/>
                  <a:gd name="T6" fmla="*/ 448 w 602"/>
                  <a:gd name="T7" fmla="*/ 2 h 960"/>
                  <a:gd name="T8" fmla="*/ 600 w 602"/>
                  <a:gd name="T9" fmla="*/ 196 h 960"/>
                  <a:gd name="T10" fmla="*/ 602 w 602"/>
                  <a:gd name="T11" fmla="*/ 201 h 960"/>
                  <a:gd name="T12" fmla="*/ 597 w 602"/>
                  <a:gd name="T13" fmla="*/ 203 h 960"/>
                  <a:gd name="T14" fmla="*/ 139 w 602"/>
                  <a:gd name="T15" fmla="*/ 602 h 960"/>
                  <a:gd name="T16" fmla="*/ 127 w 602"/>
                  <a:gd name="T17" fmla="*/ 958 h 960"/>
                  <a:gd name="T18" fmla="*/ 117 w 602"/>
                  <a:gd name="T19" fmla="*/ 960 h 960"/>
                  <a:gd name="T20" fmla="*/ 445 w 602"/>
                  <a:gd name="T21" fmla="*/ 14 h 960"/>
                  <a:gd name="T22" fmla="*/ 87 w 602"/>
                  <a:gd name="T23" fmla="*/ 756 h 960"/>
                  <a:gd name="T24" fmla="*/ 129 w 602"/>
                  <a:gd name="T25" fmla="*/ 597 h 960"/>
                  <a:gd name="T26" fmla="*/ 590 w 602"/>
                  <a:gd name="T27" fmla="*/ 196 h 960"/>
                  <a:gd name="T28" fmla="*/ 445 w 602"/>
                  <a:gd name="T29" fmla="*/ 14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02" h="960">
                    <a:moveTo>
                      <a:pt x="117" y="960"/>
                    </a:moveTo>
                    <a:cubicBezTo>
                      <a:pt x="0" y="674"/>
                      <a:pt x="146" y="246"/>
                      <a:pt x="443" y="2"/>
                    </a:cubicBezTo>
                    <a:cubicBezTo>
                      <a:pt x="445" y="0"/>
                      <a:pt x="445" y="0"/>
                      <a:pt x="445" y="0"/>
                    </a:cubicBezTo>
                    <a:cubicBezTo>
                      <a:pt x="448" y="2"/>
                      <a:pt x="448" y="2"/>
                      <a:pt x="448" y="2"/>
                    </a:cubicBezTo>
                    <a:cubicBezTo>
                      <a:pt x="525" y="51"/>
                      <a:pt x="579" y="117"/>
                      <a:pt x="600" y="196"/>
                    </a:cubicBezTo>
                    <a:cubicBezTo>
                      <a:pt x="602" y="201"/>
                      <a:pt x="602" y="201"/>
                      <a:pt x="602" y="201"/>
                    </a:cubicBezTo>
                    <a:cubicBezTo>
                      <a:pt x="597" y="203"/>
                      <a:pt x="597" y="203"/>
                      <a:pt x="597" y="203"/>
                    </a:cubicBezTo>
                    <a:cubicBezTo>
                      <a:pt x="382" y="281"/>
                      <a:pt x="216" y="426"/>
                      <a:pt x="139" y="602"/>
                    </a:cubicBezTo>
                    <a:cubicBezTo>
                      <a:pt x="85" y="724"/>
                      <a:pt x="80" y="848"/>
                      <a:pt x="127" y="958"/>
                    </a:cubicBezTo>
                    <a:lnTo>
                      <a:pt x="117" y="960"/>
                    </a:lnTo>
                    <a:close/>
                    <a:moveTo>
                      <a:pt x="445" y="14"/>
                    </a:moveTo>
                    <a:cubicBezTo>
                      <a:pt x="218" y="201"/>
                      <a:pt x="80" y="501"/>
                      <a:pt x="87" y="756"/>
                    </a:cubicBezTo>
                    <a:cubicBezTo>
                      <a:pt x="92" y="703"/>
                      <a:pt x="106" y="651"/>
                      <a:pt x="129" y="597"/>
                    </a:cubicBezTo>
                    <a:cubicBezTo>
                      <a:pt x="206" y="421"/>
                      <a:pt x="375" y="274"/>
                      <a:pt x="590" y="196"/>
                    </a:cubicBezTo>
                    <a:cubicBezTo>
                      <a:pt x="567" y="121"/>
                      <a:pt x="518" y="58"/>
                      <a:pt x="44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1" name="Freeform 430">
                <a:extLst>
                  <a:ext uri="{FF2B5EF4-FFF2-40B4-BE49-F238E27FC236}">
                    <a16:creationId xmlns:a16="http://schemas.microsoft.com/office/drawing/2014/main" id="{442C7957-8382-3BEB-3B55-DF0C803F3DFE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85" y="2138"/>
                <a:ext cx="542" cy="609"/>
              </a:xfrm>
              <a:custGeom>
                <a:avLst/>
                <a:gdLst>
                  <a:gd name="T0" fmla="*/ 664 w 999"/>
                  <a:gd name="T1" fmla="*/ 1113 h 1113"/>
                  <a:gd name="T2" fmla="*/ 4 w 999"/>
                  <a:gd name="T3" fmla="*/ 324 h 1113"/>
                  <a:gd name="T4" fmla="*/ 0 w 999"/>
                  <a:gd name="T5" fmla="*/ 319 h 1113"/>
                  <a:gd name="T6" fmla="*/ 4 w 999"/>
                  <a:gd name="T7" fmla="*/ 314 h 1113"/>
                  <a:gd name="T8" fmla="*/ 995 w 999"/>
                  <a:gd name="T9" fmla="*/ 155 h 1113"/>
                  <a:gd name="T10" fmla="*/ 999 w 999"/>
                  <a:gd name="T11" fmla="*/ 160 h 1113"/>
                  <a:gd name="T12" fmla="*/ 995 w 999"/>
                  <a:gd name="T13" fmla="*/ 164 h 1113"/>
                  <a:gd name="T14" fmla="*/ 672 w 999"/>
                  <a:gd name="T15" fmla="*/ 1109 h 1113"/>
                  <a:gd name="T16" fmla="*/ 664 w 999"/>
                  <a:gd name="T17" fmla="*/ 1113 h 1113"/>
                  <a:gd name="T18" fmla="*/ 16 w 999"/>
                  <a:gd name="T19" fmla="*/ 317 h 1113"/>
                  <a:gd name="T20" fmla="*/ 639 w 999"/>
                  <a:gd name="T21" fmla="*/ 1034 h 1113"/>
                  <a:gd name="T22" fmla="*/ 983 w 999"/>
                  <a:gd name="T23" fmla="*/ 160 h 1113"/>
                  <a:gd name="T24" fmla="*/ 16 w 999"/>
                  <a:gd name="T25" fmla="*/ 317 h 1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" h="1113">
                    <a:moveTo>
                      <a:pt x="664" y="1113"/>
                    </a:moveTo>
                    <a:cubicBezTo>
                      <a:pt x="547" y="832"/>
                      <a:pt x="252" y="476"/>
                      <a:pt x="4" y="324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299" y="71"/>
                      <a:pt x="744" y="0"/>
                      <a:pt x="995" y="155"/>
                    </a:cubicBezTo>
                    <a:cubicBezTo>
                      <a:pt x="999" y="160"/>
                      <a:pt x="999" y="160"/>
                      <a:pt x="999" y="160"/>
                    </a:cubicBezTo>
                    <a:cubicBezTo>
                      <a:pt x="995" y="164"/>
                      <a:pt x="995" y="164"/>
                      <a:pt x="995" y="164"/>
                    </a:cubicBezTo>
                    <a:cubicBezTo>
                      <a:pt x="702" y="403"/>
                      <a:pt x="557" y="827"/>
                      <a:pt x="672" y="1109"/>
                    </a:cubicBezTo>
                    <a:lnTo>
                      <a:pt x="664" y="1113"/>
                    </a:lnTo>
                    <a:close/>
                    <a:moveTo>
                      <a:pt x="16" y="317"/>
                    </a:moveTo>
                    <a:cubicBezTo>
                      <a:pt x="241" y="462"/>
                      <a:pt x="505" y="769"/>
                      <a:pt x="639" y="1034"/>
                    </a:cubicBezTo>
                    <a:cubicBezTo>
                      <a:pt x="573" y="757"/>
                      <a:pt x="716" y="382"/>
                      <a:pt x="983" y="160"/>
                    </a:cubicBezTo>
                    <a:cubicBezTo>
                      <a:pt x="737" y="12"/>
                      <a:pt x="306" y="82"/>
                      <a:pt x="16" y="3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2" name="Freeform 431">
                <a:extLst>
                  <a:ext uri="{FF2B5EF4-FFF2-40B4-BE49-F238E27FC236}">
                    <a16:creationId xmlns:a16="http://schemas.microsoft.com/office/drawing/2014/main" id="{797B5484-727B-65A9-47FC-116B357BA2D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82" y="2179"/>
                <a:ext cx="81" cy="568"/>
              </a:xfrm>
              <a:custGeom>
                <a:avLst/>
                <a:gdLst>
                  <a:gd name="T0" fmla="*/ 117 w 150"/>
                  <a:gd name="T1" fmla="*/ 1038 h 1038"/>
                  <a:gd name="T2" fmla="*/ 141 w 150"/>
                  <a:gd name="T3" fmla="*/ 0 h 1038"/>
                  <a:gd name="T4" fmla="*/ 150 w 150"/>
                  <a:gd name="T5" fmla="*/ 5 h 1038"/>
                  <a:gd name="T6" fmla="*/ 127 w 150"/>
                  <a:gd name="T7" fmla="*/ 1034 h 1038"/>
                  <a:gd name="T8" fmla="*/ 117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17" y="1038"/>
                    </a:moveTo>
                    <a:cubicBezTo>
                      <a:pt x="0" y="755"/>
                      <a:pt x="10" y="288"/>
                      <a:pt x="141" y="0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22" y="291"/>
                      <a:pt x="10" y="752"/>
                      <a:pt x="127" y="1034"/>
                    </a:cubicBezTo>
                    <a:lnTo>
                      <a:pt x="117" y="1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3" name="Freeform 432">
                <a:extLst>
                  <a:ext uri="{FF2B5EF4-FFF2-40B4-BE49-F238E27FC236}">
                    <a16:creationId xmlns:a16="http://schemas.microsoft.com/office/drawing/2014/main" id="{998E36CF-3EC0-64ED-7A72-932239C6A7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66" y="2211"/>
                <a:ext cx="185" cy="536"/>
              </a:xfrm>
              <a:custGeom>
                <a:avLst/>
                <a:gdLst>
                  <a:gd name="T0" fmla="*/ 330 w 340"/>
                  <a:gd name="T1" fmla="*/ 979 h 979"/>
                  <a:gd name="T2" fmla="*/ 0 w 340"/>
                  <a:gd name="T3" fmla="*/ 2 h 979"/>
                  <a:gd name="T4" fmla="*/ 10 w 340"/>
                  <a:gd name="T5" fmla="*/ 0 h 979"/>
                  <a:gd name="T6" fmla="*/ 340 w 340"/>
                  <a:gd name="T7" fmla="*/ 975 h 979"/>
                  <a:gd name="T8" fmla="*/ 330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0" y="979"/>
                    </a:moveTo>
                    <a:cubicBezTo>
                      <a:pt x="213" y="696"/>
                      <a:pt x="64" y="258"/>
                      <a:pt x="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5" y="255"/>
                      <a:pt x="223" y="693"/>
                      <a:pt x="340" y="975"/>
                    </a:cubicBezTo>
                    <a:lnTo>
                      <a:pt x="330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4" name="Freeform 433">
                <a:extLst>
                  <a:ext uri="{FF2B5EF4-FFF2-40B4-BE49-F238E27FC236}">
                    <a16:creationId xmlns:a16="http://schemas.microsoft.com/office/drawing/2014/main" id="{E5A202FF-5B8B-D8BB-8B89-243CDD2DDB4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5" name="Freeform 434">
                <a:extLst>
                  <a:ext uri="{FF2B5EF4-FFF2-40B4-BE49-F238E27FC236}">
                    <a16:creationId xmlns:a16="http://schemas.microsoft.com/office/drawing/2014/main" id="{8E44938F-32F0-E2B2-CF3A-1A793224A2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76" y="2452"/>
                <a:ext cx="474" cy="295"/>
              </a:xfrm>
              <a:custGeom>
                <a:avLst/>
                <a:gdLst>
                  <a:gd name="T0" fmla="*/ 866 w 874"/>
                  <a:gd name="T1" fmla="*/ 539 h 539"/>
                  <a:gd name="T2" fmla="*/ 0 w 874"/>
                  <a:gd name="T3" fmla="*/ 10 h 539"/>
                  <a:gd name="T4" fmla="*/ 0 w 874"/>
                  <a:gd name="T5" fmla="*/ 0 h 539"/>
                  <a:gd name="T6" fmla="*/ 874 w 874"/>
                  <a:gd name="T7" fmla="*/ 537 h 539"/>
                  <a:gd name="T8" fmla="*/ 866 w 874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4" h="539">
                    <a:moveTo>
                      <a:pt x="866" y="539"/>
                    </a:moveTo>
                    <a:cubicBezTo>
                      <a:pt x="749" y="258"/>
                      <a:pt x="363" y="19"/>
                      <a:pt x="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65" y="12"/>
                      <a:pt x="756" y="253"/>
                      <a:pt x="874" y="537"/>
                    </a:cubicBezTo>
                    <a:lnTo>
                      <a:pt x="86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6" name="Freeform 435">
                <a:extLst>
                  <a:ext uri="{FF2B5EF4-FFF2-40B4-BE49-F238E27FC236}">
                    <a16:creationId xmlns:a16="http://schemas.microsoft.com/office/drawing/2014/main" id="{786BC62C-938B-C785-C4FF-9DDE987E43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0" y="2520"/>
                <a:ext cx="491" cy="227"/>
              </a:xfrm>
              <a:custGeom>
                <a:avLst/>
                <a:gdLst>
                  <a:gd name="T0" fmla="*/ 896 w 906"/>
                  <a:gd name="T1" fmla="*/ 414 h 414"/>
                  <a:gd name="T2" fmla="*/ 2 w 906"/>
                  <a:gd name="T3" fmla="*/ 140 h 414"/>
                  <a:gd name="T4" fmla="*/ 0 w 906"/>
                  <a:gd name="T5" fmla="*/ 131 h 414"/>
                  <a:gd name="T6" fmla="*/ 906 w 906"/>
                  <a:gd name="T7" fmla="*/ 410 h 414"/>
                  <a:gd name="T8" fmla="*/ 896 w 906"/>
                  <a:gd name="T9" fmla="*/ 414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6" h="414">
                    <a:moveTo>
                      <a:pt x="896" y="414"/>
                    </a:moveTo>
                    <a:cubicBezTo>
                      <a:pt x="779" y="133"/>
                      <a:pt x="379" y="11"/>
                      <a:pt x="2" y="140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81" y="0"/>
                      <a:pt x="789" y="124"/>
                      <a:pt x="906" y="410"/>
                    </a:cubicBezTo>
                    <a:lnTo>
                      <a:pt x="896" y="4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7" name="Freeform 436">
                <a:extLst>
                  <a:ext uri="{FF2B5EF4-FFF2-40B4-BE49-F238E27FC236}">
                    <a16:creationId xmlns:a16="http://schemas.microsoft.com/office/drawing/2014/main" id="{5F14DF2D-7679-3D19-61AC-042985A680D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15" y="2723"/>
                <a:ext cx="542" cy="196"/>
              </a:xfrm>
              <a:custGeom>
                <a:avLst/>
                <a:gdLst>
                  <a:gd name="T0" fmla="*/ 197 w 1000"/>
                  <a:gd name="T1" fmla="*/ 351 h 358"/>
                  <a:gd name="T2" fmla="*/ 5 w 1000"/>
                  <a:gd name="T3" fmla="*/ 279 h 358"/>
                  <a:gd name="T4" fmla="*/ 0 w 1000"/>
                  <a:gd name="T5" fmla="*/ 274 h 358"/>
                  <a:gd name="T6" fmla="*/ 5 w 1000"/>
                  <a:gd name="T7" fmla="*/ 269 h 358"/>
                  <a:gd name="T8" fmla="*/ 267 w 1000"/>
                  <a:gd name="T9" fmla="*/ 112 h 358"/>
                  <a:gd name="T10" fmla="*/ 241 w 1000"/>
                  <a:gd name="T11" fmla="*/ 42 h 358"/>
                  <a:gd name="T12" fmla="*/ 251 w 1000"/>
                  <a:gd name="T13" fmla="*/ 37 h 358"/>
                  <a:gd name="T14" fmla="*/ 286 w 1000"/>
                  <a:gd name="T15" fmla="*/ 105 h 358"/>
                  <a:gd name="T16" fmla="*/ 995 w 1000"/>
                  <a:gd name="T17" fmla="*/ 110 h 358"/>
                  <a:gd name="T18" fmla="*/ 1000 w 1000"/>
                  <a:gd name="T19" fmla="*/ 115 h 358"/>
                  <a:gd name="T20" fmla="*/ 995 w 1000"/>
                  <a:gd name="T21" fmla="*/ 122 h 358"/>
                  <a:gd name="T22" fmla="*/ 494 w 1000"/>
                  <a:gd name="T23" fmla="*/ 272 h 358"/>
                  <a:gd name="T24" fmla="*/ 281 w 1000"/>
                  <a:gd name="T25" fmla="*/ 119 h 358"/>
                  <a:gd name="T26" fmla="*/ 279 w 1000"/>
                  <a:gd name="T27" fmla="*/ 119 h 358"/>
                  <a:gd name="T28" fmla="*/ 263 w 1000"/>
                  <a:gd name="T29" fmla="*/ 330 h 358"/>
                  <a:gd name="T30" fmla="*/ 197 w 1000"/>
                  <a:gd name="T31" fmla="*/ 351 h 358"/>
                  <a:gd name="T32" fmla="*/ 14 w 1000"/>
                  <a:gd name="T33" fmla="*/ 274 h 358"/>
                  <a:gd name="T34" fmla="*/ 256 w 1000"/>
                  <a:gd name="T35" fmla="*/ 323 h 358"/>
                  <a:gd name="T36" fmla="*/ 270 w 1000"/>
                  <a:gd name="T37" fmla="*/ 124 h 358"/>
                  <a:gd name="T38" fmla="*/ 14 w 1000"/>
                  <a:gd name="T39" fmla="*/ 274 h 358"/>
                  <a:gd name="T40" fmla="*/ 288 w 1000"/>
                  <a:gd name="T41" fmla="*/ 115 h 358"/>
                  <a:gd name="T42" fmla="*/ 494 w 1000"/>
                  <a:gd name="T43" fmla="*/ 260 h 358"/>
                  <a:gd name="T44" fmla="*/ 981 w 1000"/>
                  <a:gd name="T45" fmla="*/ 115 h 358"/>
                  <a:gd name="T46" fmla="*/ 288 w 1000"/>
                  <a:gd name="T47" fmla="*/ 115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0" h="358">
                    <a:moveTo>
                      <a:pt x="197" y="351"/>
                    </a:moveTo>
                    <a:cubicBezTo>
                      <a:pt x="148" y="351"/>
                      <a:pt x="82" y="328"/>
                      <a:pt x="5" y="279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5" y="269"/>
                      <a:pt x="5" y="269"/>
                      <a:pt x="5" y="269"/>
                    </a:cubicBezTo>
                    <a:cubicBezTo>
                      <a:pt x="85" y="204"/>
                      <a:pt x="174" y="152"/>
                      <a:pt x="267" y="112"/>
                    </a:cubicBezTo>
                    <a:cubicBezTo>
                      <a:pt x="260" y="91"/>
                      <a:pt x="251" y="65"/>
                      <a:pt x="241" y="42"/>
                    </a:cubicBezTo>
                    <a:cubicBezTo>
                      <a:pt x="251" y="37"/>
                      <a:pt x="251" y="37"/>
                      <a:pt x="251" y="37"/>
                    </a:cubicBezTo>
                    <a:cubicBezTo>
                      <a:pt x="260" y="61"/>
                      <a:pt x="272" y="84"/>
                      <a:pt x="286" y="105"/>
                    </a:cubicBezTo>
                    <a:cubicBezTo>
                      <a:pt x="539" y="5"/>
                      <a:pt x="817" y="0"/>
                      <a:pt x="995" y="110"/>
                    </a:cubicBezTo>
                    <a:cubicBezTo>
                      <a:pt x="1000" y="115"/>
                      <a:pt x="1000" y="115"/>
                      <a:pt x="1000" y="115"/>
                    </a:cubicBezTo>
                    <a:cubicBezTo>
                      <a:pt x="995" y="122"/>
                      <a:pt x="995" y="122"/>
                      <a:pt x="995" y="122"/>
                    </a:cubicBezTo>
                    <a:cubicBezTo>
                      <a:pt x="831" y="258"/>
                      <a:pt x="649" y="311"/>
                      <a:pt x="494" y="272"/>
                    </a:cubicBezTo>
                    <a:cubicBezTo>
                      <a:pt x="405" y="251"/>
                      <a:pt x="333" y="197"/>
                      <a:pt x="281" y="119"/>
                    </a:cubicBezTo>
                    <a:cubicBezTo>
                      <a:pt x="279" y="119"/>
                      <a:pt x="279" y="119"/>
                      <a:pt x="279" y="119"/>
                    </a:cubicBezTo>
                    <a:cubicBezTo>
                      <a:pt x="309" y="222"/>
                      <a:pt x="305" y="295"/>
                      <a:pt x="263" y="330"/>
                    </a:cubicBezTo>
                    <a:cubicBezTo>
                      <a:pt x="246" y="344"/>
                      <a:pt x="223" y="351"/>
                      <a:pt x="197" y="351"/>
                    </a:cubicBezTo>
                    <a:close/>
                    <a:moveTo>
                      <a:pt x="14" y="274"/>
                    </a:moveTo>
                    <a:cubicBezTo>
                      <a:pt x="127" y="342"/>
                      <a:pt x="211" y="358"/>
                      <a:pt x="256" y="323"/>
                    </a:cubicBezTo>
                    <a:cubicBezTo>
                      <a:pt x="293" y="290"/>
                      <a:pt x="298" y="220"/>
                      <a:pt x="270" y="124"/>
                    </a:cubicBezTo>
                    <a:cubicBezTo>
                      <a:pt x="178" y="162"/>
                      <a:pt x="92" y="213"/>
                      <a:pt x="14" y="274"/>
                    </a:cubicBezTo>
                    <a:close/>
                    <a:moveTo>
                      <a:pt x="288" y="115"/>
                    </a:moveTo>
                    <a:cubicBezTo>
                      <a:pt x="337" y="190"/>
                      <a:pt x="408" y="239"/>
                      <a:pt x="494" y="260"/>
                    </a:cubicBezTo>
                    <a:cubicBezTo>
                      <a:pt x="644" y="297"/>
                      <a:pt x="822" y="246"/>
                      <a:pt x="981" y="115"/>
                    </a:cubicBezTo>
                    <a:cubicBezTo>
                      <a:pt x="808" y="12"/>
                      <a:pt x="536" y="16"/>
                      <a:pt x="288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8" name="Freeform 437">
                <a:extLst>
                  <a:ext uri="{FF2B5EF4-FFF2-40B4-BE49-F238E27FC236}">
                    <a16:creationId xmlns:a16="http://schemas.microsoft.com/office/drawing/2014/main" id="{88BDA56B-0C00-9426-B4D9-0B7C5EC1783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70" y="2840"/>
                <a:ext cx="76" cy="29"/>
              </a:xfrm>
              <a:custGeom>
                <a:avLst/>
                <a:gdLst>
                  <a:gd name="T0" fmla="*/ 7 w 140"/>
                  <a:gd name="T1" fmla="*/ 52 h 52"/>
                  <a:gd name="T2" fmla="*/ 0 w 140"/>
                  <a:gd name="T3" fmla="*/ 45 h 52"/>
                  <a:gd name="T4" fmla="*/ 140 w 140"/>
                  <a:gd name="T5" fmla="*/ 24 h 52"/>
                  <a:gd name="T6" fmla="*/ 136 w 140"/>
                  <a:gd name="T7" fmla="*/ 33 h 52"/>
                  <a:gd name="T8" fmla="*/ 7 w 140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52">
                    <a:moveTo>
                      <a:pt x="7" y="52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42" y="10"/>
                      <a:pt x="105" y="0"/>
                      <a:pt x="140" y="24"/>
                    </a:cubicBezTo>
                    <a:cubicBezTo>
                      <a:pt x="136" y="33"/>
                      <a:pt x="136" y="33"/>
                      <a:pt x="136" y="33"/>
                    </a:cubicBezTo>
                    <a:cubicBezTo>
                      <a:pt x="103" y="10"/>
                      <a:pt x="47" y="19"/>
                      <a:pt x="7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59" name="Freeform 438">
                <a:extLst>
                  <a:ext uri="{FF2B5EF4-FFF2-40B4-BE49-F238E27FC236}">
                    <a16:creationId xmlns:a16="http://schemas.microsoft.com/office/drawing/2014/main" id="{3B223CF5-2D1C-5A7F-231F-EB6C5B21B6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1"/>
                <a:ext cx="247" cy="123"/>
              </a:xfrm>
              <a:custGeom>
                <a:avLst/>
                <a:gdLst>
                  <a:gd name="T0" fmla="*/ 221 w 455"/>
                  <a:gd name="T1" fmla="*/ 225 h 225"/>
                  <a:gd name="T2" fmla="*/ 218 w 455"/>
                  <a:gd name="T3" fmla="*/ 225 h 225"/>
                  <a:gd name="T4" fmla="*/ 0 w 455"/>
                  <a:gd name="T5" fmla="*/ 11 h 225"/>
                  <a:gd name="T6" fmla="*/ 10 w 455"/>
                  <a:gd name="T7" fmla="*/ 7 h 225"/>
                  <a:gd name="T8" fmla="*/ 218 w 455"/>
                  <a:gd name="T9" fmla="*/ 215 h 225"/>
                  <a:gd name="T10" fmla="*/ 221 w 455"/>
                  <a:gd name="T11" fmla="*/ 215 h 225"/>
                  <a:gd name="T12" fmla="*/ 445 w 455"/>
                  <a:gd name="T13" fmla="*/ 0 h 225"/>
                  <a:gd name="T14" fmla="*/ 455 w 455"/>
                  <a:gd name="T15" fmla="*/ 4 h 225"/>
                  <a:gd name="T16" fmla="*/ 221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221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4" y="222"/>
                      <a:pt x="57" y="147"/>
                      <a:pt x="0" y="1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64" y="140"/>
                      <a:pt x="139" y="213"/>
                      <a:pt x="218" y="215"/>
                    </a:cubicBezTo>
                    <a:cubicBezTo>
                      <a:pt x="221" y="215"/>
                      <a:pt x="221" y="215"/>
                      <a:pt x="221" y="215"/>
                    </a:cubicBezTo>
                    <a:cubicBezTo>
                      <a:pt x="303" y="215"/>
                      <a:pt x="384" y="140"/>
                      <a:pt x="445" y="0"/>
                    </a:cubicBezTo>
                    <a:cubicBezTo>
                      <a:pt x="455" y="4"/>
                      <a:pt x="455" y="4"/>
                      <a:pt x="455" y="4"/>
                    </a:cubicBezTo>
                    <a:cubicBezTo>
                      <a:pt x="391" y="147"/>
                      <a:pt x="307" y="225"/>
                      <a:pt x="221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0" name="Freeform 439">
                <a:extLst>
                  <a:ext uri="{FF2B5EF4-FFF2-40B4-BE49-F238E27FC236}">
                    <a16:creationId xmlns:a16="http://schemas.microsoft.com/office/drawing/2014/main" id="{FA76C003-52C9-421C-0514-342A55FF656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79" cy="129"/>
              </a:xfrm>
              <a:custGeom>
                <a:avLst/>
                <a:gdLst>
                  <a:gd name="T0" fmla="*/ 122 w 146"/>
                  <a:gd name="T1" fmla="*/ 236 h 236"/>
                  <a:gd name="T2" fmla="*/ 0 w 146"/>
                  <a:gd name="T3" fmla="*/ 4 h 236"/>
                  <a:gd name="T4" fmla="*/ 10 w 146"/>
                  <a:gd name="T5" fmla="*/ 0 h 236"/>
                  <a:gd name="T6" fmla="*/ 122 w 146"/>
                  <a:gd name="T7" fmla="*/ 225 h 236"/>
                  <a:gd name="T8" fmla="*/ 92 w 146"/>
                  <a:gd name="T9" fmla="*/ 54 h 236"/>
                  <a:gd name="T10" fmla="*/ 101 w 146"/>
                  <a:gd name="T11" fmla="*/ 51 h 236"/>
                  <a:gd name="T12" fmla="*/ 125 w 146"/>
                  <a:gd name="T13" fmla="*/ 234 h 236"/>
                  <a:gd name="T14" fmla="*/ 122 w 146"/>
                  <a:gd name="T15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236">
                    <a:moveTo>
                      <a:pt x="122" y="236"/>
                    </a:moveTo>
                    <a:cubicBezTo>
                      <a:pt x="113" y="236"/>
                      <a:pt x="87" y="21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9" y="215"/>
                      <a:pt x="122" y="225"/>
                      <a:pt x="122" y="225"/>
                    </a:cubicBezTo>
                    <a:cubicBezTo>
                      <a:pt x="125" y="222"/>
                      <a:pt x="132" y="206"/>
                      <a:pt x="92" y="54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46" y="227"/>
                      <a:pt x="132" y="232"/>
                      <a:pt x="125" y="234"/>
                    </a:cubicBezTo>
                    <a:lnTo>
                      <a:pt x="122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1" name="Freeform 440">
                <a:extLst>
                  <a:ext uri="{FF2B5EF4-FFF2-40B4-BE49-F238E27FC236}">
                    <a16:creationId xmlns:a16="http://schemas.microsoft.com/office/drawing/2014/main" id="{77E41001-AB2A-C5CF-A794-0D1CAB98E64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2" name="Freeform 441">
                <a:extLst>
                  <a:ext uri="{FF2B5EF4-FFF2-40B4-BE49-F238E27FC236}">
                    <a16:creationId xmlns:a16="http://schemas.microsoft.com/office/drawing/2014/main" id="{1E18C3AA-7BB8-CE30-13A4-F5C4FE4D53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50" y="2865"/>
                <a:ext cx="24" cy="58"/>
              </a:xfrm>
              <a:custGeom>
                <a:avLst/>
                <a:gdLst>
                  <a:gd name="T0" fmla="*/ 28 w 44"/>
                  <a:gd name="T1" fmla="*/ 105 h 105"/>
                  <a:gd name="T2" fmla="*/ 2 w 44"/>
                  <a:gd name="T3" fmla="*/ 66 h 105"/>
                  <a:gd name="T4" fmla="*/ 37 w 44"/>
                  <a:gd name="T5" fmla="*/ 0 h 105"/>
                  <a:gd name="T6" fmla="*/ 44 w 44"/>
                  <a:gd name="T7" fmla="*/ 7 h 105"/>
                  <a:gd name="T8" fmla="*/ 11 w 44"/>
                  <a:gd name="T9" fmla="*/ 66 h 105"/>
                  <a:gd name="T10" fmla="*/ 32 w 44"/>
                  <a:gd name="T11" fmla="*/ 98 h 105"/>
                  <a:gd name="T12" fmla="*/ 28 w 44"/>
                  <a:gd name="T1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105">
                    <a:moveTo>
                      <a:pt x="28" y="105"/>
                    </a:moveTo>
                    <a:cubicBezTo>
                      <a:pt x="14" y="96"/>
                      <a:pt x="4" y="82"/>
                      <a:pt x="2" y="66"/>
                    </a:cubicBezTo>
                    <a:cubicBezTo>
                      <a:pt x="0" y="42"/>
                      <a:pt x="14" y="19"/>
                      <a:pt x="37" y="0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23" y="23"/>
                      <a:pt x="11" y="47"/>
                      <a:pt x="11" y="66"/>
                    </a:cubicBezTo>
                    <a:cubicBezTo>
                      <a:pt x="11" y="80"/>
                      <a:pt x="18" y="89"/>
                      <a:pt x="32" y="98"/>
                    </a:cubicBezTo>
                    <a:lnTo>
                      <a:pt x="28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3" name="Freeform 442">
                <a:extLst>
                  <a:ext uri="{FF2B5EF4-FFF2-40B4-BE49-F238E27FC236}">
                    <a16:creationId xmlns:a16="http://schemas.microsoft.com/office/drawing/2014/main" id="{5198386C-7C20-D2C0-9399-4BCB972E9DA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6" y="2746"/>
                <a:ext cx="272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9" y="436"/>
                      <a:pt x="424" y="326"/>
                    </a:cubicBezTo>
                    <a:cubicBezTo>
                      <a:pt x="485" y="239"/>
                      <a:pt x="492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6" y="438"/>
                      <a:pt x="211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4" name="Freeform 443">
                <a:extLst>
                  <a:ext uri="{FF2B5EF4-FFF2-40B4-BE49-F238E27FC236}">
                    <a16:creationId xmlns:a16="http://schemas.microsoft.com/office/drawing/2014/main" id="{41C9DBF2-7C63-B28E-4647-8DE8C84D501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88" y="2745"/>
                <a:ext cx="287" cy="414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7 h 757"/>
                  <a:gd name="T4" fmla="*/ 461 w 529"/>
                  <a:gd name="T5" fmla="*/ 358 h 757"/>
                  <a:gd name="T6" fmla="*/ 473 w 529"/>
                  <a:gd name="T7" fmla="*/ 4 h 757"/>
                  <a:gd name="T8" fmla="*/ 483 w 529"/>
                  <a:gd name="T9" fmla="*/ 0 h 757"/>
                  <a:gd name="T10" fmla="*/ 471 w 529"/>
                  <a:gd name="T11" fmla="*/ 363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7"/>
                      <a:pt x="0" y="747"/>
                      <a:pt x="0" y="747"/>
                    </a:cubicBezTo>
                    <a:cubicBezTo>
                      <a:pt x="216" y="672"/>
                      <a:pt x="384" y="532"/>
                      <a:pt x="461" y="358"/>
                    </a:cubicBezTo>
                    <a:cubicBezTo>
                      <a:pt x="515" y="239"/>
                      <a:pt x="520" y="114"/>
                      <a:pt x="473" y="4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529" y="114"/>
                      <a:pt x="525" y="239"/>
                      <a:pt x="471" y="363"/>
                    </a:cubicBezTo>
                    <a:cubicBezTo>
                      <a:pt x="391" y="539"/>
                      <a:pt x="223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5" name="Freeform 444">
                <a:extLst>
                  <a:ext uri="{FF2B5EF4-FFF2-40B4-BE49-F238E27FC236}">
                    <a16:creationId xmlns:a16="http://schemas.microsoft.com/office/drawing/2014/main" id="{09F5B10E-1938-29FF-1344-E2244E931B2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3" y="2743"/>
                <a:ext cx="123" cy="170"/>
              </a:xfrm>
              <a:custGeom>
                <a:avLst/>
                <a:gdLst>
                  <a:gd name="T0" fmla="*/ 7 w 227"/>
                  <a:gd name="T1" fmla="*/ 310 h 310"/>
                  <a:gd name="T2" fmla="*/ 0 w 227"/>
                  <a:gd name="T3" fmla="*/ 303 h 310"/>
                  <a:gd name="T4" fmla="*/ 35 w 227"/>
                  <a:gd name="T5" fmla="*/ 174 h 310"/>
                  <a:gd name="T6" fmla="*/ 30 w 227"/>
                  <a:gd name="T7" fmla="*/ 92 h 310"/>
                  <a:gd name="T8" fmla="*/ 4 w 227"/>
                  <a:gd name="T9" fmla="*/ 5 h 310"/>
                  <a:gd name="T10" fmla="*/ 14 w 227"/>
                  <a:gd name="T11" fmla="*/ 0 h 310"/>
                  <a:gd name="T12" fmla="*/ 161 w 227"/>
                  <a:gd name="T13" fmla="*/ 181 h 310"/>
                  <a:gd name="T14" fmla="*/ 194 w 227"/>
                  <a:gd name="T15" fmla="*/ 197 h 310"/>
                  <a:gd name="T16" fmla="*/ 227 w 227"/>
                  <a:gd name="T17" fmla="*/ 207 h 310"/>
                  <a:gd name="T18" fmla="*/ 227 w 227"/>
                  <a:gd name="T19" fmla="*/ 216 h 310"/>
                  <a:gd name="T20" fmla="*/ 173 w 227"/>
                  <a:gd name="T21" fmla="*/ 221 h 310"/>
                  <a:gd name="T22" fmla="*/ 103 w 227"/>
                  <a:gd name="T23" fmla="*/ 244 h 310"/>
                  <a:gd name="T24" fmla="*/ 7 w 227"/>
                  <a:gd name="T25" fmla="*/ 310 h 310"/>
                  <a:gd name="T26" fmla="*/ 33 w 227"/>
                  <a:gd name="T27" fmla="*/ 66 h 310"/>
                  <a:gd name="T28" fmla="*/ 37 w 227"/>
                  <a:gd name="T29" fmla="*/ 92 h 310"/>
                  <a:gd name="T30" fmla="*/ 42 w 227"/>
                  <a:gd name="T31" fmla="*/ 176 h 310"/>
                  <a:gd name="T32" fmla="*/ 19 w 227"/>
                  <a:gd name="T33" fmla="*/ 284 h 310"/>
                  <a:gd name="T34" fmla="*/ 91 w 227"/>
                  <a:gd name="T35" fmla="*/ 242 h 310"/>
                  <a:gd name="T36" fmla="*/ 164 w 227"/>
                  <a:gd name="T37" fmla="*/ 218 h 310"/>
                  <a:gd name="T38" fmla="*/ 192 w 227"/>
                  <a:gd name="T39" fmla="*/ 214 h 310"/>
                  <a:gd name="T40" fmla="*/ 185 w 227"/>
                  <a:gd name="T41" fmla="*/ 211 h 310"/>
                  <a:gd name="T42" fmla="*/ 152 w 227"/>
                  <a:gd name="T43" fmla="*/ 192 h 310"/>
                  <a:gd name="T44" fmla="*/ 33 w 227"/>
                  <a:gd name="T45" fmla="*/ 66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7" h="310">
                    <a:moveTo>
                      <a:pt x="7" y="310"/>
                    </a:moveTo>
                    <a:cubicBezTo>
                      <a:pt x="0" y="303"/>
                      <a:pt x="0" y="303"/>
                      <a:pt x="0" y="303"/>
                    </a:cubicBezTo>
                    <a:cubicBezTo>
                      <a:pt x="21" y="272"/>
                      <a:pt x="35" y="214"/>
                      <a:pt x="35" y="174"/>
                    </a:cubicBezTo>
                    <a:cubicBezTo>
                      <a:pt x="35" y="150"/>
                      <a:pt x="35" y="127"/>
                      <a:pt x="30" y="92"/>
                    </a:cubicBezTo>
                    <a:cubicBezTo>
                      <a:pt x="23" y="57"/>
                      <a:pt x="16" y="33"/>
                      <a:pt x="4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47" y="80"/>
                      <a:pt x="96" y="139"/>
                      <a:pt x="161" y="181"/>
                    </a:cubicBezTo>
                    <a:cubicBezTo>
                      <a:pt x="171" y="185"/>
                      <a:pt x="185" y="192"/>
                      <a:pt x="194" y="197"/>
                    </a:cubicBezTo>
                    <a:cubicBezTo>
                      <a:pt x="213" y="204"/>
                      <a:pt x="222" y="207"/>
                      <a:pt x="227" y="207"/>
                    </a:cubicBezTo>
                    <a:cubicBezTo>
                      <a:pt x="227" y="216"/>
                      <a:pt x="227" y="216"/>
                      <a:pt x="227" y="216"/>
                    </a:cubicBezTo>
                    <a:cubicBezTo>
                      <a:pt x="208" y="214"/>
                      <a:pt x="182" y="221"/>
                      <a:pt x="173" y="221"/>
                    </a:cubicBezTo>
                    <a:cubicBezTo>
                      <a:pt x="140" y="228"/>
                      <a:pt x="124" y="235"/>
                      <a:pt x="103" y="244"/>
                    </a:cubicBezTo>
                    <a:cubicBezTo>
                      <a:pt x="77" y="258"/>
                      <a:pt x="30" y="284"/>
                      <a:pt x="7" y="310"/>
                    </a:cubicBezTo>
                    <a:close/>
                    <a:moveTo>
                      <a:pt x="33" y="66"/>
                    </a:moveTo>
                    <a:cubicBezTo>
                      <a:pt x="35" y="73"/>
                      <a:pt x="37" y="82"/>
                      <a:pt x="37" y="92"/>
                    </a:cubicBezTo>
                    <a:cubicBezTo>
                      <a:pt x="44" y="127"/>
                      <a:pt x="44" y="153"/>
                      <a:pt x="42" y="176"/>
                    </a:cubicBezTo>
                    <a:cubicBezTo>
                      <a:pt x="42" y="209"/>
                      <a:pt x="33" y="251"/>
                      <a:pt x="19" y="284"/>
                    </a:cubicBezTo>
                    <a:cubicBezTo>
                      <a:pt x="44" y="265"/>
                      <a:pt x="75" y="249"/>
                      <a:pt x="91" y="242"/>
                    </a:cubicBezTo>
                    <a:cubicBezTo>
                      <a:pt x="112" y="232"/>
                      <a:pt x="129" y="225"/>
                      <a:pt x="164" y="218"/>
                    </a:cubicBezTo>
                    <a:cubicBezTo>
                      <a:pt x="168" y="218"/>
                      <a:pt x="180" y="216"/>
                      <a:pt x="192" y="214"/>
                    </a:cubicBezTo>
                    <a:cubicBezTo>
                      <a:pt x="189" y="214"/>
                      <a:pt x="187" y="211"/>
                      <a:pt x="185" y="211"/>
                    </a:cubicBezTo>
                    <a:cubicBezTo>
                      <a:pt x="175" y="207"/>
                      <a:pt x="161" y="199"/>
                      <a:pt x="152" y="192"/>
                    </a:cubicBezTo>
                    <a:cubicBezTo>
                      <a:pt x="105" y="160"/>
                      <a:pt x="65" y="120"/>
                      <a:pt x="3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6" name="Freeform 445">
                <a:extLst>
                  <a:ext uri="{FF2B5EF4-FFF2-40B4-BE49-F238E27FC236}">
                    <a16:creationId xmlns:a16="http://schemas.microsoft.com/office/drawing/2014/main" id="{644C3A8F-D9FF-3273-EDC4-2EE3104427D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85" y="2138"/>
                <a:ext cx="542" cy="609"/>
              </a:xfrm>
              <a:custGeom>
                <a:avLst/>
                <a:gdLst>
                  <a:gd name="T0" fmla="*/ 664 w 999"/>
                  <a:gd name="T1" fmla="*/ 1113 h 1113"/>
                  <a:gd name="T2" fmla="*/ 4 w 999"/>
                  <a:gd name="T3" fmla="*/ 324 h 1113"/>
                  <a:gd name="T4" fmla="*/ 0 w 999"/>
                  <a:gd name="T5" fmla="*/ 319 h 1113"/>
                  <a:gd name="T6" fmla="*/ 4 w 999"/>
                  <a:gd name="T7" fmla="*/ 314 h 1113"/>
                  <a:gd name="T8" fmla="*/ 995 w 999"/>
                  <a:gd name="T9" fmla="*/ 155 h 1113"/>
                  <a:gd name="T10" fmla="*/ 999 w 999"/>
                  <a:gd name="T11" fmla="*/ 160 h 1113"/>
                  <a:gd name="T12" fmla="*/ 995 w 999"/>
                  <a:gd name="T13" fmla="*/ 164 h 1113"/>
                  <a:gd name="T14" fmla="*/ 672 w 999"/>
                  <a:gd name="T15" fmla="*/ 1109 h 1113"/>
                  <a:gd name="T16" fmla="*/ 664 w 999"/>
                  <a:gd name="T17" fmla="*/ 1113 h 1113"/>
                  <a:gd name="T18" fmla="*/ 16 w 999"/>
                  <a:gd name="T19" fmla="*/ 317 h 1113"/>
                  <a:gd name="T20" fmla="*/ 639 w 999"/>
                  <a:gd name="T21" fmla="*/ 1034 h 1113"/>
                  <a:gd name="T22" fmla="*/ 983 w 999"/>
                  <a:gd name="T23" fmla="*/ 160 h 1113"/>
                  <a:gd name="T24" fmla="*/ 16 w 999"/>
                  <a:gd name="T25" fmla="*/ 317 h 1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" h="1113">
                    <a:moveTo>
                      <a:pt x="664" y="1113"/>
                    </a:moveTo>
                    <a:cubicBezTo>
                      <a:pt x="547" y="832"/>
                      <a:pt x="252" y="476"/>
                      <a:pt x="4" y="324"/>
                    </a:cubicBezTo>
                    <a:cubicBezTo>
                      <a:pt x="0" y="319"/>
                      <a:pt x="0" y="319"/>
                      <a:pt x="0" y="319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299" y="71"/>
                      <a:pt x="744" y="0"/>
                      <a:pt x="995" y="155"/>
                    </a:cubicBezTo>
                    <a:cubicBezTo>
                      <a:pt x="999" y="160"/>
                      <a:pt x="999" y="160"/>
                      <a:pt x="999" y="160"/>
                    </a:cubicBezTo>
                    <a:cubicBezTo>
                      <a:pt x="995" y="164"/>
                      <a:pt x="995" y="164"/>
                      <a:pt x="995" y="164"/>
                    </a:cubicBezTo>
                    <a:cubicBezTo>
                      <a:pt x="702" y="403"/>
                      <a:pt x="557" y="827"/>
                      <a:pt x="672" y="1109"/>
                    </a:cubicBezTo>
                    <a:lnTo>
                      <a:pt x="664" y="1113"/>
                    </a:lnTo>
                    <a:close/>
                    <a:moveTo>
                      <a:pt x="16" y="317"/>
                    </a:moveTo>
                    <a:cubicBezTo>
                      <a:pt x="241" y="462"/>
                      <a:pt x="505" y="769"/>
                      <a:pt x="639" y="1034"/>
                    </a:cubicBezTo>
                    <a:cubicBezTo>
                      <a:pt x="573" y="757"/>
                      <a:pt x="716" y="382"/>
                      <a:pt x="983" y="160"/>
                    </a:cubicBezTo>
                    <a:cubicBezTo>
                      <a:pt x="737" y="12"/>
                      <a:pt x="306" y="82"/>
                      <a:pt x="16" y="3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7" name="Freeform 446">
                <a:extLst>
                  <a:ext uri="{FF2B5EF4-FFF2-40B4-BE49-F238E27FC236}">
                    <a16:creationId xmlns:a16="http://schemas.microsoft.com/office/drawing/2014/main" id="{AE029154-8871-8A4D-1D90-66B10C134B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82" y="2179"/>
                <a:ext cx="81" cy="568"/>
              </a:xfrm>
              <a:custGeom>
                <a:avLst/>
                <a:gdLst>
                  <a:gd name="T0" fmla="*/ 117 w 150"/>
                  <a:gd name="T1" fmla="*/ 1038 h 1038"/>
                  <a:gd name="T2" fmla="*/ 141 w 150"/>
                  <a:gd name="T3" fmla="*/ 0 h 1038"/>
                  <a:gd name="T4" fmla="*/ 150 w 150"/>
                  <a:gd name="T5" fmla="*/ 5 h 1038"/>
                  <a:gd name="T6" fmla="*/ 127 w 150"/>
                  <a:gd name="T7" fmla="*/ 1034 h 1038"/>
                  <a:gd name="T8" fmla="*/ 117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17" y="1038"/>
                    </a:moveTo>
                    <a:cubicBezTo>
                      <a:pt x="0" y="755"/>
                      <a:pt x="10" y="288"/>
                      <a:pt x="141" y="0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21" y="291"/>
                      <a:pt x="10" y="752"/>
                      <a:pt x="127" y="1034"/>
                    </a:cubicBezTo>
                    <a:lnTo>
                      <a:pt x="117" y="1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8" name="Freeform 447">
                <a:extLst>
                  <a:ext uri="{FF2B5EF4-FFF2-40B4-BE49-F238E27FC236}">
                    <a16:creationId xmlns:a16="http://schemas.microsoft.com/office/drawing/2014/main" id="{278B5B2E-0090-6D9A-0A7B-59463C5FB6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66" y="2211"/>
                <a:ext cx="185" cy="536"/>
              </a:xfrm>
              <a:custGeom>
                <a:avLst/>
                <a:gdLst>
                  <a:gd name="T0" fmla="*/ 330 w 340"/>
                  <a:gd name="T1" fmla="*/ 979 h 979"/>
                  <a:gd name="T2" fmla="*/ 0 w 340"/>
                  <a:gd name="T3" fmla="*/ 2 h 979"/>
                  <a:gd name="T4" fmla="*/ 10 w 340"/>
                  <a:gd name="T5" fmla="*/ 0 h 979"/>
                  <a:gd name="T6" fmla="*/ 340 w 340"/>
                  <a:gd name="T7" fmla="*/ 975 h 979"/>
                  <a:gd name="T8" fmla="*/ 330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0" y="979"/>
                    </a:moveTo>
                    <a:cubicBezTo>
                      <a:pt x="213" y="696"/>
                      <a:pt x="64" y="258"/>
                      <a:pt x="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5" y="255"/>
                      <a:pt x="223" y="693"/>
                      <a:pt x="340" y="975"/>
                    </a:cubicBezTo>
                    <a:lnTo>
                      <a:pt x="330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69" name="Freeform 448">
                <a:extLst>
                  <a:ext uri="{FF2B5EF4-FFF2-40B4-BE49-F238E27FC236}">
                    <a16:creationId xmlns:a16="http://schemas.microsoft.com/office/drawing/2014/main" id="{D06DCBF7-6B3E-8B0F-68E9-9146C1BA35C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0" name="Freeform 449">
                <a:extLst>
                  <a:ext uri="{FF2B5EF4-FFF2-40B4-BE49-F238E27FC236}">
                    <a16:creationId xmlns:a16="http://schemas.microsoft.com/office/drawing/2014/main" id="{80929196-8C69-83AF-E97E-362BC179D0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76" y="2452"/>
                <a:ext cx="474" cy="295"/>
              </a:xfrm>
              <a:custGeom>
                <a:avLst/>
                <a:gdLst>
                  <a:gd name="T0" fmla="*/ 866 w 874"/>
                  <a:gd name="T1" fmla="*/ 539 h 539"/>
                  <a:gd name="T2" fmla="*/ 0 w 874"/>
                  <a:gd name="T3" fmla="*/ 10 h 539"/>
                  <a:gd name="T4" fmla="*/ 0 w 874"/>
                  <a:gd name="T5" fmla="*/ 0 h 539"/>
                  <a:gd name="T6" fmla="*/ 874 w 874"/>
                  <a:gd name="T7" fmla="*/ 537 h 539"/>
                  <a:gd name="T8" fmla="*/ 866 w 874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4" h="539">
                    <a:moveTo>
                      <a:pt x="866" y="539"/>
                    </a:moveTo>
                    <a:cubicBezTo>
                      <a:pt x="749" y="258"/>
                      <a:pt x="363" y="19"/>
                      <a:pt x="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65" y="12"/>
                      <a:pt x="756" y="253"/>
                      <a:pt x="874" y="537"/>
                    </a:cubicBezTo>
                    <a:lnTo>
                      <a:pt x="86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1" name="Freeform 450">
                <a:extLst>
                  <a:ext uri="{FF2B5EF4-FFF2-40B4-BE49-F238E27FC236}">
                    <a16:creationId xmlns:a16="http://schemas.microsoft.com/office/drawing/2014/main" id="{0A2FB146-D941-0768-9BF4-E4A7F11E60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0" y="2520"/>
                <a:ext cx="491" cy="227"/>
              </a:xfrm>
              <a:custGeom>
                <a:avLst/>
                <a:gdLst>
                  <a:gd name="T0" fmla="*/ 896 w 906"/>
                  <a:gd name="T1" fmla="*/ 414 h 414"/>
                  <a:gd name="T2" fmla="*/ 2 w 906"/>
                  <a:gd name="T3" fmla="*/ 140 h 414"/>
                  <a:gd name="T4" fmla="*/ 0 w 906"/>
                  <a:gd name="T5" fmla="*/ 131 h 414"/>
                  <a:gd name="T6" fmla="*/ 906 w 906"/>
                  <a:gd name="T7" fmla="*/ 410 h 414"/>
                  <a:gd name="T8" fmla="*/ 896 w 906"/>
                  <a:gd name="T9" fmla="*/ 414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6" h="414">
                    <a:moveTo>
                      <a:pt x="896" y="414"/>
                    </a:moveTo>
                    <a:cubicBezTo>
                      <a:pt x="779" y="133"/>
                      <a:pt x="379" y="11"/>
                      <a:pt x="2" y="140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81" y="0"/>
                      <a:pt x="789" y="124"/>
                      <a:pt x="906" y="410"/>
                    </a:cubicBezTo>
                    <a:lnTo>
                      <a:pt x="896" y="4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2" name="Freeform 451">
                <a:extLst>
                  <a:ext uri="{FF2B5EF4-FFF2-40B4-BE49-F238E27FC236}">
                    <a16:creationId xmlns:a16="http://schemas.microsoft.com/office/drawing/2014/main" id="{EC0E7CD0-5DB1-5BC4-9F24-CA55B8287FEE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15" y="2723"/>
                <a:ext cx="542" cy="196"/>
              </a:xfrm>
              <a:custGeom>
                <a:avLst/>
                <a:gdLst>
                  <a:gd name="T0" fmla="*/ 197 w 1000"/>
                  <a:gd name="T1" fmla="*/ 351 h 358"/>
                  <a:gd name="T2" fmla="*/ 5 w 1000"/>
                  <a:gd name="T3" fmla="*/ 279 h 358"/>
                  <a:gd name="T4" fmla="*/ 0 w 1000"/>
                  <a:gd name="T5" fmla="*/ 274 h 358"/>
                  <a:gd name="T6" fmla="*/ 5 w 1000"/>
                  <a:gd name="T7" fmla="*/ 269 h 358"/>
                  <a:gd name="T8" fmla="*/ 267 w 1000"/>
                  <a:gd name="T9" fmla="*/ 112 h 358"/>
                  <a:gd name="T10" fmla="*/ 241 w 1000"/>
                  <a:gd name="T11" fmla="*/ 42 h 358"/>
                  <a:gd name="T12" fmla="*/ 251 w 1000"/>
                  <a:gd name="T13" fmla="*/ 37 h 358"/>
                  <a:gd name="T14" fmla="*/ 286 w 1000"/>
                  <a:gd name="T15" fmla="*/ 105 h 358"/>
                  <a:gd name="T16" fmla="*/ 995 w 1000"/>
                  <a:gd name="T17" fmla="*/ 110 h 358"/>
                  <a:gd name="T18" fmla="*/ 1000 w 1000"/>
                  <a:gd name="T19" fmla="*/ 115 h 358"/>
                  <a:gd name="T20" fmla="*/ 995 w 1000"/>
                  <a:gd name="T21" fmla="*/ 122 h 358"/>
                  <a:gd name="T22" fmla="*/ 494 w 1000"/>
                  <a:gd name="T23" fmla="*/ 272 h 358"/>
                  <a:gd name="T24" fmla="*/ 281 w 1000"/>
                  <a:gd name="T25" fmla="*/ 119 h 358"/>
                  <a:gd name="T26" fmla="*/ 279 w 1000"/>
                  <a:gd name="T27" fmla="*/ 119 h 358"/>
                  <a:gd name="T28" fmla="*/ 263 w 1000"/>
                  <a:gd name="T29" fmla="*/ 330 h 358"/>
                  <a:gd name="T30" fmla="*/ 197 w 1000"/>
                  <a:gd name="T31" fmla="*/ 351 h 358"/>
                  <a:gd name="T32" fmla="*/ 14 w 1000"/>
                  <a:gd name="T33" fmla="*/ 274 h 358"/>
                  <a:gd name="T34" fmla="*/ 256 w 1000"/>
                  <a:gd name="T35" fmla="*/ 323 h 358"/>
                  <a:gd name="T36" fmla="*/ 270 w 1000"/>
                  <a:gd name="T37" fmla="*/ 124 h 358"/>
                  <a:gd name="T38" fmla="*/ 14 w 1000"/>
                  <a:gd name="T39" fmla="*/ 274 h 358"/>
                  <a:gd name="T40" fmla="*/ 288 w 1000"/>
                  <a:gd name="T41" fmla="*/ 115 h 358"/>
                  <a:gd name="T42" fmla="*/ 494 w 1000"/>
                  <a:gd name="T43" fmla="*/ 260 h 358"/>
                  <a:gd name="T44" fmla="*/ 981 w 1000"/>
                  <a:gd name="T45" fmla="*/ 115 h 358"/>
                  <a:gd name="T46" fmla="*/ 288 w 1000"/>
                  <a:gd name="T47" fmla="*/ 115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0" h="358">
                    <a:moveTo>
                      <a:pt x="197" y="351"/>
                    </a:moveTo>
                    <a:cubicBezTo>
                      <a:pt x="148" y="351"/>
                      <a:pt x="82" y="328"/>
                      <a:pt x="5" y="279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5" y="269"/>
                      <a:pt x="5" y="269"/>
                      <a:pt x="5" y="269"/>
                    </a:cubicBezTo>
                    <a:cubicBezTo>
                      <a:pt x="85" y="204"/>
                      <a:pt x="174" y="152"/>
                      <a:pt x="267" y="112"/>
                    </a:cubicBezTo>
                    <a:cubicBezTo>
                      <a:pt x="260" y="91"/>
                      <a:pt x="251" y="65"/>
                      <a:pt x="241" y="42"/>
                    </a:cubicBezTo>
                    <a:cubicBezTo>
                      <a:pt x="251" y="37"/>
                      <a:pt x="251" y="37"/>
                      <a:pt x="251" y="37"/>
                    </a:cubicBezTo>
                    <a:cubicBezTo>
                      <a:pt x="260" y="61"/>
                      <a:pt x="272" y="84"/>
                      <a:pt x="286" y="105"/>
                    </a:cubicBezTo>
                    <a:cubicBezTo>
                      <a:pt x="539" y="5"/>
                      <a:pt x="817" y="0"/>
                      <a:pt x="995" y="110"/>
                    </a:cubicBezTo>
                    <a:cubicBezTo>
                      <a:pt x="1000" y="115"/>
                      <a:pt x="1000" y="115"/>
                      <a:pt x="1000" y="115"/>
                    </a:cubicBezTo>
                    <a:cubicBezTo>
                      <a:pt x="995" y="122"/>
                      <a:pt x="995" y="122"/>
                      <a:pt x="995" y="122"/>
                    </a:cubicBezTo>
                    <a:cubicBezTo>
                      <a:pt x="831" y="258"/>
                      <a:pt x="649" y="311"/>
                      <a:pt x="494" y="272"/>
                    </a:cubicBezTo>
                    <a:cubicBezTo>
                      <a:pt x="405" y="251"/>
                      <a:pt x="333" y="197"/>
                      <a:pt x="281" y="119"/>
                    </a:cubicBezTo>
                    <a:cubicBezTo>
                      <a:pt x="279" y="119"/>
                      <a:pt x="279" y="119"/>
                      <a:pt x="279" y="119"/>
                    </a:cubicBezTo>
                    <a:cubicBezTo>
                      <a:pt x="309" y="222"/>
                      <a:pt x="305" y="295"/>
                      <a:pt x="263" y="330"/>
                    </a:cubicBezTo>
                    <a:cubicBezTo>
                      <a:pt x="246" y="344"/>
                      <a:pt x="223" y="351"/>
                      <a:pt x="197" y="351"/>
                    </a:cubicBezTo>
                    <a:close/>
                    <a:moveTo>
                      <a:pt x="14" y="274"/>
                    </a:moveTo>
                    <a:cubicBezTo>
                      <a:pt x="127" y="342"/>
                      <a:pt x="211" y="358"/>
                      <a:pt x="256" y="323"/>
                    </a:cubicBezTo>
                    <a:cubicBezTo>
                      <a:pt x="293" y="290"/>
                      <a:pt x="298" y="220"/>
                      <a:pt x="270" y="124"/>
                    </a:cubicBezTo>
                    <a:cubicBezTo>
                      <a:pt x="178" y="162"/>
                      <a:pt x="92" y="213"/>
                      <a:pt x="14" y="274"/>
                    </a:cubicBezTo>
                    <a:close/>
                    <a:moveTo>
                      <a:pt x="288" y="115"/>
                    </a:moveTo>
                    <a:cubicBezTo>
                      <a:pt x="337" y="190"/>
                      <a:pt x="408" y="239"/>
                      <a:pt x="494" y="260"/>
                    </a:cubicBezTo>
                    <a:cubicBezTo>
                      <a:pt x="644" y="297"/>
                      <a:pt x="822" y="246"/>
                      <a:pt x="981" y="115"/>
                    </a:cubicBezTo>
                    <a:cubicBezTo>
                      <a:pt x="808" y="12"/>
                      <a:pt x="536" y="16"/>
                      <a:pt x="288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3" name="Freeform 452">
                <a:extLst>
                  <a:ext uri="{FF2B5EF4-FFF2-40B4-BE49-F238E27FC236}">
                    <a16:creationId xmlns:a16="http://schemas.microsoft.com/office/drawing/2014/main" id="{CCFC02A4-87E9-BEE4-0C28-D7878E6D9B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70" y="2840"/>
                <a:ext cx="76" cy="29"/>
              </a:xfrm>
              <a:custGeom>
                <a:avLst/>
                <a:gdLst>
                  <a:gd name="T0" fmla="*/ 7 w 140"/>
                  <a:gd name="T1" fmla="*/ 52 h 52"/>
                  <a:gd name="T2" fmla="*/ 0 w 140"/>
                  <a:gd name="T3" fmla="*/ 45 h 52"/>
                  <a:gd name="T4" fmla="*/ 140 w 140"/>
                  <a:gd name="T5" fmla="*/ 24 h 52"/>
                  <a:gd name="T6" fmla="*/ 136 w 140"/>
                  <a:gd name="T7" fmla="*/ 33 h 52"/>
                  <a:gd name="T8" fmla="*/ 7 w 140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52">
                    <a:moveTo>
                      <a:pt x="7" y="52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42" y="10"/>
                      <a:pt x="105" y="0"/>
                      <a:pt x="140" y="24"/>
                    </a:cubicBezTo>
                    <a:cubicBezTo>
                      <a:pt x="136" y="33"/>
                      <a:pt x="136" y="33"/>
                      <a:pt x="136" y="33"/>
                    </a:cubicBezTo>
                    <a:cubicBezTo>
                      <a:pt x="103" y="10"/>
                      <a:pt x="47" y="19"/>
                      <a:pt x="7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4" name="Freeform 453">
                <a:extLst>
                  <a:ext uri="{FF2B5EF4-FFF2-40B4-BE49-F238E27FC236}">
                    <a16:creationId xmlns:a16="http://schemas.microsoft.com/office/drawing/2014/main" id="{5157FC4C-FE25-3A4F-47DE-33EAA0C099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4" y="2825"/>
                <a:ext cx="268" cy="90"/>
              </a:xfrm>
              <a:custGeom>
                <a:avLst/>
                <a:gdLst>
                  <a:gd name="T0" fmla="*/ 7 w 494"/>
                  <a:gd name="T1" fmla="*/ 164 h 164"/>
                  <a:gd name="T2" fmla="*/ 0 w 494"/>
                  <a:gd name="T3" fmla="*/ 157 h 164"/>
                  <a:gd name="T4" fmla="*/ 494 w 494"/>
                  <a:gd name="T5" fmla="*/ 78 h 164"/>
                  <a:gd name="T6" fmla="*/ 489 w 494"/>
                  <a:gd name="T7" fmla="*/ 87 h 164"/>
                  <a:gd name="T8" fmla="*/ 7 w 494"/>
                  <a:gd name="T9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4" h="164">
                    <a:moveTo>
                      <a:pt x="7" y="164"/>
                    </a:moveTo>
                    <a:cubicBezTo>
                      <a:pt x="0" y="157"/>
                      <a:pt x="0" y="157"/>
                      <a:pt x="0" y="157"/>
                    </a:cubicBezTo>
                    <a:cubicBezTo>
                      <a:pt x="147" y="35"/>
                      <a:pt x="370" y="0"/>
                      <a:pt x="494" y="78"/>
                    </a:cubicBezTo>
                    <a:cubicBezTo>
                      <a:pt x="489" y="87"/>
                      <a:pt x="489" y="87"/>
                      <a:pt x="489" y="87"/>
                    </a:cubicBezTo>
                    <a:cubicBezTo>
                      <a:pt x="367" y="10"/>
                      <a:pt x="150" y="45"/>
                      <a:pt x="7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5" name="Freeform 454">
                <a:extLst>
                  <a:ext uri="{FF2B5EF4-FFF2-40B4-BE49-F238E27FC236}">
                    <a16:creationId xmlns:a16="http://schemas.microsoft.com/office/drawing/2014/main" id="{A0954634-CA1C-A75C-7168-31A5546EC4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1"/>
                <a:ext cx="247" cy="123"/>
              </a:xfrm>
              <a:custGeom>
                <a:avLst/>
                <a:gdLst>
                  <a:gd name="T0" fmla="*/ 221 w 455"/>
                  <a:gd name="T1" fmla="*/ 225 h 225"/>
                  <a:gd name="T2" fmla="*/ 218 w 455"/>
                  <a:gd name="T3" fmla="*/ 225 h 225"/>
                  <a:gd name="T4" fmla="*/ 0 w 455"/>
                  <a:gd name="T5" fmla="*/ 11 h 225"/>
                  <a:gd name="T6" fmla="*/ 10 w 455"/>
                  <a:gd name="T7" fmla="*/ 7 h 225"/>
                  <a:gd name="T8" fmla="*/ 218 w 455"/>
                  <a:gd name="T9" fmla="*/ 215 h 225"/>
                  <a:gd name="T10" fmla="*/ 221 w 455"/>
                  <a:gd name="T11" fmla="*/ 215 h 225"/>
                  <a:gd name="T12" fmla="*/ 445 w 455"/>
                  <a:gd name="T13" fmla="*/ 0 h 225"/>
                  <a:gd name="T14" fmla="*/ 455 w 455"/>
                  <a:gd name="T15" fmla="*/ 4 h 225"/>
                  <a:gd name="T16" fmla="*/ 221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221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4" y="222"/>
                      <a:pt x="57" y="147"/>
                      <a:pt x="0" y="1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64" y="140"/>
                      <a:pt x="139" y="213"/>
                      <a:pt x="218" y="215"/>
                    </a:cubicBezTo>
                    <a:cubicBezTo>
                      <a:pt x="221" y="215"/>
                      <a:pt x="221" y="215"/>
                      <a:pt x="221" y="215"/>
                    </a:cubicBezTo>
                    <a:cubicBezTo>
                      <a:pt x="303" y="215"/>
                      <a:pt x="384" y="140"/>
                      <a:pt x="445" y="0"/>
                    </a:cubicBezTo>
                    <a:cubicBezTo>
                      <a:pt x="455" y="4"/>
                      <a:pt x="455" y="4"/>
                      <a:pt x="455" y="4"/>
                    </a:cubicBezTo>
                    <a:cubicBezTo>
                      <a:pt x="391" y="147"/>
                      <a:pt x="307" y="225"/>
                      <a:pt x="221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6" name="Freeform 455">
                <a:extLst>
                  <a:ext uri="{FF2B5EF4-FFF2-40B4-BE49-F238E27FC236}">
                    <a16:creationId xmlns:a16="http://schemas.microsoft.com/office/drawing/2014/main" id="{0B82DA15-F8BE-E511-E050-42A8FC4935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79" cy="129"/>
              </a:xfrm>
              <a:custGeom>
                <a:avLst/>
                <a:gdLst>
                  <a:gd name="T0" fmla="*/ 122 w 146"/>
                  <a:gd name="T1" fmla="*/ 236 h 236"/>
                  <a:gd name="T2" fmla="*/ 0 w 146"/>
                  <a:gd name="T3" fmla="*/ 4 h 236"/>
                  <a:gd name="T4" fmla="*/ 10 w 146"/>
                  <a:gd name="T5" fmla="*/ 0 h 236"/>
                  <a:gd name="T6" fmla="*/ 122 w 146"/>
                  <a:gd name="T7" fmla="*/ 225 h 236"/>
                  <a:gd name="T8" fmla="*/ 92 w 146"/>
                  <a:gd name="T9" fmla="*/ 54 h 236"/>
                  <a:gd name="T10" fmla="*/ 101 w 146"/>
                  <a:gd name="T11" fmla="*/ 51 h 236"/>
                  <a:gd name="T12" fmla="*/ 125 w 146"/>
                  <a:gd name="T13" fmla="*/ 234 h 236"/>
                  <a:gd name="T14" fmla="*/ 122 w 146"/>
                  <a:gd name="T15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236">
                    <a:moveTo>
                      <a:pt x="122" y="236"/>
                    </a:moveTo>
                    <a:cubicBezTo>
                      <a:pt x="113" y="236"/>
                      <a:pt x="87" y="21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9" y="215"/>
                      <a:pt x="122" y="225"/>
                      <a:pt x="122" y="225"/>
                    </a:cubicBezTo>
                    <a:cubicBezTo>
                      <a:pt x="125" y="222"/>
                      <a:pt x="132" y="206"/>
                      <a:pt x="92" y="54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46" y="227"/>
                      <a:pt x="132" y="232"/>
                      <a:pt x="125" y="234"/>
                    </a:cubicBezTo>
                    <a:lnTo>
                      <a:pt x="122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7" name="Freeform 456">
                <a:extLst>
                  <a:ext uri="{FF2B5EF4-FFF2-40B4-BE49-F238E27FC236}">
                    <a16:creationId xmlns:a16="http://schemas.microsoft.com/office/drawing/2014/main" id="{26C78BFB-F70C-D14B-621A-E64BB727D21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8" name="Freeform 457">
                <a:extLst>
                  <a:ext uri="{FF2B5EF4-FFF2-40B4-BE49-F238E27FC236}">
                    <a16:creationId xmlns:a16="http://schemas.microsoft.com/office/drawing/2014/main" id="{0D0ACB63-5C65-D2EA-0D9F-604EB3A153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50" y="2865"/>
                <a:ext cx="24" cy="58"/>
              </a:xfrm>
              <a:custGeom>
                <a:avLst/>
                <a:gdLst>
                  <a:gd name="T0" fmla="*/ 28 w 44"/>
                  <a:gd name="T1" fmla="*/ 105 h 105"/>
                  <a:gd name="T2" fmla="*/ 2 w 44"/>
                  <a:gd name="T3" fmla="*/ 66 h 105"/>
                  <a:gd name="T4" fmla="*/ 37 w 44"/>
                  <a:gd name="T5" fmla="*/ 0 h 105"/>
                  <a:gd name="T6" fmla="*/ 44 w 44"/>
                  <a:gd name="T7" fmla="*/ 7 h 105"/>
                  <a:gd name="T8" fmla="*/ 11 w 44"/>
                  <a:gd name="T9" fmla="*/ 66 h 105"/>
                  <a:gd name="T10" fmla="*/ 32 w 44"/>
                  <a:gd name="T11" fmla="*/ 98 h 105"/>
                  <a:gd name="T12" fmla="*/ 28 w 44"/>
                  <a:gd name="T1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105">
                    <a:moveTo>
                      <a:pt x="28" y="105"/>
                    </a:moveTo>
                    <a:cubicBezTo>
                      <a:pt x="14" y="96"/>
                      <a:pt x="4" y="82"/>
                      <a:pt x="2" y="66"/>
                    </a:cubicBezTo>
                    <a:cubicBezTo>
                      <a:pt x="0" y="42"/>
                      <a:pt x="14" y="19"/>
                      <a:pt x="37" y="0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23" y="23"/>
                      <a:pt x="11" y="47"/>
                      <a:pt x="11" y="66"/>
                    </a:cubicBezTo>
                    <a:cubicBezTo>
                      <a:pt x="11" y="80"/>
                      <a:pt x="18" y="89"/>
                      <a:pt x="32" y="98"/>
                    </a:cubicBezTo>
                    <a:lnTo>
                      <a:pt x="28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79" name="Freeform 458">
                <a:extLst>
                  <a:ext uri="{FF2B5EF4-FFF2-40B4-BE49-F238E27FC236}">
                    <a16:creationId xmlns:a16="http://schemas.microsoft.com/office/drawing/2014/main" id="{97A822EC-9D0E-68FA-B290-4C1D3734C4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53" y="2910"/>
                <a:ext cx="73" cy="200"/>
              </a:xfrm>
              <a:custGeom>
                <a:avLst/>
                <a:gdLst>
                  <a:gd name="T0" fmla="*/ 89 w 135"/>
                  <a:gd name="T1" fmla="*/ 365 h 365"/>
                  <a:gd name="T2" fmla="*/ 4 w 135"/>
                  <a:gd name="T3" fmla="*/ 232 h 365"/>
                  <a:gd name="T4" fmla="*/ 128 w 135"/>
                  <a:gd name="T5" fmla="*/ 0 h 365"/>
                  <a:gd name="T6" fmla="*/ 135 w 135"/>
                  <a:gd name="T7" fmla="*/ 7 h 365"/>
                  <a:gd name="T8" fmla="*/ 14 w 135"/>
                  <a:gd name="T9" fmla="*/ 230 h 365"/>
                  <a:gd name="T10" fmla="*/ 93 w 135"/>
                  <a:gd name="T11" fmla="*/ 354 h 365"/>
                  <a:gd name="T12" fmla="*/ 89 w 135"/>
                  <a:gd name="T13" fmla="*/ 365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365">
                    <a:moveTo>
                      <a:pt x="89" y="365"/>
                    </a:moveTo>
                    <a:cubicBezTo>
                      <a:pt x="37" y="333"/>
                      <a:pt x="9" y="288"/>
                      <a:pt x="4" y="232"/>
                    </a:cubicBezTo>
                    <a:cubicBezTo>
                      <a:pt x="0" y="155"/>
                      <a:pt x="44" y="70"/>
                      <a:pt x="128" y="0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53" y="75"/>
                      <a:pt x="9" y="155"/>
                      <a:pt x="14" y="230"/>
                    </a:cubicBezTo>
                    <a:cubicBezTo>
                      <a:pt x="16" y="281"/>
                      <a:pt x="44" y="326"/>
                      <a:pt x="93" y="354"/>
                    </a:cubicBezTo>
                    <a:lnTo>
                      <a:pt x="89" y="3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0" name="Freeform 459">
                <a:extLst>
                  <a:ext uri="{FF2B5EF4-FFF2-40B4-BE49-F238E27FC236}">
                    <a16:creationId xmlns:a16="http://schemas.microsoft.com/office/drawing/2014/main" id="{4299D7CC-9E33-CABC-DCBC-054E18B7C2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6" y="2746"/>
                <a:ext cx="272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9" y="436"/>
                      <a:pt x="424" y="326"/>
                    </a:cubicBezTo>
                    <a:cubicBezTo>
                      <a:pt x="485" y="239"/>
                      <a:pt x="492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6" y="438"/>
                      <a:pt x="211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1" name="Freeform 460">
                <a:extLst>
                  <a:ext uri="{FF2B5EF4-FFF2-40B4-BE49-F238E27FC236}">
                    <a16:creationId xmlns:a16="http://schemas.microsoft.com/office/drawing/2014/main" id="{09E60FDB-5E88-09C2-7304-4922E18387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88" y="2745"/>
                <a:ext cx="287" cy="414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7 h 757"/>
                  <a:gd name="T4" fmla="*/ 461 w 529"/>
                  <a:gd name="T5" fmla="*/ 358 h 757"/>
                  <a:gd name="T6" fmla="*/ 473 w 529"/>
                  <a:gd name="T7" fmla="*/ 4 h 757"/>
                  <a:gd name="T8" fmla="*/ 483 w 529"/>
                  <a:gd name="T9" fmla="*/ 0 h 757"/>
                  <a:gd name="T10" fmla="*/ 471 w 529"/>
                  <a:gd name="T11" fmla="*/ 363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7"/>
                      <a:pt x="0" y="747"/>
                      <a:pt x="0" y="747"/>
                    </a:cubicBezTo>
                    <a:cubicBezTo>
                      <a:pt x="216" y="672"/>
                      <a:pt x="384" y="532"/>
                      <a:pt x="461" y="358"/>
                    </a:cubicBezTo>
                    <a:cubicBezTo>
                      <a:pt x="515" y="239"/>
                      <a:pt x="520" y="114"/>
                      <a:pt x="473" y="4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529" y="114"/>
                      <a:pt x="525" y="239"/>
                      <a:pt x="471" y="363"/>
                    </a:cubicBezTo>
                    <a:cubicBezTo>
                      <a:pt x="391" y="539"/>
                      <a:pt x="223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2" name="Freeform 461">
                <a:extLst>
                  <a:ext uri="{FF2B5EF4-FFF2-40B4-BE49-F238E27FC236}">
                    <a16:creationId xmlns:a16="http://schemas.microsoft.com/office/drawing/2014/main" id="{9B72C340-81E0-419D-B36D-9355FE9C5BB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" y="2095"/>
                <a:ext cx="1137" cy="782"/>
              </a:xfrm>
              <a:custGeom>
                <a:avLst/>
                <a:gdLst>
                  <a:gd name="T0" fmla="*/ 667 w 2098"/>
                  <a:gd name="T1" fmla="*/ 1429 h 1429"/>
                  <a:gd name="T2" fmla="*/ 665 w 2098"/>
                  <a:gd name="T3" fmla="*/ 1427 h 1429"/>
                  <a:gd name="T4" fmla="*/ 2 w 2098"/>
                  <a:gd name="T5" fmla="*/ 632 h 1429"/>
                  <a:gd name="T6" fmla="*/ 0 w 2098"/>
                  <a:gd name="T7" fmla="*/ 630 h 1429"/>
                  <a:gd name="T8" fmla="*/ 2 w 2098"/>
                  <a:gd name="T9" fmla="*/ 628 h 1429"/>
                  <a:gd name="T10" fmla="*/ 1978 w 2098"/>
                  <a:gd name="T11" fmla="*/ 309 h 1429"/>
                  <a:gd name="T12" fmla="*/ 1981 w 2098"/>
                  <a:gd name="T13" fmla="*/ 309 h 1429"/>
                  <a:gd name="T14" fmla="*/ 1981 w 2098"/>
                  <a:gd name="T15" fmla="*/ 311 h 1429"/>
                  <a:gd name="T16" fmla="*/ 1655 w 2098"/>
                  <a:gd name="T17" fmla="*/ 1270 h 1429"/>
                  <a:gd name="T18" fmla="*/ 1653 w 2098"/>
                  <a:gd name="T19" fmla="*/ 1270 h 1429"/>
                  <a:gd name="T20" fmla="*/ 1648 w 2098"/>
                  <a:gd name="T21" fmla="*/ 1270 h 1429"/>
                  <a:gd name="T22" fmla="*/ 670 w 2098"/>
                  <a:gd name="T23" fmla="*/ 1429 h 1429"/>
                  <a:gd name="T24" fmla="*/ 667 w 2098"/>
                  <a:gd name="T25" fmla="*/ 1429 h 1429"/>
                  <a:gd name="T26" fmla="*/ 12 w 2098"/>
                  <a:gd name="T27" fmla="*/ 632 h 1429"/>
                  <a:gd name="T28" fmla="*/ 667 w 2098"/>
                  <a:gd name="T29" fmla="*/ 1417 h 1429"/>
                  <a:gd name="T30" fmla="*/ 1651 w 2098"/>
                  <a:gd name="T31" fmla="*/ 1258 h 1429"/>
                  <a:gd name="T32" fmla="*/ 1971 w 2098"/>
                  <a:gd name="T33" fmla="*/ 316 h 1429"/>
                  <a:gd name="T34" fmla="*/ 12 w 2098"/>
                  <a:gd name="T35" fmla="*/ 632 h 1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98" h="1429">
                    <a:moveTo>
                      <a:pt x="667" y="1429"/>
                    </a:moveTo>
                    <a:cubicBezTo>
                      <a:pt x="665" y="1427"/>
                      <a:pt x="665" y="1427"/>
                      <a:pt x="665" y="1427"/>
                    </a:cubicBezTo>
                    <a:cubicBezTo>
                      <a:pt x="417" y="1272"/>
                      <a:pt x="120" y="916"/>
                      <a:pt x="2" y="63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" y="628"/>
                      <a:pt x="2" y="628"/>
                      <a:pt x="2" y="628"/>
                    </a:cubicBezTo>
                    <a:cubicBezTo>
                      <a:pt x="592" y="143"/>
                      <a:pt x="1480" y="0"/>
                      <a:pt x="1978" y="309"/>
                    </a:cubicBezTo>
                    <a:cubicBezTo>
                      <a:pt x="1981" y="309"/>
                      <a:pt x="1981" y="309"/>
                      <a:pt x="1981" y="309"/>
                    </a:cubicBezTo>
                    <a:cubicBezTo>
                      <a:pt x="1981" y="311"/>
                      <a:pt x="1981" y="311"/>
                      <a:pt x="1981" y="311"/>
                    </a:cubicBezTo>
                    <a:cubicBezTo>
                      <a:pt x="2098" y="597"/>
                      <a:pt x="1953" y="1026"/>
                      <a:pt x="1655" y="1270"/>
                    </a:cubicBezTo>
                    <a:cubicBezTo>
                      <a:pt x="1653" y="1270"/>
                      <a:pt x="1653" y="1270"/>
                      <a:pt x="1653" y="1270"/>
                    </a:cubicBezTo>
                    <a:cubicBezTo>
                      <a:pt x="1648" y="1270"/>
                      <a:pt x="1648" y="1270"/>
                      <a:pt x="1648" y="1270"/>
                    </a:cubicBezTo>
                    <a:cubicBezTo>
                      <a:pt x="1403" y="1117"/>
                      <a:pt x="962" y="1188"/>
                      <a:pt x="670" y="1429"/>
                    </a:cubicBezTo>
                    <a:lnTo>
                      <a:pt x="667" y="1429"/>
                    </a:lnTo>
                    <a:close/>
                    <a:moveTo>
                      <a:pt x="12" y="632"/>
                    </a:moveTo>
                    <a:cubicBezTo>
                      <a:pt x="129" y="913"/>
                      <a:pt x="422" y="1263"/>
                      <a:pt x="667" y="1417"/>
                    </a:cubicBezTo>
                    <a:cubicBezTo>
                      <a:pt x="962" y="1176"/>
                      <a:pt x="1403" y="1106"/>
                      <a:pt x="1651" y="1258"/>
                    </a:cubicBezTo>
                    <a:cubicBezTo>
                      <a:pt x="1941" y="1017"/>
                      <a:pt x="2084" y="595"/>
                      <a:pt x="1971" y="316"/>
                    </a:cubicBezTo>
                    <a:cubicBezTo>
                      <a:pt x="1477" y="11"/>
                      <a:pt x="599" y="152"/>
                      <a:pt x="12" y="6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3" name="Freeform 462">
                <a:extLst>
                  <a:ext uri="{FF2B5EF4-FFF2-40B4-BE49-F238E27FC236}">
                    <a16:creationId xmlns:a16="http://schemas.microsoft.com/office/drawing/2014/main" id="{851F5907-5788-D119-70D5-F07CD830427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87" y="2175"/>
                <a:ext cx="81" cy="568"/>
              </a:xfrm>
              <a:custGeom>
                <a:avLst/>
                <a:gdLst>
                  <a:gd name="T0" fmla="*/ 10 w 150"/>
                  <a:gd name="T1" fmla="*/ 1038 h 1038"/>
                  <a:gd name="T2" fmla="*/ 0 w 150"/>
                  <a:gd name="T3" fmla="*/ 1034 h 1038"/>
                  <a:gd name="T4" fmla="*/ 24 w 150"/>
                  <a:gd name="T5" fmla="*/ 5 h 1038"/>
                  <a:gd name="T6" fmla="*/ 33 w 150"/>
                  <a:gd name="T7" fmla="*/ 0 h 1038"/>
                  <a:gd name="T8" fmla="*/ 10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0" y="1038"/>
                    </a:moveTo>
                    <a:cubicBezTo>
                      <a:pt x="0" y="1034"/>
                      <a:pt x="0" y="1034"/>
                      <a:pt x="0" y="1034"/>
                    </a:cubicBezTo>
                    <a:cubicBezTo>
                      <a:pt x="129" y="748"/>
                      <a:pt x="138" y="286"/>
                      <a:pt x="24" y="5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41" y="750"/>
                      <a:pt x="10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4" name="Freeform 463">
                <a:extLst>
                  <a:ext uri="{FF2B5EF4-FFF2-40B4-BE49-F238E27FC236}">
                    <a16:creationId xmlns:a16="http://schemas.microsoft.com/office/drawing/2014/main" id="{9C0DA7C6-E3DC-E281-6749-00ADEA8009C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16" y="2238"/>
                <a:ext cx="184" cy="536"/>
              </a:xfrm>
              <a:custGeom>
                <a:avLst/>
                <a:gdLst>
                  <a:gd name="T0" fmla="*/ 330 w 339"/>
                  <a:gd name="T1" fmla="*/ 980 h 980"/>
                  <a:gd name="T2" fmla="*/ 0 w 339"/>
                  <a:gd name="T3" fmla="*/ 5 h 980"/>
                  <a:gd name="T4" fmla="*/ 9 w 339"/>
                  <a:gd name="T5" fmla="*/ 0 h 980"/>
                  <a:gd name="T6" fmla="*/ 339 w 339"/>
                  <a:gd name="T7" fmla="*/ 977 h 980"/>
                  <a:gd name="T8" fmla="*/ 330 w 339"/>
                  <a:gd name="T9" fmla="*/ 980 h 9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980">
                    <a:moveTo>
                      <a:pt x="330" y="980"/>
                    </a:moveTo>
                    <a:cubicBezTo>
                      <a:pt x="264" y="724"/>
                      <a:pt x="117" y="286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6" y="284"/>
                      <a:pt x="274" y="722"/>
                      <a:pt x="339" y="977"/>
                    </a:cubicBezTo>
                    <a:lnTo>
                      <a:pt x="330" y="9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5" name="Freeform 464">
                <a:extLst>
                  <a:ext uri="{FF2B5EF4-FFF2-40B4-BE49-F238E27FC236}">
                    <a16:creationId xmlns:a16="http://schemas.microsoft.com/office/drawing/2014/main" id="{866F3AA4-485F-5195-C38C-2DF8DC69002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8" y="2436"/>
                <a:ext cx="644" cy="931"/>
              </a:xfrm>
              <a:custGeom>
                <a:avLst/>
                <a:gdLst>
                  <a:gd name="T0" fmla="*/ 700 w 1189"/>
                  <a:gd name="T1" fmla="*/ 1687 h 1703"/>
                  <a:gd name="T2" fmla="*/ 599 w 1189"/>
                  <a:gd name="T3" fmla="*/ 1675 h 1703"/>
                  <a:gd name="T4" fmla="*/ 347 w 1189"/>
                  <a:gd name="T5" fmla="*/ 1450 h 1703"/>
                  <a:gd name="T6" fmla="*/ 19 w 1189"/>
                  <a:gd name="T7" fmla="*/ 923 h 1703"/>
                  <a:gd name="T8" fmla="*/ 517 w 1189"/>
                  <a:gd name="T9" fmla="*/ 5 h 1703"/>
                  <a:gd name="T10" fmla="*/ 522 w 1189"/>
                  <a:gd name="T11" fmla="*/ 0 h 1703"/>
                  <a:gd name="T12" fmla="*/ 524 w 1189"/>
                  <a:gd name="T13" fmla="*/ 7 h 1703"/>
                  <a:gd name="T14" fmla="*/ 1185 w 1189"/>
                  <a:gd name="T15" fmla="*/ 797 h 1703"/>
                  <a:gd name="T16" fmla="*/ 1189 w 1189"/>
                  <a:gd name="T17" fmla="*/ 801 h 1703"/>
                  <a:gd name="T18" fmla="*/ 1185 w 1189"/>
                  <a:gd name="T19" fmla="*/ 806 h 1703"/>
                  <a:gd name="T20" fmla="*/ 939 w 1189"/>
                  <a:gd name="T21" fmla="*/ 1261 h 1703"/>
                  <a:gd name="T22" fmla="*/ 1100 w 1189"/>
                  <a:gd name="T23" fmla="*/ 1518 h 1703"/>
                  <a:gd name="T24" fmla="*/ 1105 w 1189"/>
                  <a:gd name="T25" fmla="*/ 1523 h 1703"/>
                  <a:gd name="T26" fmla="*/ 1100 w 1189"/>
                  <a:gd name="T27" fmla="*/ 1528 h 1703"/>
                  <a:gd name="T28" fmla="*/ 700 w 1189"/>
                  <a:gd name="T29" fmla="*/ 1687 h 1703"/>
                  <a:gd name="T30" fmla="*/ 517 w 1189"/>
                  <a:gd name="T31" fmla="*/ 16 h 1703"/>
                  <a:gd name="T32" fmla="*/ 28 w 1189"/>
                  <a:gd name="T33" fmla="*/ 923 h 1703"/>
                  <a:gd name="T34" fmla="*/ 354 w 1189"/>
                  <a:gd name="T35" fmla="*/ 1441 h 1703"/>
                  <a:gd name="T36" fmla="*/ 356 w 1189"/>
                  <a:gd name="T37" fmla="*/ 1441 h 1703"/>
                  <a:gd name="T38" fmla="*/ 356 w 1189"/>
                  <a:gd name="T39" fmla="*/ 1443 h 1703"/>
                  <a:gd name="T40" fmla="*/ 602 w 1189"/>
                  <a:gd name="T41" fmla="*/ 1666 h 1703"/>
                  <a:gd name="T42" fmla="*/ 1089 w 1189"/>
                  <a:gd name="T43" fmla="*/ 1521 h 1703"/>
                  <a:gd name="T44" fmla="*/ 930 w 1189"/>
                  <a:gd name="T45" fmla="*/ 1261 h 1703"/>
                  <a:gd name="T46" fmla="*/ 1175 w 1189"/>
                  <a:gd name="T47" fmla="*/ 804 h 1703"/>
                  <a:gd name="T48" fmla="*/ 517 w 1189"/>
                  <a:gd name="T49" fmla="*/ 16 h 1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9" h="1703">
                    <a:moveTo>
                      <a:pt x="700" y="1687"/>
                    </a:moveTo>
                    <a:cubicBezTo>
                      <a:pt x="665" y="1687"/>
                      <a:pt x="632" y="1682"/>
                      <a:pt x="599" y="1675"/>
                    </a:cubicBezTo>
                    <a:cubicBezTo>
                      <a:pt x="485" y="1647"/>
                      <a:pt x="396" y="1568"/>
                      <a:pt x="347" y="1450"/>
                    </a:cubicBezTo>
                    <a:cubicBezTo>
                      <a:pt x="148" y="1324"/>
                      <a:pt x="33" y="1141"/>
                      <a:pt x="19" y="923"/>
                    </a:cubicBezTo>
                    <a:cubicBezTo>
                      <a:pt x="0" y="616"/>
                      <a:pt x="180" y="279"/>
                      <a:pt x="517" y="5"/>
                    </a:cubicBezTo>
                    <a:cubicBezTo>
                      <a:pt x="522" y="0"/>
                      <a:pt x="522" y="0"/>
                      <a:pt x="522" y="0"/>
                    </a:cubicBezTo>
                    <a:cubicBezTo>
                      <a:pt x="524" y="7"/>
                      <a:pt x="524" y="7"/>
                      <a:pt x="524" y="7"/>
                    </a:cubicBezTo>
                    <a:cubicBezTo>
                      <a:pt x="642" y="288"/>
                      <a:pt x="937" y="644"/>
                      <a:pt x="1185" y="797"/>
                    </a:cubicBezTo>
                    <a:cubicBezTo>
                      <a:pt x="1189" y="801"/>
                      <a:pt x="1189" y="801"/>
                      <a:pt x="1189" y="801"/>
                    </a:cubicBezTo>
                    <a:cubicBezTo>
                      <a:pt x="1185" y="806"/>
                      <a:pt x="1185" y="806"/>
                      <a:pt x="1185" y="806"/>
                    </a:cubicBezTo>
                    <a:cubicBezTo>
                      <a:pt x="1018" y="942"/>
                      <a:pt x="927" y="1108"/>
                      <a:pt x="939" y="1261"/>
                    </a:cubicBezTo>
                    <a:cubicBezTo>
                      <a:pt x="946" y="1366"/>
                      <a:pt x="1002" y="1455"/>
                      <a:pt x="1100" y="1518"/>
                    </a:cubicBezTo>
                    <a:cubicBezTo>
                      <a:pt x="1105" y="1523"/>
                      <a:pt x="1105" y="1523"/>
                      <a:pt x="1105" y="1523"/>
                    </a:cubicBezTo>
                    <a:cubicBezTo>
                      <a:pt x="1100" y="1528"/>
                      <a:pt x="1100" y="1528"/>
                      <a:pt x="1100" y="1528"/>
                    </a:cubicBezTo>
                    <a:cubicBezTo>
                      <a:pt x="969" y="1629"/>
                      <a:pt x="829" y="1687"/>
                      <a:pt x="700" y="1687"/>
                    </a:cubicBezTo>
                    <a:close/>
                    <a:moveTo>
                      <a:pt x="517" y="16"/>
                    </a:moveTo>
                    <a:cubicBezTo>
                      <a:pt x="187" y="288"/>
                      <a:pt x="9" y="619"/>
                      <a:pt x="28" y="923"/>
                    </a:cubicBezTo>
                    <a:cubicBezTo>
                      <a:pt x="42" y="1139"/>
                      <a:pt x="155" y="1317"/>
                      <a:pt x="354" y="1441"/>
                    </a:cubicBezTo>
                    <a:cubicBezTo>
                      <a:pt x="356" y="1441"/>
                      <a:pt x="356" y="1441"/>
                      <a:pt x="356" y="1441"/>
                    </a:cubicBezTo>
                    <a:cubicBezTo>
                      <a:pt x="356" y="1443"/>
                      <a:pt x="356" y="1443"/>
                      <a:pt x="356" y="1443"/>
                    </a:cubicBezTo>
                    <a:cubicBezTo>
                      <a:pt x="405" y="1561"/>
                      <a:pt x="489" y="1636"/>
                      <a:pt x="602" y="1666"/>
                    </a:cubicBezTo>
                    <a:cubicBezTo>
                      <a:pt x="752" y="1703"/>
                      <a:pt x="927" y="1652"/>
                      <a:pt x="1089" y="1521"/>
                    </a:cubicBezTo>
                    <a:cubicBezTo>
                      <a:pt x="990" y="1457"/>
                      <a:pt x="937" y="1368"/>
                      <a:pt x="930" y="1261"/>
                    </a:cubicBezTo>
                    <a:cubicBezTo>
                      <a:pt x="920" y="1106"/>
                      <a:pt x="1009" y="940"/>
                      <a:pt x="1175" y="804"/>
                    </a:cubicBezTo>
                    <a:cubicBezTo>
                      <a:pt x="927" y="644"/>
                      <a:pt x="637" y="295"/>
                      <a:pt x="51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6" name="Freeform 465">
                <a:extLst>
                  <a:ext uri="{FF2B5EF4-FFF2-40B4-BE49-F238E27FC236}">
                    <a16:creationId xmlns:a16="http://schemas.microsoft.com/office/drawing/2014/main" id="{E47BEDDD-4FB8-EF47-3722-23305D2FF3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" y="2723"/>
                <a:ext cx="475" cy="295"/>
              </a:xfrm>
              <a:custGeom>
                <a:avLst/>
                <a:gdLst>
                  <a:gd name="T0" fmla="*/ 876 w 876"/>
                  <a:gd name="T1" fmla="*/ 539 h 539"/>
                  <a:gd name="T2" fmla="*/ 0 w 876"/>
                  <a:gd name="T3" fmla="*/ 5 h 539"/>
                  <a:gd name="T4" fmla="*/ 10 w 876"/>
                  <a:gd name="T5" fmla="*/ 0 h 539"/>
                  <a:gd name="T6" fmla="*/ 876 w 876"/>
                  <a:gd name="T7" fmla="*/ 529 h 539"/>
                  <a:gd name="T8" fmla="*/ 876 w 876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39">
                    <a:moveTo>
                      <a:pt x="876" y="539"/>
                    </a:moveTo>
                    <a:cubicBezTo>
                      <a:pt x="511" y="529"/>
                      <a:pt x="117" y="288"/>
                      <a:pt x="0" y="5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7" name="Freeform 466">
                <a:extLst>
                  <a:ext uri="{FF2B5EF4-FFF2-40B4-BE49-F238E27FC236}">
                    <a16:creationId xmlns:a16="http://schemas.microsoft.com/office/drawing/2014/main" id="{1FD30CFA-3C3E-CB5A-BAFE-51B533B4F2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" y="3005"/>
                <a:ext cx="491" cy="220"/>
              </a:xfrm>
              <a:custGeom>
                <a:avLst/>
                <a:gdLst>
                  <a:gd name="T0" fmla="*/ 597 w 906"/>
                  <a:gd name="T1" fmla="*/ 335 h 403"/>
                  <a:gd name="T2" fmla="*/ 0 w 906"/>
                  <a:gd name="T3" fmla="*/ 5 h 403"/>
                  <a:gd name="T4" fmla="*/ 9 w 906"/>
                  <a:gd name="T5" fmla="*/ 0 h 403"/>
                  <a:gd name="T6" fmla="*/ 903 w 906"/>
                  <a:gd name="T7" fmla="*/ 272 h 403"/>
                  <a:gd name="T8" fmla="*/ 906 w 906"/>
                  <a:gd name="T9" fmla="*/ 282 h 403"/>
                  <a:gd name="T10" fmla="*/ 597 w 906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6" h="403">
                    <a:moveTo>
                      <a:pt x="597" y="335"/>
                    </a:moveTo>
                    <a:cubicBezTo>
                      <a:pt x="325" y="335"/>
                      <a:pt x="86" y="211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4" y="282"/>
                      <a:pt x="526" y="403"/>
                      <a:pt x="903" y="272"/>
                    </a:cubicBezTo>
                    <a:cubicBezTo>
                      <a:pt x="906" y="282"/>
                      <a:pt x="906" y="282"/>
                      <a:pt x="906" y="282"/>
                    </a:cubicBezTo>
                    <a:cubicBezTo>
                      <a:pt x="803" y="319"/>
                      <a:pt x="697" y="335"/>
                      <a:pt x="597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8" name="Freeform 467">
                <a:extLst>
                  <a:ext uri="{FF2B5EF4-FFF2-40B4-BE49-F238E27FC236}">
                    <a16:creationId xmlns:a16="http://schemas.microsoft.com/office/drawing/2014/main" id="{9449A061-D350-A07B-6788-DDEA984AAB4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51" y="2724"/>
                <a:ext cx="705" cy="476"/>
              </a:xfrm>
              <a:custGeom>
                <a:avLst/>
                <a:gdLst>
                  <a:gd name="T0" fmla="*/ 96 w 1300"/>
                  <a:gd name="T1" fmla="*/ 870 h 870"/>
                  <a:gd name="T2" fmla="*/ 94 w 1300"/>
                  <a:gd name="T3" fmla="*/ 865 h 870"/>
                  <a:gd name="T4" fmla="*/ 307 w 1300"/>
                  <a:gd name="T5" fmla="*/ 270 h 870"/>
                  <a:gd name="T6" fmla="*/ 567 w 1300"/>
                  <a:gd name="T7" fmla="*/ 115 h 870"/>
                  <a:gd name="T8" fmla="*/ 562 w 1300"/>
                  <a:gd name="T9" fmla="*/ 96 h 870"/>
                  <a:gd name="T10" fmla="*/ 555 w 1300"/>
                  <a:gd name="T11" fmla="*/ 73 h 870"/>
                  <a:gd name="T12" fmla="*/ 543 w 1300"/>
                  <a:gd name="T13" fmla="*/ 45 h 870"/>
                  <a:gd name="T14" fmla="*/ 553 w 1300"/>
                  <a:gd name="T15" fmla="*/ 40 h 870"/>
                  <a:gd name="T16" fmla="*/ 565 w 1300"/>
                  <a:gd name="T17" fmla="*/ 75 h 870"/>
                  <a:gd name="T18" fmla="*/ 567 w 1300"/>
                  <a:gd name="T19" fmla="*/ 87 h 870"/>
                  <a:gd name="T20" fmla="*/ 574 w 1300"/>
                  <a:gd name="T21" fmla="*/ 113 h 870"/>
                  <a:gd name="T22" fmla="*/ 1295 w 1300"/>
                  <a:gd name="T23" fmla="*/ 113 h 870"/>
                  <a:gd name="T24" fmla="*/ 1300 w 1300"/>
                  <a:gd name="T25" fmla="*/ 117 h 870"/>
                  <a:gd name="T26" fmla="*/ 1297 w 1300"/>
                  <a:gd name="T27" fmla="*/ 120 h 870"/>
                  <a:gd name="T28" fmla="*/ 752 w 1300"/>
                  <a:gd name="T29" fmla="*/ 258 h 870"/>
                  <a:gd name="T30" fmla="*/ 710 w 1300"/>
                  <a:gd name="T31" fmla="*/ 263 h 870"/>
                  <a:gd name="T32" fmla="*/ 658 w 1300"/>
                  <a:gd name="T33" fmla="*/ 279 h 870"/>
                  <a:gd name="T34" fmla="*/ 576 w 1300"/>
                  <a:gd name="T35" fmla="*/ 324 h 870"/>
                  <a:gd name="T36" fmla="*/ 103 w 1300"/>
                  <a:gd name="T37" fmla="*/ 870 h 870"/>
                  <a:gd name="T38" fmla="*/ 96 w 1300"/>
                  <a:gd name="T39" fmla="*/ 870 h 870"/>
                  <a:gd name="T40" fmla="*/ 567 w 1300"/>
                  <a:gd name="T41" fmla="*/ 124 h 870"/>
                  <a:gd name="T42" fmla="*/ 312 w 1300"/>
                  <a:gd name="T43" fmla="*/ 277 h 870"/>
                  <a:gd name="T44" fmla="*/ 99 w 1300"/>
                  <a:gd name="T45" fmla="*/ 855 h 870"/>
                  <a:gd name="T46" fmla="*/ 560 w 1300"/>
                  <a:gd name="T47" fmla="*/ 331 h 870"/>
                  <a:gd name="T48" fmla="*/ 546 w 1300"/>
                  <a:gd name="T49" fmla="*/ 345 h 870"/>
                  <a:gd name="T50" fmla="*/ 539 w 1300"/>
                  <a:gd name="T51" fmla="*/ 338 h 870"/>
                  <a:gd name="T52" fmla="*/ 572 w 1300"/>
                  <a:gd name="T53" fmla="*/ 237 h 870"/>
                  <a:gd name="T54" fmla="*/ 569 w 1300"/>
                  <a:gd name="T55" fmla="*/ 129 h 870"/>
                  <a:gd name="T56" fmla="*/ 567 w 1300"/>
                  <a:gd name="T57" fmla="*/ 124 h 870"/>
                  <a:gd name="T58" fmla="*/ 567 w 1300"/>
                  <a:gd name="T59" fmla="*/ 302 h 870"/>
                  <a:gd name="T60" fmla="*/ 560 w 1300"/>
                  <a:gd name="T61" fmla="*/ 319 h 870"/>
                  <a:gd name="T62" fmla="*/ 565 w 1300"/>
                  <a:gd name="T63" fmla="*/ 317 h 870"/>
                  <a:gd name="T64" fmla="*/ 567 w 1300"/>
                  <a:gd name="T65" fmla="*/ 302 h 870"/>
                  <a:gd name="T66" fmla="*/ 576 w 1300"/>
                  <a:gd name="T67" fmla="*/ 122 h 870"/>
                  <a:gd name="T68" fmla="*/ 576 w 1300"/>
                  <a:gd name="T69" fmla="*/ 309 h 870"/>
                  <a:gd name="T70" fmla="*/ 654 w 1300"/>
                  <a:gd name="T71" fmla="*/ 270 h 870"/>
                  <a:gd name="T72" fmla="*/ 707 w 1300"/>
                  <a:gd name="T73" fmla="*/ 253 h 870"/>
                  <a:gd name="T74" fmla="*/ 733 w 1300"/>
                  <a:gd name="T75" fmla="*/ 249 h 870"/>
                  <a:gd name="T76" fmla="*/ 693 w 1300"/>
                  <a:gd name="T77" fmla="*/ 227 h 870"/>
                  <a:gd name="T78" fmla="*/ 698 w 1300"/>
                  <a:gd name="T79" fmla="*/ 218 h 870"/>
                  <a:gd name="T80" fmla="*/ 764 w 1300"/>
                  <a:gd name="T81" fmla="*/ 246 h 870"/>
                  <a:gd name="T82" fmla="*/ 761 w 1300"/>
                  <a:gd name="T83" fmla="*/ 249 h 870"/>
                  <a:gd name="T84" fmla="*/ 1283 w 1300"/>
                  <a:gd name="T85" fmla="*/ 115 h 870"/>
                  <a:gd name="T86" fmla="*/ 576 w 1300"/>
                  <a:gd name="T87" fmla="*/ 122 h 870"/>
                  <a:gd name="T88" fmla="*/ 576 w 1300"/>
                  <a:gd name="T89" fmla="*/ 122 h 8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300" h="870">
                    <a:moveTo>
                      <a:pt x="96" y="870"/>
                    </a:moveTo>
                    <a:cubicBezTo>
                      <a:pt x="94" y="865"/>
                      <a:pt x="94" y="865"/>
                      <a:pt x="94" y="865"/>
                    </a:cubicBezTo>
                    <a:cubicBezTo>
                      <a:pt x="0" y="691"/>
                      <a:pt x="85" y="452"/>
                      <a:pt x="307" y="270"/>
                    </a:cubicBezTo>
                    <a:cubicBezTo>
                      <a:pt x="384" y="206"/>
                      <a:pt x="473" y="152"/>
                      <a:pt x="567" y="115"/>
                    </a:cubicBezTo>
                    <a:cubicBezTo>
                      <a:pt x="565" y="108"/>
                      <a:pt x="565" y="103"/>
                      <a:pt x="562" y="96"/>
                    </a:cubicBezTo>
                    <a:cubicBezTo>
                      <a:pt x="560" y="87"/>
                      <a:pt x="558" y="80"/>
                      <a:pt x="555" y="73"/>
                    </a:cubicBezTo>
                    <a:cubicBezTo>
                      <a:pt x="553" y="63"/>
                      <a:pt x="548" y="54"/>
                      <a:pt x="543" y="45"/>
                    </a:cubicBezTo>
                    <a:cubicBezTo>
                      <a:pt x="553" y="40"/>
                      <a:pt x="553" y="40"/>
                      <a:pt x="553" y="40"/>
                    </a:cubicBezTo>
                    <a:cubicBezTo>
                      <a:pt x="555" y="45"/>
                      <a:pt x="560" y="59"/>
                      <a:pt x="565" y="75"/>
                    </a:cubicBezTo>
                    <a:cubicBezTo>
                      <a:pt x="565" y="80"/>
                      <a:pt x="567" y="82"/>
                      <a:pt x="567" y="87"/>
                    </a:cubicBezTo>
                    <a:cubicBezTo>
                      <a:pt x="569" y="96"/>
                      <a:pt x="572" y="103"/>
                      <a:pt x="574" y="113"/>
                    </a:cubicBezTo>
                    <a:cubicBezTo>
                      <a:pt x="829" y="7"/>
                      <a:pt x="1115" y="0"/>
                      <a:pt x="1295" y="113"/>
                    </a:cubicBezTo>
                    <a:cubicBezTo>
                      <a:pt x="1300" y="117"/>
                      <a:pt x="1300" y="117"/>
                      <a:pt x="1300" y="117"/>
                    </a:cubicBezTo>
                    <a:cubicBezTo>
                      <a:pt x="1297" y="120"/>
                      <a:pt x="1297" y="120"/>
                      <a:pt x="1297" y="120"/>
                    </a:cubicBezTo>
                    <a:cubicBezTo>
                      <a:pt x="1115" y="270"/>
                      <a:pt x="911" y="319"/>
                      <a:pt x="752" y="258"/>
                    </a:cubicBezTo>
                    <a:cubicBezTo>
                      <a:pt x="735" y="258"/>
                      <a:pt x="717" y="263"/>
                      <a:pt x="710" y="263"/>
                    </a:cubicBezTo>
                    <a:cubicBezTo>
                      <a:pt x="689" y="267"/>
                      <a:pt x="665" y="277"/>
                      <a:pt x="658" y="279"/>
                    </a:cubicBezTo>
                    <a:cubicBezTo>
                      <a:pt x="642" y="286"/>
                      <a:pt x="609" y="300"/>
                      <a:pt x="576" y="324"/>
                    </a:cubicBezTo>
                    <a:cubicBezTo>
                      <a:pt x="529" y="537"/>
                      <a:pt x="356" y="750"/>
                      <a:pt x="103" y="870"/>
                    </a:cubicBezTo>
                    <a:lnTo>
                      <a:pt x="96" y="870"/>
                    </a:lnTo>
                    <a:close/>
                    <a:moveTo>
                      <a:pt x="567" y="124"/>
                    </a:moveTo>
                    <a:cubicBezTo>
                      <a:pt x="476" y="164"/>
                      <a:pt x="389" y="216"/>
                      <a:pt x="312" y="277"/>
                    </a:cubicBezTo>
                    <a:cubicBezTo>
                      <a:pt x="96" y="455"/>
                      <a:pt x="12" y="687"/>
                      <a:pt x="99" y="855"/>
                    </a:cubicBezTo>
                    <a:cubicBezTo>
                      <a:pt x="342" y="741"/>
                      <a:pt x="513" y="537"/>
                      <a:pt x="560" y="331"/>
                    </a:cubicBezTo>
                    <a:cubicBezTo>
                      <a:pt x="555" y="335"/>
                      <a:pt x="553" y="338"/>
                      <a:pt x="546" y="345"/>
                    </a:cubicBezTo>
                    <a:cubicBezTo>
                      <a:pt x="539" y="338"/>
                      <a:pt x="539" y="338"/>
                      <a:pt x="539" y="338"/>
                    </a:cubicBezTo>
                    <a:cubicBezTo>
                      <a:pt x="551" y="321"/>
                      <a:pt x="565" y="286"/>
                      <a:pt x="572" y="237"/>
                    </a:cubicBezTo>
                    <a:cubicBezTo>
                      <a:pt x="576" y="190"/>
                      <a:pt x="572" y="152"/>
                      <a:pt x="569" y="129"/>
                    </a:cubicBezTo>
                    <a:cubicBezTo>
                      <a:pt x="567" y="127"/>
                      <a:pt x="567" y="127"/>
                      <a:pt x="567" y="124"/>
                    </a:cubicBezTo>
                    <a:close/>
                    <a:moveTo>
                      <a:pt x="567" y="302"/>
                    </a:moveTo>
                    <a:cubicBezTo>
                      <a:pt x="565" y="309"/>
                      <a:pt x="562" y="314"/>
                      <a:pt x="560" y="319"/>
                    </a:cubicBezTo>
                    <a:cubicBezTo>
                      <a:pt x="562" y="319"/>
                      <a:pt x="562" y="317"/>
                      <a:pt x="565" y="317"/>
                    </a:cubicBezTo>
                    <a:cubicBezTo>
                      <a:pt x="565" y="312"/>
                      <a:pt x="567" y="307"/>
                      <a:pt x="567" y="302"/>
                    </a:cubicBezTo>
                    <a:close/>
                    <a:moveTo>
                      <a:pt x="576" y="122"/>
                    </a:moveTo>
                    <a:cubicBezTo>
                      <a:pt x="588" y="183"/>
                      <a:pt x="588" y="246"/>
                      <a:pt x="576" y="309"/>
                    </a:cubicBezTo>
                    <a:cubicBezTo>
                      <a:pt x="607" y="288"/>
                      <a:pt x="637" y="277"/>
                      <a:pt x="654" y="270"/>
                    </a:cubicBezTo>
                    <a:cubicBezTo>
                      <a:pt x="661" y="267"/>
                      <a:pt x="684" y="258"/>
                      <a:pt x="707" y="253"/>
                    </a:cubicBezTo>
                    <a:cubicBezTo>
                      <a:pt x="712" y="253"/>
                      <a:pt x="724" y="251"/>
                      <a:pt x="733" y="249"/>
                    </a:cubicBezTo>
                    <a:cubicBezTo>
                      <a:pt x="719" y="242"/>
                      <a:pt x="707" y="234"/>
                      <a:pt x="693" y="227"/>
                    </a:cubicBezTo>
                    <a:cubicBezTo>
                      <a:pt x="698" y="218"/>
                      <a:pt x="698" y="218"/>
                      <a:pt x="698" y="218"/>
                    </a:cubicBezTo>
                    <a:cubicBezTo>
                      <a:pt x="707" y="225"/>
                      <a:pt x="735" y="242"/>
                      <a:pt x="764" y="246"/>
                    </a:cubicBezTo>
                    <a:cubicBezTo>
                      <a:pt x="761" y="249"/>
                      <a:pt x="761" y="249"/>
                      <a:pt x="761" y="249"/>
                    </a:cubicBezTo>
                    <a:cubicBezTo>
                      <a:pt x="913" y="305"/>
                      <a:pt x="1108" y="256"/>
                      <a:pt x="1283" y="115"/>
                    </a:cubicBezTo>
                    <a:cubicBezTo>
                      <a:pt x="1105" y="7"/>
                      <a:pt x="827" y="17"/>
                      <a:pt x="576" y="122"/>
                    </a:cubicBezTo>
                    <a:cubicBezTo>
                      <a:pt x="576" y="120"/>
                      <a:pt x="576" y="120"/>
                      <a:pt x="576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89" name="Freeform 468">
                <a:extLst>
                  <a:ext uri="{FF2B5EF4-FFF2-40B4-BE49-F238E27FC236}">
                    <a16:creationId xmlns:a16="http://schemas.microsoft.com/office/drawing/2014/main" id="{C5ABCABF-A011-38B3-6E05-2D7E3422267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48" y="2309"/>
                <a:ext cx="503" cy="438"/>
              </a:xfrm>
              <a:custGeom>
                <a:avLst/>
                <a:gdLst>
                  <a:gd name="T0" fmla="*/ 917 w 927"/>
                  <a:gd name="T1" fmla="*/ 801 h 801"/>
                  <a:gd name="T2" fmla="*/ 672 w 927"/>
                  <a:gd name="T3" fmla="*/ 579 h 801"/>
                  <a:gd name="T4" fmla="*/ 180 w 927"/>
                  <a:gd name="T5" fmla="*/ 729 h 801"/>
                  <a:gd name="T6" fmla="*/ 178 w 927"/>
                  <a:gd name="T7" fmla="*/ 731 h 801"/>
                  <a:gd name="T8" fmla="*/ 175 w 927"/>
                  <a:gd name="T9" fmla="*/ 729 h 801"/>
                  <a:gd name="T10" fmla="*/ 9 w 927"/>
                  <a:gd name="T11" fmla="*/ 464 h 801"/>
                  <a:gd name="T12" fmla="*/ 260 w 927"/>
                  <a:gd name="T13" fmla="*/ 2 h 801"/>
                  <a:gd name="T14" fmla="*/ 262 w 927"/>
                  <a:gd name="T15" fmla="*/ 0 h 801"/>
                  <a:gd name="T16" fmla="*/ 264 w 927"/>
                  <a:gd name="T17" fmla="*/ 2 h 801"/>
                  <a:gd name="T18" fmla="*/ 927 w 927"/>
                  <a:gd name="T19" fmla="*/ 797 h 801"/>
                  <a:gd name="T20" fmla="*/ 917 w 927"/>
                  <a:gd name="T21" fmla="*/ 801 h 801"/>
                  <a:gd name="T22" fmla="*/ 260 w 927"/>
                  <a:gd name="T23" fmla="*/ 12 h 801"/>
                  <a:gd name="T24" fmla="*/ 16 w 927"/>
                  <a:gd name="T25" fmla="*/ 464 h 801"/>
                  <a:gd name="T26" fmla="*/ 175 w 927"/>
                  <a:gd name="T27" fmla="*/ 719 h 801"/>
                  <a:gd name="T28" fmla="*/ 674 w 927"/>
                  <a:gd name="T29" fmla="*/ 569 h 801"/>
                  <a:gd name="T30" fmla="*/ 868 w 927"/>
                  <a:gd name="T31" fmla="*/ 696 h 801"/>
                  <a:gd name="T32" fmla="*/ 260 w 927"/>
                  <a:gd name="T33" fmla="*/ 12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7" h="801">
                    <a:moveTo>
                      <a:pt x="917" y="801"/>
                    </a:moveTo>
                    <a:cubicBezTo>
                      <a:pt x="868" y="684"/>
                      <a:pt x="784" y="609"/>
                      <a:pt x="672" y="579"/>
                    </a:cubicBezTo>
                    <a:cubicBezTo>
                      <a:pt x="522" y="541"/>
                      <a:pt x="342" y="595"/>
                      <a:pt x="180" y="729"/>
                    </a:cubicBezTo>
                    <a:cubicBezTo>
                      <a:pt x="178" y="731"/>
                      <a:pt x="178" y="731"/>
                      <a:pt x="178" y="731"/>
                    </a:cubicBezTo>
                    <a:cubicBezTo>
                      <a:pt x="175" y="729"/>
                      <a:pt x="175" y="729"/>
                      <a:pt x="175" y="729"/>
                    </a:cubicBezTo>
                    <a:cubicBezTo>
                      <a:pt x="75" y="665"/>
                      <a:pt x="16" y="574"/>
                      <a:pt x="9" y="464"/>
                    </a:cubicBezTo>
                    <a:cubicBezTo>
                      <a:pt x="0" y="309"/>
                      <a:pt x="91" y="141"/>
                      <a:pt x="260" y="2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4" y="2"/>
                      <a:pt x="264" y="2"/>
                      <a:pt x="264" y="2"/>
                    </a:cubicBezTo>
                    <a:cubicBezTo>
                      <a:pt x="512" y="157"/>
                      <a:pt x="810" y="513"/>
                      <a:pt x="927" y="797"/>
                    </a:cubicBezTo>
                    <a:lnTo>
                      <a:pt x="917" y="801"/>
                    </a:lnTo>
                    <a:close/>
                    <a:moveTo>
                      <a:pt x="260" y="12"/>
                    </a:moveTo>
                    <a:cubicBezTo>
                      <a:pt x="96" y="148"/>
                      <a:pt x="7" y="312"/>
                      <a:pt x="16" y="464"/>
                    </a:cubicBezTo>
                    <a:cubicBezTo>
                      <a:pt x="23" y="569"/>
                      <a:pt x="77" y="658"/>
                      <a:pt x="175" y="719"/>
                    </a:cubicBezTo>
                    <a:cubicBezTo>
                      <a:pt x="339" y="586"/>
                      <a:pt x="519" y="532"/>
                      <a:pt x="674" y="569"/>
                    </a:cubicBezTo>
                    <a:cubicBezTo>
                      <a:pt x="751" y="588"/>
                      <a:pt x="819" y="633"/>
                      <a:pt x="868" y="696"/>
                    </a:cubicBezTo>
                    <a:cubicBezTo>
                      <a:pt x="730" y="438"/>
                      <a:pt x="477" y="148"/>
                      <a:pt x="26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0" name="Freeform 469">
                <a:extLst>
                  <a:ext uri="{FF2B5EF4-FFF2-40B4-BE49-F238E27FC236}">
                    <a16:creationId xmlns:a16="http://schemas.microsoft.com/office/drawing/2014/main" id="{7C3B8A0C-5103-3820-BCB5-C60027652A3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38" y="2567"/>
                <a:ext cx="542" cy="195"/>
              </a:xfrm>
              <a:custGeom>
                <a:avLst/>
                <a:gdLst>
                  <a:gd name="T0" fmla="*/ 335 w 1000"/>
                  <a:gd name="T1" fmla="*/ 338 h 356"/>
                  <a:gd name="T2" fmla="*/ 7 w 1000"/>
                  <a:gd name="T3" fmla="*/ 256 h 356"/>
                  <a:gd name="T4" fmla="*/ 0 w 1000"/>
                  <a:gd name="T5" fmla="*/ 253 h 356"/>
                  <a:gd name="T6" fmla="*/ 5 w 1000"/>
                  <a:gd name="T7" fmla="*/ 249 h 356"/>
                  <a:gd name="T8" fmla="*/ 506 w 1000"/>
                  <a:gd name="T9" fmla="*/ 99 h 356"/>
                  <a:gd name="T10" fmla="*/ 719 w 1000"/>
                  <a:gd name="T11" fmla="*/ 251 h 356"/>
                  <a:gd name="T12" fmla="*/ 721 w 1000"/>
                  <a:gd name="T13" fmla="*/ 251 h 356"/>
                  <a:gd name="T14" fmla="*/ 737 w 1000"/>
                  <a:gd name="T15" fmla="*/ 40 h 356"/>
                  <a:gd name="T16" fmla="*/ 995 w 1000"/>
                  <a:gd name="T17" fmla="*/ 92 h 356"/>
                  <a:gd name="T18" fmla="*/ 1000 w 1000"/>
                  <a:gd name="T19" fmla="*/ 96 h 356"/>
                  <a:gd name="T20" fmla="*/ 995 w 1000"/>
                  <a:gd name="T21" fmla="*/ 101 h 356"/>
                  <a:gd name="T22" fmla="*/ 733 w 1000"/>
                  <a:gd name="T23" fmla="*/ 258 h 356"/>
                  <a:gd name="T24" fmla="*/ 759 w 1000"/>
                  <a:gd name="T25" fmla="*/ 328 h 356"/>
                  <a:gd name="T26" fmla="*/ 749 w 1000"/>
                  <a:gd name="T27" fmla="*/ 333 h 356"/>
                  <a:gd name="T28" fmla="*/ 714 w 1000"/>
                  <a:gd name="T29" fmla="*/ 265 h 356"/>
                  <a:gd name="T30" fmla="*/ 335 w 1000"/>
                  <a:gd name="T31" fmla="*/ 338 h 356"/>
                  <a:gd name="T32" fmla="*/ 16 w 1000"/>
                  <a:gd name="T33" fmla="*/ 251 h 356"/>
                  <a:gd name="T34" fmla="*/ 709 w 1000"/>
                  <a:gd name="T35" fmla="*/ 253 h 356"/>
                  <a:gd name="T36" fmla="*/ 503 w 1000"/>
                  <a:gd name="T37" fmla="*/ 106 h 356"/>
                  <a:gd name="T38" fmla="*/ 16 w 1000"/>
                  <a:gd name="T39" fmla="*/ 251 h 356"/>
                  <a:gd name="T40" fmla="*/ 803 w 1000"/>
                  <a:gd name="T41" fmla="*/ 26 h 356"/>
                  <a:gd name="T42" fmla="*/ 744 w 1000"/>
                  <a:gd name="T43" fmla="*/ 45 h 356"/>
                  <a:gd name="T44" fmla="*/ 730 w 1000"/>
                  <a:gd name="T45" fmla="*/ 244 h 356"/>
                  <a:gd name="T46" fmla="*/ 983 w 1000"/>
                  <a:gd name="T47" fmla="*/ 94 h 356"/>
                  <a:gd name="T48" fmla="*/ 803 w 1000"/>
                  <a:gd name="T49" fmla="*/ 26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00" h="356">
                    <a:moveTo>
                      <a:pt x="335" y="338"/>
                    </a:moveTo>
                    <a:cubicBezTo>
                      <a:pt x="211" y="338"/>
                      <a:pt x="96" y="312"/>
                      <a:pt x="7" y="256"/>
                    </a:cubicBezTo>
                    <a:cubicBezTo>
                      <a:pt x="0" y="253"/>
                      <a:pt x="0" y="253"/>
                      <a:pt x="0" y="253"/>
                    </a:cubicBezTo>
                    <a:cubicBezTo>
                      <a:pt x="5" y="249"/>
                      <a:pt x="5" y="249"/>
                      <a:pt x="5" y="249"/>
                    </a:cubicBezTo>
                    <a:cubicBezTo>
                      <a:pt x="169" y="113"/>
                      <a:pt x="351" y="59"/>
                      <a:pt x="506" y="99"/>
                    </a:cubicBezTo>
                    <a:cubicBezTo>
                      <a:pt x="595" y="120"/>
                      <a:pt x="667" y="174"/>
                      <a:pt x="719" y="251"/>
                    </a:cubicBezTo>
                    <a:cubicBezTo>
                      <a:pt x="721" y="251"/>
                      <a:pt x="721" y="251"/>
                      <a:pt x="721" y="251"/>
                    </a:cubicBezTo>
                    <a:cubicBezTo>
                      <a:pt x="691" y="148"/>
                      <a:pt x="695" y="75"/>
                      <a:pt x="737" y="40"/>
                    </a:cubicBezTo>
                    <a:cubicBezTo>
                      <a:pt x="787" y="0"/>
                      <a:pt x="878" y="17"/>
                      <a:pt x="995" y="92"/>
                    </a:cubicBezTo>
                    <a:cubicBezTo>
                      <a:pt x="1000" y="96"/>
                      <a:pt x="1000" y="96"/>
                      <a:pt x="1000" y="96"/>
                    </a:cubicBezTo>
                    <a:cubicBezTo>
                      <a:pt x="995" y="101"/>
                      <a:pt x="995" y="101"/>
                      <a:pt x="995" y="101"/>
                    </a:cubicBezTo>
                    <a:cubicBezTo>
                      <a:pt x="915" y="167"/>
                      <a:pt x="826" y="218"/>
                      <a:pt x="733" y="258"/>
                    </a:cubicBezTo>
                    <a:cubicBezTo>
                      <a:pt x="740" y="279"/>
                      <a:pt x="749" y="305"/>
                      <a:pt x="759" y="328"/>
                    </a:cubicBezTo>
                    <a:cubicBezTo>
                      <a:pt x="749" y="333"/>
                      <a:pt x="749" y="333"/>
                      <a:pt x="749" y="333"/>
                    </a:cubicBezTo>
                    <a:cubicBezTo>
                      <a:pt x="740" y="310"/>
                      <a:pt x="728" y="286"/>
                      <a:pt x="714" y="265"/>
                    </a:cubicBezTo>
                    <a:cubicBezTo>
                      <a:pt x="590" y="312"/>
                      <a:pt x="456" y="338"/>
                      <a:pt x="335" y="338"/>
                    </a:cubicBezTo>
                    <a:close/>
                    <a:moveTo>
                      <a:pt x="16" y="251"/>
                    </a:moveTo>
                    <a:cubicBezTo>
                      <a:pt x="192" y="356"/>
                      <a:pt x="464" y="352"/>
                      <a:pt x="709" y="253"/>
                    </a:cubicBezTo>
                    <a:cubicBezTo>
                      <a:pt x="660" y="178"/>
                      <a:pt x="590" y="129"/>
                      <a:pt x="503" y="106"/>
                    </a:cubicBezTo>
                    <a:cubicBezTo>
                      <a:pt x="356" y="68"/>
                      <a:pt x="178" y="122"/>
                      <a:pt x="16" y="251"/>
                    </a:cubicBezTo>
                    <a:close/>
                    <a:moveTo>
                      <a:pt x="803" y="26"/>
                    </a:moveTo>
                    <a:cubicBezTo>
                      <a:pt x="780" y="26"/>
                      <a:pt x="759" y="33"/>
                      <a:pt x="744" y="45"/>
                    </a:cubicBezTo>
                    <a:cubicBezTo>
                      <a:pt x="707" y="78"/>
                      <a:pt x="702" y="148"/>
                      <a:pt x="730" y="244"/>
                    </a:cubicBezTo>
                    <a:cubicBezTo>
                      <a:pt x="822" y="206"/>
                      <a:pt x="908" y="155"/>
                      <a:pt x="983" y="94"/>
                    </a:cubicBezTo>
                    <a:cubicBezTo>
                      <a:pt x="913" y="49"/>
                      <a:pt x="850" y="26"/>
                      <a:pt x="80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1" name="Freeform 470">
                <a:extLst>
                  <a:ext uri="{FF2B5EF4-FFF2-40B4-BE49-F238E27FC236}">
                    <a16:creationId xmlns:a16="http://schemas.microsoft.com/office/drawing/2014/main" id="{6C259D34-4AE1-2DA1-0825-3934C9C2A4D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3" y="2628"/>
                <a:ext cx="247" cy="123"/>
              </a:xfrm>
              <a:custGeom>
                <a:avLst/>
                <a:gdLst>
                  <a:gd name="T0" fmla="*/ 10 w 455"/>
                  <a:gd name="T1" fmla="*/ 225 h 225"/>
                  <a:gd name="T2" fmla="*/ 0 w 455"/>
                  <a:gd name="T3" fmla="*/ 221 h 225"/>
                  <a:gd name="T4" fmla="*/ 234 w 455"/>
                  <a:gd name="T5" fmla="*/ 0 h 225"/>
                  <a:gd name="T6" fmla="*/ 237 w 455"/>
                  <a:gd name="T7" fmla="*/ 0 h 225"/>
                  <a:gd name="T8" fmla="*/ 455 w 455"/>
                  <a:gd name="T9" fmla="*/ 214 h 225"/>
                  <a:gd name="T10" fmla="*/ 445 w 455"/>
                  <a:gd name="T11" fmla="*/ 218 h 225"/>
                  <a:gd name="T12" fmla="*/ 237 w 455"/>
                  <a:gd name="T13" fmla="*/ 10 h 225"/>
                  <a:gd name="T14" fmla="*/ 234 w 455"/>
                  <a:gd name="T15" fmla="*/ 10 h 225"/>
                  <a:gd name="T16" fmla="*/ 10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10" y="225"/>
                    </a:moveTo>
                    <a:cubicBezTo>
                      <a:pt x="0" y="221"/>
                      <a:pt x="0" y="221"/>
                      <a:pt x="0" y="221"/>
                    </a:cubicBezTo>
                    <a:cubicBezTo>
                      <a:pt x="64" y="78"/>
                      <a:pt x="148" y="0"/>
                      <a:pt x="234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321" y="3"/>
                      <a:pt x="398" y="78"/>
                      <a:pt x="455" y="214"/>
                    </a:cubicBezTo>
                    <a:cubicBezTo>
                      <a:pt x="445" y="218"/>
                      <a:pt x="445" y="218"/>
                      <a:pt x="445" y="218"/>
                    </a:cubicBezTo>
                    <a:cubicBezTo>
                      <a:pt x="391" y="85"/>
                      <a:pt x="316" y="12"/>
                      <a:pt x="237" y="10"/>
                    </a:cubicBezTo>
                    <a:cubicBezTo>
                      <a:pt x="234" y="10"/>
                      <a:pt x="234" y="10"/>
                      <a:pt x="234" y="10"/>
                    </a:cubicBezTo>
                    <a:cubicBezTo>
                      <a:pt x="152" y="10"/>
                      <a:pt x="73" y="87"/>
                      <a:pt x="1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2" name="Freeform 471">
                <a:extLst>
                  <a:ext uri="{FF2B5EF4-FFF2-40B4-BE49-F238E27FC236}">
                    <a16:creationId xmlns:a16="http://schemas.microsoft.com/office/drawing/2014/main" id="{F24B6407-D9D2-35E0-62E4-86EB947638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72" y="2614"/>
                <a:ext cx="79" cy="133"/>
              </a:xfrm>
              <a:custGeom>
                <a:avLst/>
                <a:gdLst>
                  <a:gd name="T0" fmla="*/ 135 w 145"/>
                  <a:gd name="T1" fmla="*/ 243 h 243"/>
                  <a:gd name="T2" fmla="*/ 23 w 145"/>
                  <a:gd name="T3" fmla="*/ 18 h 243"/>
                  <a:gd name="T4" fmla="*/ 54 w 145"/>
                  <a:gd name="T5" fmla="*/ 189 h 243"/>
                  <a:gd name="T6" fmla="*/ 44 w 145"/>
                  <a:gd name="T7" fmla="*/ 192 h 243"/>
                  <a:gd name="T8" fmla="*/ 21 w 145"/>
                  <a:gd name="T9" fmla="*/ 9 h 243"/>
                  <a:gd name="T10" fmla="*/ 145 w 145"/>
                  <a:gd name="T11" fmla="*/ 239 h 243"/>
                  <a:gd name="T12" fmla="*/ 135 w 145"/>
                  <a:gd name="T13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243">
                    <a:moveTo>
                      <a:pt x="135" y="243"/>
                    </a:moveTo>
                    <a:cubicBezTo>
                      <a:pt x="47" y="28"/>
                      <a:pt x="23" y="18"/>
                      <a:pt x="23" y="18"/>
                    </a:cubicBezTo>
                    <a:cubicBezTo>
                      <a:pt x="21" y="21"/>
                      <a:pt x="14" y="37"/>
                      <a:pt x="54" y="189"/>
                    </a:cubicBezTo>
                    <a:cubicBezTo>
                      <a:pt x="44" y="192"/>
                      <a:pt x="44" y="192"/>
                      <a:pt x="44" y="192"/>
                    </a:cubicBezTo>
                    <a:cubicBezTo>
                      <a:pt x="0" y="16"/>
                      <a:pt x="14" y="11"/>
                      <a:pt x="21" y="9"/>
                    </a:cubicBezTo>
                    <a:cubicBezTo>
                      <a:pt x="28" y="7"/>
                      <a:pt x="47" y="0"/>
                      <a:pt x="145" y="239"/>
                    </a:cubicBezTo>
                    <a:lnTo>
                      <a:pt x="135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3" name="Freeform 472">
                <a:extLst>
                  <a:ext uri="{FF2B5EF4-FFF2-40B4-BE49-F238E27FC236}">
                    <a16:creationId xmlns:a16="http://schemas.microsoft.com/office/drawing/2014/main" id="{C4C5B7C0-FE9F-9D0A-065E-4E65D9A3F41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4" name="Freeform 473">
                <a:extLst>
                  <a:ext uri="{FF2B5EF4-FFF2-40B4-BE49-F238E27FC236}">
                    <a16:creationId xmlns:a16="http://schemas.microsoft.com/office/drawing/2014/main" id="{2F994E02-9C73-111B-A1F0-F5ECE99493D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8" y="2470"/>
                <a:ext cx="272" cy="277"/>
              </a:xfrm>
              <a:custGeom>
                <a:avLst/>
                <a:gdLst>
                  <a:gd name="T0" fmla="*/ 51 w 503"/>
                  <a:gd name="T1" fmla="*/ 506 h 506"/>
                  <a:gd name="T2" fmla="*/ 70 w 503"/>
                  <a:gd name="T3" fmla="*/ 176 h 506"/>
                  <a:gd name="T4" fmla="*/ 503 w 503"/>
                  <a:gd name="T5" fmla="*/ 7 h 506"/>
                  <a:gd name="T6" fmla="*/ 503 w 503"/>
                  <a:gd name="T7" fmla="*/ 17 h 506"/>
                  <a:gd name="T8" fmla="*/ 80 w 503"/>
                  <a:gd name="T9" fmla="*/ 181 h 506"/>
                  <a:gd name="T10" fmla="*/ 61 w 503"/>
                  <a:gd name="T11" fmla="*/ 502 h 506"/>
                  <a:gd name="T12" fmla="*/ 51 w 503"/>
                  <a:gd name="T13" fmla="*/ 506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3" h="506">
                    <a:moveTo>
                      <a:pt x="51" y="506"/>
                    </a:moveTo>
                    <a:cubicBezTo>
                      <a:pt x="0" y="384"/>
                      <a:pt x="7" y="267"/>
                      <a:pt x="70" y="176"/>
                    </a:cubicBezTo>
                    <a:cubicBezTo>
                      <a:pt x="150" y="61"/>
                      <a:pt x="307" y="0"/>
                      <a:pt x="503" y="7"/>
                    </a:cubicBezTo>
                    <a:cubicBezTo>
                      <a:pt x="503" y="17"/>
                      <a:pt x="503" y="17"/>
                      <a:pt x="503" y="17"/>
                    </a:cubicBezTo>
                    <a:cubicBezTo>
                      <a:pt x="311" y="10"/>
                      <a:pt x="155" y="70"/>
                      <a:pt x="80" y="181"/>
                    </a:cubicBezTo>
                    <a:cubicBezTo>
                      <a:pt x="19" y="267"/>
                      <a:pt x="12" y="382"/>
                      <a:pt x="61" y="502"/>
                    </a:cubicBezTo>
                    <a:lnTo>
                      <a:pt x="51" y="5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5" name="Freeform 474">
                <a:extLst>
                  <a:ext uri="{FF2B5EF4-FFF2-40B4-BE49-F238E27FC236}">
                    <a16:creationId xmlns:a16="http://schemas.microsoft.com/office/drawing/2014/main" id="{7B06FB64-9AEC-D02B-0A26-ED3BCB5451F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20" y="2333"/>
                <a:ext cx="287" cy="414"/>
              </a:xfrm>
              <a:custGeom>
                <a:avLst/>
                <a:gdLst>
                  <a:gd name="T0" fmla="*/ 46 w 529"/>
                  <a:gd name="T1" fmla="*/ 757 h 757"/>
                  <a:gd name="T2" fmla="*/ 58 w 529"/>
                  <a:gd name="T3" fmla="*/ 394 h 757"/>
                  <a:gd name="T4" fmla="*/ 526 w 529"/>
                  <a:gd name="T5" fmla="*/ 0 h 757"/>
                  <a:gd name="T6" fmla="*/ 529 w 529"/>
                  <a:gd name="T7" fmla="*/ 10 h 757"/>
                  <a:gd name="T8" fmla="*/ 68 w 529"/>
                  <a:gd name="T9" fmla="*/ 399 h 757"/>
                  <a:gd name="T10" fmla="*/ 56 w 529"/>
                  <a:gd name="T11" fmla="*/ 753 h 757"/>
                  <a:gd name="T12" fmla="*/ 46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46" y="757"/>
                    </a:moveTo>
                    <a:cubicBezTo>
                      <a:pt x="0" y="643"/>
                      <a:pt x="4" y="518"/>
                      <a:pt x="58" y="394"/>
                    </a:cubicBezTo>
                    <a:cubicBezTo>
                      <a:pt x="138" y="218"/>
                      <a:pt x="309" y="75"/>
                      <a:pt x="526" y="0"/>
                    </a:cubicBezTo>
                    <a:cubicBezTo>
                      <a:pt x="529" y="10"/>
                      <a:pt x="529" y="10"/>
                      <a:pt x="529" y="10"/>
                    </a:cubicBezTo>
                    <a:cubicBezTo>
                      <a:pt x="313" y="85"/>
                      <a:pt x="145" y="225"/>
                      <a:pt x="68" y="399"/>
                    </a:cubicBezTo>
                    <a:cubicBezTo>
                      <a:pt x="14" y="518"/>
                      <a:pt x="9" y="643"/>
                      <a:pt x="56" y="753"/>
                    </a:cubicBezTo>
                    <a:lnTo>
                      <a:pt x="46" y="7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6" name="Freeform 475">
                <a:extLst>
                  <a:ext uri="{FF2B5EF4-FFF2-40B4-BE49-F238E27FC236}">
                    <a16:creationId xmlns:a16="http://schemas.microsoft.com/office/drawing/2014/main" id="{2AD889C0-CFA8-479F-4922-8691800DB2C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7" name="Freeform 476">
                <a:extLst>
                  <a:ext uri="{FF2B5EF4-FFF2-40B4-BE49-F238E27FC236}">
                    <a16:creationId xmlns:a16="http://schemas.microsoft.com/office/drawing/2014/main" id="{8D4CBC7E-27BA-C6A7-8A67-0E365D01FC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50" y="2865"/>
                <a:ext cx="24" cy="58"/>
              </a:xfrm>
              <a:custGeom>
                <a:avLst/>
                <a:gdLst>
                  <a:gd name="T0" fmla="*/ 28 w 44"/>
                  <a:gd name="T1" fmla="*/ 105 h 105"/>
                  <a:gd name="T2" fmla="*/ 2 w 44"/>
                  <a:gd name="T3" fmla="*/ 66 h 105"/>
                  <a:gd name="T4" fmla="*/ 37 w 44"/>
                  <a:gd name="T5" fmla="*/ 0 h 105"/>
                  <a:gd name="T6" fmla="*/ 44 w 44"/>
                  <a:gd name="T7" fmla="*/ 7 h 105"/>
                  <a:gd name="T8" fmla="*/ 11 w 44"/>
                  <a:gd name="T9" fmla="*/ 66 h 105"/>
                  <a:gd name="T10" fmla="*/ 32 w 44"/>
                  <a:gd name="T11" fmla="*/ 98 h 105"/>
                  <a:gd name="T12" fmla="*/ 28 w 44"/>
                  <a:gd name="T1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105">
                    <a:moveTo>
                      <a:pt x="28" y="105"/>
                    </a:moveTo>
                    <a:cubicBezTo>
                      <a:pt x="14" y="96"/>
                      <a:pt x="4" y="82"/>
                      <a:pt x="2" y="66"/>
                    </a:cubicBezTo>
                    <a:cubicBezTo>
                      <a:pt x="0" y="42"/>
                      <a:pt x="14" y="19"/>
                      <a:pt x="37" y="0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23" y="23"/>
                      <a:pt x="11" y="47"/>
                      <a:pt x="11" y="66"/>
                    </a:cubicBezTo>
                    <a:cubicBezTo>
                      <a:pt x="11" y="80"/>
                      <a:pt x="18" y="89"/>
                      <a:pt x="32" y="98"/>
                    </a:cubicBezTo>
                    <a:lnTo>
                      <a:pt x="28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8" name="Freeform 477">
                <a:extLst>
                  <a:ext uri="{FF2B5EF4-FFF2-40B4-BE49-F238E27FC236}">
                    <a16:creationId xmlns:a16="http://schemas.microsoft.com/office/drawing/2014/main" id="{D0D0E103-C61F-A385-6DFC-00F08AA6A0D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53" y="2910"/>
                <a:ext cx="73" cy="200"/>
              </a:xfrm>
              <a:custGeom>
                <a:avLst/>
                <a:gdLst>
                  <a:gd name="T0" fmla="*/ 89 w 135"/>
                  <a:gd name="T1" fmla="*/ 365 h 365"/>
                  <a:gd name="T2" fmla="*/ 4 w 135"/>
                  <a:gd name="T3" fmla="*/ 232 h 365"/>
                  <a:gd name="T4" fmla="*/ 128 w 135"/>
                  <a:gd name="T5" fmla="*/ 0 h 365"/>
                  <a:gd name="T6" fmla="*/ 135 w 135"/>
                  <a:gd name="T7" fmla="*/ 7 h 365"/>
                  <a:gd name="T8" fmla="*/ 14 w 135"/>
                  <a:gd name="T9" fmla="*/ 230 h 365"/>
                  <a:gd name="T10" fmla="*/ 93 w 135"/>
                  <a:gd name="T11" fmla="*/ 354 h 365"/>
                  <a:gd name="T12" fmla="*/ 89 w 135"/>
                  <a:gd name="T13" fmla="*/ 365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365">
                    <a:moveTo>
                      <a:pt x="89" y="365"/>
                    </a:moveTo>
                    <a:cubicBezTo>
                      <a:pt x="37" y="333"/>
                      <a:pt x="9" y="288"/>
                      <a:pt x="4" y="232"/>
                    </a:cubicBezTo>
                    <a:cubicBezTo>
                      <a:pt x="0" y="155"/>
                      <a:pt x="44" y="70"/>
                      <a:pt x="128" y="0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53" y="75"/>
                      <a:pt x="9" y="155"/>
                      <a:pt x="14" y="230"/>
                    </a:cubicBezTo>
                    <a:cubicBezTo>
                      <a:pt x="16" y="281"/>
                      <a:pt x="44" y="326"/>
                      <a:pt x="93" y="354"/>
                    </a:cubicBezTo>
                    <a:lnTo>
                      <a:pt x="89" y="3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299" name="Freeform 478">
                <a:extLst>
                  <a:ext uri="{FF2B5EF4-FFF2-40B4-BE49-F238E27FC236}">
                    <a16:creationId xmlns:a16="http://schemas.microsoft.com/office/drawing/2014/main" id="{AD30E418-EB50-647F-36C3-527F4A730CA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968" y="2745"/>
                <a:ext cx="543" cy="602"/>
              </a:xfrm>
              <a:custGeom>
                <a:avLst/>
                <a:gdLst>
                  <a:gd name="T0" fmla="*/ 332 w 1002"/>
                  <a:gd name="T1" fmla="*/ 1040 h 1101"/>
                  <a:gd name="T2" fmla="*/ 4 w 1002"/>
                  <a:gd name="T3" fmla="*/ 958 h 1101"/>
                  <a:gd name="T4" fmla="*/ 0 w 1002"/>
                  <a:gd name="T5" fmla="*/ 953 h 1101"/>
                  <a:gd name="T6" fmla="*/ 4 w 1002"/>
                  <a:gd name="T7" fmla="*/ 949 h 1101"/>
                  <a:gd name="T8" fmla="*/ 327 w 1002"/>
                  <a:gd name="T9" fmla="*/ 4 h 1101"/>
                  <a:gd name="T10" fmla="*/ 337 w 1002"/>
                  <a:gd name="T11" fmla="*/ 0 h 1101"/>
                  <a:gd name="T12" fmla="*/ 997 w 1002"/>
                  <a:gd name="T13" fmla="*/ 789 h 1101"/>
                  <a:gd name="T14" fmla="*/ 1002 w 1002"/>
                  <a:gd name="T15" fmla="*/ 794 h 1101"/>
                  <a:gd name="T16" fmla="*/ 997 w 1002"/>
                  <a:gd name="T17" fmla="*/ 799 h 1101"/>
                  <a:gd name="T18" fmla="*/ 332 w 1002"/>
                  <a:gd name="T19" fmla="*/ 1040 h 1101"/>
                  <a:gd name="T20" fmla="*/ 16 w 1002"/>
                  <a:gd name="T21" fmla="*/ 953 h 1101"/>
                  <a:gd name="T22" fmla="*/ 983 w 1002"/>
                  <a:gd name="T23" fmla="*/ 796 h 1101"/>
                  <a:gd name="T24" fmla="*/ 360 w 1002"/>
                  <a:gd name="T25" fmla="*/ 79 h 1101"/>
                  <a:gd name="T26" fmla="*/ 16 w 1002"/>
                  <a:gd name="T27" fmla="*/ 95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2" h="1101">
                    <a:moveTo>
                      <a:pt x="332" y="1040"/>
                    </a:moveTo>
                    <a:cubicBezTo>
                      <a:pt x="208" y="1040"/>
                      <a:pt x="93" y="1014"/>
                      <a:pt x="4" y="958"/>
                    </a:cubicBezTo>
                    <a:cubicBezTo>
                      <a:pt x="0" y="953"/>
                      <a:pt x="0" y="953"/>
                      <a:pt x="0" y="953"/>
                    </a:cubicBezTo>
                    <a:cubicBezTo>
                      <a:pt x="4" y="949"/>
                      <a:pt x="4" y="949"/>
                      <a:pt x="4" y="949"/>
                    </a:cubicBezTo>
                    <a:cubicBezTo>
                      <a:pt x="297" y="710"/>
                      <a:pt x="442" y="286"/>
                      <a:pt x="327" y="4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454" y="281"/>
                      <a:pt x="749" y="637"/>
                      <a:pt x="997" y="789"/>
                    </a:cubicBezTo>
                    <a:cubicBezTo>
                      <a:pt x="1002" y="794"/>
                      <a:pt x="1002" y="794"/>
                      <a:pt x="1002" y="794"/>
                    </a:cubicBezTo>
                    <a:cubicBezTo>
                      <a:pt x="997" y="799"/>
                      <a:pt x="997" y="799"/>
                      <a:pt x="997" y="799"/>
                    </a:cubicBezTo>
                    <a:cubicBezTo>
                      <a:pt x="805" y="956"/>
                      <a:pt x="555" y="1040"/>
                      <a:pt x="332" y="1040"/>
                    </a:cubicBezTo>
                    <a:close/>
                    <a:moveTo>
                      <a:pt x="16" y="953"/>
                    </a:moveTo>
                    <a:cubicBezTo>
                      <a:pt x="262" y="1101"/>
                      <a:pt x="693" y="1031"/>
                      <a:pt x="983" y="796"/>
                    </a:cubicBezTo>
                    <a:cubicBezTo>
                      <a:pt x="756" y="653"/>
                      <a:pt x="491" y="346"/>
                      <a:pt x="360" y="79"/>
                    </a:cubicBezTo>
                    <a:cubicBezTo>
                      <a:pt x="426" y="358"/>
                      <a:pt x="283" y="731"/>
                      <a:pt x="16" y="9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0" name="Freeform 479">
                <a:extLst>
                  <a:ext uri="{FF2B5EF4-FFF2-40B4-BE49-F238E27FC236}">
                    <a16:creationId xmlns:a16="http://schemas.microsoft.com/office/drawing/2014/main" id="{F6B2CCA0-87F5-E415-6306-5A8A3266B2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65" y="2906"/>
                <a:ext cx="76" cy="23"/>
              </a:xfrm>
              <a:custGeom>
                <a:avLst/>
                <a:gdLst>
                  <a:gd name="T0" fmla="*/ 46 w 140"/>
                  <a:gd name="T1" fmla="*/ 42 h 42"/>
                  <a:gd name="T2" fmla="*/ 0 w 140"/>
                  <a:gd name="T3" fmla="*/ 30 h 42"/>
                  <a:gd name="T4" fmla="*/ 4 w 140"/>
                  <a:gd name="T5" fmla="*/ 21 h 42"/>
                  <a:gd name="T6" fmla="*/ 133 w 140"/>
                  <a:gd name="T7" fmla="*/ 0 h 42"/>
                  <a:gd name="T8" fmla="*/ 140 w 140"/>
                  <a:gd name="T9" fmla="*/ 7 h 42"/>
                  <a:gd name="T10" fmla="*/ 46 w 140"/>
                  <a:gd name="T1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42">
                    <a:moveTo>
                      <a:pt x="46" y="42"/>
                    </a:moveTo>
                    <a:cubicBezTo>
                      <a:pt x="28" y="42"/>
                      <a:pt x="11" y="37"/>
                      <a:pt x="0" y="3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7" y="42"/>
                      <a:pt x="93" y="30"/>
                      <a:pt x="133" y="0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12" y="30"/>
                      <a:pt x="77" y="42"/>
                      <a:pt x="4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1" name="Freeform 480">
                <a:extLst>
                  <a:ext uri="{FF2B5EF4-FFF2-40B4-BE49-F238E27FC236}">
                    <a16:creationId xmlns:a16="http://schemas.microsoft.com/office/drawing/2014/main" id="{2FB73E0B-492C-068A-B686-D0CEE5102D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01" y="3061"/>
                <a:ext cx="268" cy="84"/>
              </a:xfrm>
              <a:custGeom>
                <a:avLst/>
                <a:gdLst>
                  <a:gd name="T0" fmla="*/ 163 w 494"/>
                  <a:gd name="T1" fmla="*/ 129 h 153"/>
                  <a:gd name="T2" fmla="*/ 0 w 494"/>
                  <a:gd name="T3" fmla="*/ 87 h 153"/>
                  <a:gd name="T4" fmla="*/ 4 w 494"/>
                  <a:gd name="T5" fmla="*/ 78 h 153"/>
                  <a:gd name="T6" fmla="*/ 487 w 494"/>
                  <a:gd name="T7" fmla="*/ 0 h 153"/>
                  <a:gd name="T8" fmla="*/ 494 w 494"/>
                  <a:gd name="T9" fmla="*/ 7 h 153"/>
                  <a:gd name="T10" fmla="*/ 163 w 494"/>
                  <a:gd name="T11" fmla="*/ 129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4" h="153">
                    <a:moveTo>
                      <a:pt x="163" y="129"/>
                    </a:moveTo>
                    <a:cubicBezTo>
                      <a:pt x="103" y="129"/>
                      <a:pt x="44" y="115"/>
                      <a:pt x="0" y="87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126" y="153"/>
                      <a:pt x="341" y="118"/>
                      <a:pt x="487" y="0"/>
                    </a:cubicBezTo>
                    <a:cubicBezTo>
                      <a:pt x="494" y="7"/>
                      <a:pt x="494" y="7"/>
                      <a:pt x="494" y="7"/>
                    </a:cubicBezTo>
                    <a:cubicBezTo>
                      <a:pt x="400" y="87"/>
                      <a:pt x="273" y="129"/>
                      <a:pt x="163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2" name="Freeform 481">
                <a:extLst>
                  <a:ext uri="{FF2B5EF4-FFF2-40B4-BE49-F238E27FC236}">
                    <a16:creationId xmlns:a16="http://schemas.microsoft.com/office/drawing/2014/main" id="{71999B7D-8AB0-8845-67A2-BFA30C77EE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3" y="2745"/>
                <a:ext cx="81" cy="568"/>
              </a:xfrm>
              <a:custGeom>
                <a:avLst/>
                <a:gdLst>
                  <a:gd name="T0" fmla="*/ 9 w 150"/>
                  <a:gd name="T1" fmla="*/ 1038 h 1038"/>
                  <a:gd name="T2" fmla="*/ 0 w 150"/>
                  <a:gd name="T3" fmla="*/ 1033 h 1038"/>
                  <a:gd name="T4" fmla="*/ 23 w 150"/>
                  <a:gd name="T5" fmla="*/ 4 h 1038"/>
                  <a:gd name="T6" fmla="*/ 33 w 150"/>
                  <a:gd name="T7" fmla="*/ 0 h 1038"/>
                  <a:gd name="T8" fmla="*/ 9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9" y="1038"/>
                    </a:moveTo>
                    <a:cubicBezTo>
                      <a:pt x="0" y="1033"/>
                      <a:pt x="0" y="1033"/>
                      <a:pt x="0" y="1033"/>
                    </a:cubicBezTo>
                    <a:cubicBezTo>
                      <a:pt x="129" y="747"/>
                      <a:pt x="141" y="286"/>
                      <a:pt x="2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38" y="750"/>
                      <a:pt x="9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3" name="Freeform 482">
                <a:extLst>
                  <a:ext uri="{FF2B5EF4-FFF2-40B4-BE49-F238E27FC236}">
                    <a16:creationId xmlns:a16="http://schemas.microsoft.com/office/drawing/2014/main" id="{D62297EE-6324-0C62-FEFD-3B4763D726F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185" cy="535"/>
              </a:xfrm>
              <a:custGeom>
                <a:avLst/>
                <a:gdLst>
                  <a:gd name="T0" fmla="*/ 331 w 340"/>
                  <a:gd name="T1" fmla="*/ 979 h 979"/>
                  <a:gd name="T2" fmla="*/ 0 w 340"/>
                  <a:gd name="T3" fmla="*/ 4 h 979"/>
                  <a:gd name="T4" fmla="*/ 10 w 340"/>
                  <a:gd name="T5" fmla="*/ 0 h 979"/>
                  <a:gd name="T6" fmla="*/ 340 w 340"/>
                  <a:gd name="T7" fmla="*/ 977 h 979"/>
                  <a:gd name="T8" fmla="*/ 331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1" y="979"/>
                    </a:moveTo>
                    <a:cubicBezTo>
                      <a:pt x="265" y="724"/>
                      <a:pt x="115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3"/>
                      <a:pt x="274" y="721"/>
                      <a:pt x="340" y="977"/>
                    </a:cubicBezTo>
                    <a:lnTo>
                      <a:pt x="331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4" name="Freeform 483">
                <a:extLst>
                  <a:ext uri="{FF2B5EF4-FFF2-40B4-BE49-F238E27FC236}">
                    <a16:creationId xmlns:a16="http://schemas.microsoft.com/office/drawing/2014/main" id="{F1F5349F-A748-9FAD-8AF4-4DD40EE2BC5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5" name="Freeform 484">
                <a:extLst>
                  <a:ext uri="{FF2B5EF4-FFF2-40B4-BE49-F238E27FC236}">
                    <a16:creationId xmlns:a16="http://schemas.microsoft.com/office/drawing/2014/main" id="{40523BDC-0F1D-7310-EE0C-992E098DF7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37" y="2852"/>
                <a:ext cx="24" cy="59"/>
              </a:xfrm>
              <a:custGeom>
                <a:avLst/>
                <a:gdLst>
                  <a:gd name="T0" fmla="*/ 7 w 45"/>
                  <a:gd name="T1" fmla="*/ 108 h 108"/>
                  <a:gd name="T2" fmla="*/ 0 w 45"/>
                  <a:gd name="T3" fmla="*/ 101 h 108"/>
                  <a:gd name="T4" fmla="*/ 33 w 45"/>
                  <a:gd name="T5" fmla="*/ 43 h 108"/>
                  <a:gd name="T6" fmla="*/ 12 w 45"/>
                  <a:gd name="T7" fmla="*/ 10 h 108"/>
                  <a:gd name="T8" fmla="*/ 16 w 45"/>
                  <a:gd name="T9" fmla="*/ 0 h 108"/>
                  <a:gd name="T10" fmla="*/ 42 w 45"/>
                  <a:gd name="T11" fmla="*/ 40 h 108"/>
                  <a:gd name="T12" fmla="*/ 7 w 45"/>
                  <a:gd name="T13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08">
                    <a:moveTo>
                      <a:pt x="7" y="108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21" y="85"/>
                      <a:pt x="33" y="61"/>
                      <a:pt x="33" y="43"/>
                    </a:cubicBezTo>
                    <a:cubicBezTo>
                      <a:pt x="33" y="29"/>
                      <a:pt x="26" y="19"/>
                      <a:pt x="12" y="1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30" y="10"/>
                      <a:pt x="40" y="24"/>
                      <a:pt x="42" y="40"/>
                    </a:cubicBezTo>
                    <a:cubicBezTo>
                      <a:pt x="45" y="64"/>
                      <a:pt x="30" y="87"/>
                      <a:pt x="7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6" name="Freeform 485">
                <a:extLst>
                  <a:ext uri="{FF2B5EF4-FFF2-40B4-BE49-F238E27FC236}">
                    <a16:creationId xmlns:a16="http://schemas.microsoft.com/office/drawing/2014/main" id="{CC3A5FBE-2EC7-AF0D-3E70-8B3C4D0443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65" y="2868"/>
                <a:ext cx="75" cy="198"/>
              </a:xfrm>
              <a:custGeom>
                <a:avLst/>
                <a:gdLst>
                  <a:gd name="T0" fmla="*/ 7 w 138"/>
                  <a:gd name="T1" fmla="*/ 363 h 363"/>
                  <a:gd name="T2" fmla="*/ 0 w 138"/>
                  <a:gd name="T3" fmla="*/ 356 h 363"/>
                  <a:gd name="T4" fmla="*/ 121 w 138"/>
                  <a:gd name="T5" fmla="*/ 133 h 363"/>
                  <a:gd name="T6" fmla="*/ 42 w 138"/>
                  <a:gd name="T7" fmla="*/ 9 h 363"/>
                  <a:gd name="T8" fmla="*/ 46 w 138"/>
                  <a:gd name="T9" fmla="*/ 0 h 363"/>
                  <a:gd name="T10" fmla="*/ 131 w 138"/>
                  <a:gd name="T11" fmla="*/ 133 h 363"/>
                  <a:gd name="T12" fmla="*/ 7 w 138"/>
                  <a:gd name="T13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363">
                    <a:moveTo>
                      <a:pt x="7" y="363"/>
                    </a:moveTo>
                    <a:cubicBezTo>
                      <a:pt x="0" y="356"/>
                      <a:pt x="0" y="356"/>
                      <a:pt x="0" y="356"/>
                    </a:cubicBezTo>
                    <a:cubicBezTo>
                      <a:pt x="81" y="288"/>
                      <a:pt x="126" y="208"/>
                      <a:pt x="121" y="133"/>
                    </a:cubicBezTo>
                    <a:cubicBezTo>
                      <a:pt x="119" y="82"/>
                      <a:pt x="91" y="37"/>
                      <a:pt x="42" y="9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98" y="32"/>
                      <a:pt x="126" y="77"/>
                      <a:pt x="131" y="133"/>
                    </a:cubicBezTo>
                    <a:cubicBezTo>
                      <a:pt x="138" y="211"/>
                      <a:pt x="91" y="293"/>
                      <a:pt x="7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7" name="Freeform 486">
                <a:extLst>
                  <a:ext uri="{FF2B5EF4-FFF2-40B4-BE49-F238E27FC236}">
                    <a16:creationId xmlns:a16="http://schemas.microsoft.com/office/drawing/2014/main" id="{C671F9ED-92EA-0E1D-D207-A807116BF88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75" cy="296"/>
              </a:xfrm>
              <a:custGeom>
                <a:avLst/>
                <a:gdLst>
                  <a:gd name="T0" fmla="*/ 874 w 876"/>
                  <a:gd name="T1" fmla="*/ 541 h 541"/>
                  <a:gd name="T2" fmla="*/ 0 w 876"/>
                  <a:gd name="T3" fmla="*/ 4 h 541"/>
                  <a:gd name="T4" fmla="*/ 10 w 876"/>
                  <a:gd name="T5" fmla="*/ 0 h 541"/>
                  <a:gd name="T6" fmla="*/ 876 w 876"/>
                  <a:gd name="T7" fmla="*/ 529 h 541"/>
                  <a:gd name="T8" fmla="*/ 874 w 876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41">
                    <a:moveTo>
                      <a:pt x="874" y="541"/>
                    </a:moveTo>
                    <a:cubicBezTo>
                      <a:pt x="509" y="529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4" y="5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8" name="Freeform 487">
                <a:extLst>
                  <a:ext uri="{FF2B5EF4-FFF2-40B4-BE49-F238E27FC236}">
                    <a16:creationId xmlns:a16="http://schemas.microsoft.com/office/drawing/2014/main" id="{487608C8-FBCA-41F9-4413-67834CB36B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92" cy="220"/>
              </a:xfrm>
              <a:custGeom>
                <a:avLst/>
                <a:gdLst>
                  <a:gd name="T0" fmla="*/ 598 w 907"/>
                  <a:gd name="T1" fmla="*/ 335 h 403"/>
                  <a:gd name="T2" fmla="*/ 0 w 907"/>
                  <a:gd name="T3" fmla="*/ 4 h 403"/>
                  <a:gd name="T4" fmla="*/ 10 w 907"/>
                  <a:gd name="T5" fmla="*/ 0 h 403"/>
                  <a:gd name="T6" fmla="*/ 904 w 907"/>
                  <a:gd name="T7" fmla="*/ 271 h 403"/>
                  <a:gd name="T8" fmla="*/ 907 w 907"/>
                  <a:gd name="T9" fmla="*/ 281 h 403"/>
                  <a:gd name="T10" fmla="*/ 598 w 907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7" h="403">
                    <a:moveTo>
                      <a:pt x="598" y="335"/>
                    </a:moveTo>
                    <a:cubicBezTo>
                      <a:pt x="326" y="335"/>
                      <a:pt x="85" y="213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5" y="281"/>
                      <a:pt x="527" y="403"/>
                      <a:pt x="904" y="271"/>
                    </a:cubicBezTo>
                    <a:cubicBezTo>
                      <a:pt x="907" y="281"/>
                      <a:pt x="907" y="281"/>
                      <a:pt x="907" y="281"/>
                    </a:cubicBezTo>
                    <a:cubicBezTo>
                      <a:pt x="804" y="318"/>
                      <a:pt x="698" y="335"/>
                      <a:pt x="598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09" name="Freeform 488">
                <a:extLst>
                  <a:ext uri="{FF2B5EF4-FFF2-40B4-BE49-F238E27FC236}">
                    <a16:creationId xmlns:a16="http://schemas.microsoft.com/office/drawing/2014/main" id="{5A13A2E0-E20F-05ED-BF8C-35F4BC11A59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8" y="2436"/>
                <a:ext cx="644" cy="931"/>
              </a:xfrm>
              <a:custGeom>
                <a:avLst/>
                <a:gdLst>
                  <a:gd name="T0" fmla="*/ 700 w 1189"/>
                  <a:gd name="T1" fmla="*/ 1687 h 1703"/>
                  <a:gd name="T2" fmla="*/ 599 w 1189"/>
                  <a:gd name="T3" fmla="*/ 1675 h 1703"/>
                  <a:gd name="T4" fmla="*/ 347 w 1189"/>
                  <a:gd name="T5" fmla="*/ 1450 h 1703"/>
                  <a:gd name="T6" fmla="*/ 19 w 1189"/>
                  <a:gd name="T7" fmla="*/ 923 h 1703"/>
                  <a:gd name="T8" fmla="*/ 517 w 1189"/>
                  <a:gd name="T9" fmla="*/ 5 h 1703"/>
                  <a:gd name="T10" fmla="*/ 522 w 1189"/>
                  <a:gd name="T11" fmla="*/ 0 h 1703"/>
                  <a:gd name="T12" fmla="*/ 524 w 1189"/>
                  <a:gd name="T13" fmla="*/ 7 h 1703"/>
                  <a:gd name="T14" fmla="*/ 1185 w 1189"/>
                  <a:gd name="T15" fmla="*/ 797 h 1703"/>
                  <a:gd name="T16" fmla="*/ 1189 w 1189"/>
                  <a:gd name="T17" fmla="*/ 801 h 1703"/>
                  <a:gd name="T18" fmla="*/ 1185 w 1189"/>
                  <a:gd name="T19" fmla="*/ 806 h 1703"/>
                  <a:gd name="T20" fmla="*/ 939 w 1189"/>
                  <a:gd name="T21" fmla="*/ 1261 h 1703"/>
                  <a:gd name="T22" fmla="*/ 1100 w 1189"/>
                  <a:gd name="T23" fmla="*/ 1518 h 1703"/>
                  <a:gd name="T24" fmla="*/ 1105 w 1189"/>
                  <a:gd name="T25" fmla="*/ 1523 h 1703"/>
                  <a:gd name="T26" fmla="*/ 1100 w 1189"/>
                  <a:gd name="T27" fmla="*/ 1528 h 1703"/>
                  <a:gd name="T28" fmla="*/ 700 w 1189"/>
                  <a:gd name="T29" fmla="*/ 1687 h 1703"/>
                  <a:gd name="T30" fmla="*/ 517 w 1189"/>
                  <a:gd name="T31" fmla="*/ 16 h 1703"/>
                  <a:gd name="T32" fmla="*/ 28 w 1189"/>
                  <a:gd name="T33" fmla="*/ 923 h 1703"/>
                  <a:gd name="T34" fmla="*/ 354 w 1189"/>
                  <a:gd name="T35" fmla="*/ 1441 h 1703"/>
                  <a:gd name="T36" fmla="*/ 356 w 1189"/>
                  <a:gd name="T37" fmla="*/ 1441 h 1703"/>
                  <a:gd name="T38" fmla="*/ 356 w 1189"/>
                  <a:gd name="T39" fmla="*/ 1443 h 1703"/>
                  <a:gd name="T40" fmla="*/ 602 w 1189"/>
                  <a:gd name="T41" fmla="*/ 1666 h 1703"/>
                  <a:gd name="T42" fmla="*/ 1089 w 1189"/>
                  <a:gd name="T43" fmla="*/ 1521 h 1703"/>
                  <a:gd name="T44" fmla="*/ 930 w 1189"/>
                  <a:gd name="T45" fmla="*/ 1261 h 1703"/>
                  <a:gd name="T46" fmla="*/ 1175 w 1189"/>
                  <a:gd name="T47" fmla="*/ 804 h 1703"/>
                  <a:gd name="T48" fmla="*/ 517 w 1189"/>
                  <a:gd name="T49" fmla="*/ 16 h 1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9" h="1703">
                    <a:moveTo>
                      <a:pt x="700" y="1687"/>
                    </a:moveTo>
                    <a:cubicBezTo>
                      <a:pt x="665" y="1687"/>
                      <a:pt x="632" y="1682"/>
                      <a:pt x="599" y="1675"/>
                    </a:cubicBezTo>
                    <a:cubicBezTo>
                      <a:pt x="485" y="1647"/>
                      <a:pt x="396" y="1568"/>
                      <a:pt x="347" y="1450"/>
                    </a:cubicBezTo>
                    <a:cubicBezTo>
                      <a:pt x="148" y="1324"/>
                      <a:pt x="33" y="1141"/>
                      <a:pt x="19" y="923"/>
                    </a:cubicBezTo>
                    <a:cubicBezTo>
                      <a:pt x="0" y="616"/>
                      <a:pt x="180" y="279"/>
                      <a:pt x="517" y="5"/>
                    </a:cubicBezTo>
                    <a:cubicBezTo>
                      <a:pt x="522" y="0"/>
                      <a:pt x="522" y="0"/>
                      <a:pt x="522" y="0"/>
                    </a:cubicBezTo>
                    <a:cubicBezTo>
                      <a:pt x="524" y="7"/>
                      <a:pt x="524" y="7"/>
                      <a:pt x="524" y="7"/>
                    </a:cubicBezTo>
                    <a:cubicBezTo>
                      <a:pt x="642" y="288"/>
                      <a:pt x="937" y="644"/>
                      <a:pt x="1185" y="797"/>
                    </a:cubicBezTo>
                    <a:cubicBezTo>
                      <a:pt x="1189" y="801"/>
                      <a:pt x="1189" y="801"/>
                      <a:pt x="1189" y="801"/>
                    </a:cubicBezTo>
                    <a:cubicBezTo>
                      <a:pt x="1185" y="806"/>
                      <a:pt x="1185" y="806"/>
                      <a:pt x="1185" y="806"/>
                    </a:cubicBezTo>
                    <a:cubicBezTo>
                      <a:pt x="1018" y="942"/>
                      <a:pt x="927" y="1108"/>
                      <a:pt x="939" y="1261"/>
                    </a:cubicBezTo>
                    <a:cubicBezTo>
                      <a:pt x="946" y="1366"/>
                      <a:pt x="1002" y="1455"/>
                      <a:pt x="1100" y="1518"/>
                    </a:cubicBezTo>
                    <a:cubicBezTo>
                      <a:pt x="1105" y="1523"/>
                      <a:pt x="1105" y="1523"/>
                      <a:pt x="1105" y="1523"/>
                    </a:cubicBezTo>
                    <a:cubicBezTo>
                      <a:pt x="1100" y="1528"/>
                      <a:pt x="1100" y="1528"/>
                      <a:pt x="1100" y="1528"/>
                    </a:cubicBezTo>
                    <a:cubicBezTo>
                      <a:pt x="969" y="1629"/>
                      <a:pt x="829" y="1687"/>
                      <a:pt x="700" y="1687"/>
                    </a:cubicBezTo>
                    <a:close/>
                    <a:moveTo>
                      <a:pt x="517" y="16"/>
                    </a:moveTo>
                    <a:cubicBezTo>
                      <a:pt x="187" y="288"/>
                      <a:pt x="9" y="619"/>
                      <a:pt x="28" y="923"/>
                    </a:cubicBezTo>
                    <a:cubicBezTo>
                      <a:pt x="42" y="1139"/>
                      <a:pt x="155" y="1317"/>
                      <a:pt x="354" y="1441"/>
                    </a:cubicBezTo>
                    <a:cubicBezTo>
                      <a:pt x="356" y="1441"/>
                      <a:pt x="356" y="1441"/>
                      <a:pt x="356" y="1441"/>
                    </a:cubicBezTo>
                    <a:cubicBezTo>
                      <a:pt x="356" y="1443"/>
                      <a:pt x="356" y="1443"/>
                      <a:pt x="356" y="1443"/>
                    </a:cubicBezTo>
                    <a:cubicBezTo>
                      <a:pt x="405" y="1561"/>
                      <a:pt x="489" y="1636"/>
                      <a:pt x="602" y="1666"/>
                    </a:cubicBezTo>
                    <a:cubicBezTo>
                      <a:pt x="752" y="1703"/>
                      <a:pt x="927" y="1652"/>
                      <a:pt x="1089" y="1521"/>
                    </a:cubicBezTo>
                    <a:cubicBezTo>
                      <a:pt x="990" y="1457"/>
                      <a:pt x="937" y="1368"/>
                      <a:pt x="930" y="1261"/>
                    </a:cubicBezTo>
                    <a:cubicBezTo>
                      <a:pt x="920" y="1106"/>
                      <a:pt x="1009" y="940"/>
                      <a:pt x="1175" y="804"/>
                    </a:cubicBezTo>
                    <a:cubicBezTo>
                      <a:pt x="927" y="644"/>
                      <a:pt x="637" y="295"/>
                      <a:pt x="51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0" name="Freeform 489">
                <a:extLst>
                  <a:ext uri="{FF2B5EF4-FFF2-40B4-BE49-F238E27FC236}">
                    <a16:creationId xmlns:a16="http://schemas.microsoft.com/office/drawing/2014/main" id="{F5B5BE98-DE17-55FC-BE2F-359D1F76686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563" y="3048"/>
                <a:ext cx="1109" cy="313"/>
              </a:xfrm>
              <a:custGeom>
                <a:avLst/>
                <a:gdLst>
                  <a:gd name="T0" fmla="*/ 358 w 2046"/>
                  <a:gd name="T1" fmla="*/ 567 h 572"/>
                  <a:gd name="T2" fmla="*/ 257 w 2046"/>
                  <a:gd name="T3" fmla="*/ 555 h 572"/>
                  <a:gd name="T4" fmla="*/ 5 w 2046"/>
                  <a:gd name="T5" fmla="*/ 328 h 572"/>
                  <a:gd name="T6" fmla="*/ 0 w 2046"/>
                  <a:gd name="T7" fmla="*/ 314 h 572"/>
                  <a:gd name="T8" fmla="*/ 14 w 2046"/>
                  <a:gd name="T9" fmla="*/ 321 h 572"/>
                  <a:gd name="T10" fmla="*/ 625 w 2046"/>
                  <a:gd name="T11" fmla="*/ 483 h 572"/>
                  <a:gd name="T12" fmla="*/ 754 w 2046"/>
                  <a:gd name="T13" fmla="*/ 396 h 572"/>
                  <a:gd name="T14" fmla="*/ 756 w 2046"/>
                  <a:gd name="T15" fmla="*/ 394 h 572"/>
                  <a:gd name="T16" fmla="*/ 758 w 2046"/>
                  <a:gd name="T17" fmla="*/ 396 h 572"/>
                  <a:gd name="T18" fmla="*/ 934 w 2046"/>
                  <a:gd name="T19" fmla="*/ 464 h 572"/>
                  <a:gd name="T20" fmla="*/ 1976 w 2046"/>
                  <a:gd name="T21" fmla="*/ 5 h 572"/>
                  <a:gd name="T22" fmla="*/ 1981 w 2046"/>
                  <a:gd name="T23" fmla="*/ 0 h 572"/>
                  <a:gd name="T24" fmla="*/ 1983 w 2046"/>
                  <a:gd name="T25" fmla="*/ 7 h 572"/>
                  <a:gd name="T26" fmla="*/ 1995 w 2046"/>
                  <a:gd name="T27" fmla="*/ 298 h 572"/>
                  <a:gd name="T28" fmla="*/ 1739 w 2046"/>
                  <a:gd name="T29" fmla="*/ 248 h 572"/>
                  <a:gd name="T30" fmla="*/ 932 w 2046"/>
                  <a:gd name="T31" fmla="*/ 473 h 572"/>
                  <a:gd name="T32" fmla="*/ 625 w 2046"/>
                  <a:gd name="T33" fmla="*/ 494 h 572"/>
                  <a:gd name="T34" fmla="*/ 358 w 2046"/>
                  <a:gd name="T35" fmla="*/ 567 h 572"/>
                  <a:gd name="T36" fmla="*/ 19 w 2046"/>
                  <a:gd name="T37" fmla="*/ 337 h 572"/>
                  <a:gd name="T38" fmla="*/ 260 w 2046"/>
                  <a:gd name="T39" fmla="*/ 546 h 572"/>
                  <a:gd name="T40" fmla="*/ 606 w 2046"/>
                  <a:gd name="T41" fmla="*/ 494 h 572"/>
                  <a:gd name="T42" fmla="*/ 19 w 2046"/>
                  <a:gd name="T43" fmla="*/ 337 h 572"/>
                  <a:gd name="T44" fmla="*/ 641 w 2046"/>
                  <a:gd name="T45" fmla="*/ 483 h 572"/>
                  <a:gd name="T46" fmla="*/ 906 w 2046"/>
                  <a:gd name="T47" fmla="*/ 466 h 572"/>
                  <a:gd name="T48" fmla="*/ 756 w 2046"/>
                  <a:gd name="T49" fmla="*/ 405 h 572"/>
                  <a:gd name="T50" fmla="*/ 641 w 2046"/>
                  <a:gd name="T51" fmla="*/ 483 h 572"/>
                  <a:gd name="T52" fmla="*/ 962 w 2046"/>
                  <a:gd name="T53" fmla="*/ 466 h 572"/>
                  <a:gd name="T54" fmla="*/ 1735 w 2046"/>
                  <a:gd name="T55" fmla="*/ 237 h 572"/>
                  <a:gd name="T56" fmla="*/ 1737 w 2046"/>
                  <a:gd name="T57" fmla="*/ 234 h 572"/>
                  <a:gd name="T58" fmla="*/ 1739 w 2046"/>
                  <a:gd name="T59" fmla="*/ 237 h 572"/>
                  <a:gd name="T60" fmla="*/ 1985 w 2046"/>
                  <a:gd name="T61" fmla="*/ 288 h 572"/>
                  <a:gd name="T62" fmla="*/ 1974 w 2046"/>
                  <a:gd name="T63" fmla="*/ 16 h 572"/>
                  <a:gd name="T64" fmla="*/ 962 w 2046"/>
                  <a:gd name="T65" fmla="*/ 466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6" h="572">
                    <a:moveTo>
                      <a:pt x="358" y="567"/>
                    </a:moveTo>
                    <a:cubicBezTo>
                      <a:pt x="323" y="567"/>
                      <a:pt x="290" y="562"/>
                      <a:pt x="257" y="555"/>
                    </a:cubicBezTo>
                    <a:cubicBezTo>
                      <a:pt x="143" y="527"/>
                      <a:pt x="54" y="445"/>
                      <a:pt x="5" y="328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14" y="321"/>
                      <a:pt x="14" y="321"/>
                      <a:pt x="14" y="321"/>
                    </a:cubicBezTo>
                    <a:cubicBezTo>
                      <a:pt x="182" y="426"/>
                      <a:pt x="396" y="478"/>
                      <a:pt x="625" y="483"/>
                    </a:cubicBezTo>
                    <a:cubicBezTo>
                      <a:pt x="669" y="459"/>
                      <a:pt x="712" y="429"/>
                      <a:pt x="754" y="396"/>
                    </a:cubicBezTo>
                    <a:cubicBezTo>
                      <a:pt x="756" y="394"/>
                      <a:pt x="756" y="394"/>
                      <a:pt x="756" y="394"/>
                    </a:cubicBezTo>
                    <a:cubicBezTo>
                      <a:pt x="758" y="396"/>
                      <a:pt x="758" y="396"/>
                      <a:pt x="758" y="396"/>
                    </a:cubicBezTo>
                    <a:cubicBezTo>
                      <a:pt x="810" y="429"/>
                      <a:pt x="868" y="450"/>
                      <a:pt x="934" y="464"/>
                    </a:cubicBezTo>
                    <a:cubicBezTo>
                      <a:pt x="1297" y="410"/>
                      <a:pt x="1674" y="253"/>
                      <a:pt x="1976" y="5"/>
                    </a:cubicBezTo>
                    <a:cubicBezTo>
                      <a:pt x="1981" y="0"/>
                      <a:pt x="1981" y="0"/>
                      <a:pt x="1981" y="0"/>
                    </a:cubicBezTo>
                    <a:cubicBezTo>
                      <a:pt x="1983" y="7"/>
                      <a:pt x="1983" y="7"/>
                      <a:pt x="1983" y="7"/>
                    </a:cubicBezTo>
                    <a:cubicBezTo>
                      <a:pt x="2041" y="150"/>
                      <a:pt x="2046" y="253"/>
                      <a:pt x="1995" y="298"/>
                    </a:cubicBezTo>
                    <a:cubicBezTo>
                      <a:pt x="1948" y="337"/>
                      <a:pt x="1856" y="321"/>
                      <a:pt x="1739" y="248"/>
                    </a:cubicBezTo>
                    <a:cubicBezTo>
                      <a:pt x="1505" y="438"/>
                      <a:pt x="1182" y="523"/>
                      <a:pt x="932" y="473"/>
                    </a:cubicBezTo>
                    <a:cubicBezTo>
                      <a:pt x="826" y="490"/>
                      <a:pt x="723" y="497"/>
                      <a:pt x="625" y="494"/>
                    </a:cubicBezTo>
                    <a:cubicBezTo>
                      <a:pt x="536" y="541"/>
                      <a:pt x="445" y="567"/>
                      <a:pt x="358" y="567"/>
                    </a:cubicBezTo>
                    <a:close/>
                    <a:moveTo>
                      <a:pt x="19" y="337"/>
                    </a:moveTo>
                    <a:cubicBezTo>
                      <a:pt x="68" y="445"/>
                      <a:pt x="150" y="518"/>
                      <a:pt x="260" y="546"/>
                    </a:cubicBezTo>
                    <a:cubicBezTo>
                      <a:pt x="367" y="572"/>
                      <a:pt x="487" y="553"/>
                      <a:pt x="606" y="494"/>
                    </a:cubicBezTo>
                    <a:cubicBezTo>
                      <a:pt x="386" y="485"/>
                      <a:pt x="182" y="434"/>
                      <a:pt x="19" y="337"/>
                    </a:cubicBezTo>
                    <a:close/>
                    <a:moveTo>
                      <a:pt x="641" y="483"/>
                    </a:moveTo>
                    <a:cubicBezTo>
                      <a:pt x="726" y="483"/>
                      <a:pt x="815" y="478"/>
                      <a:pt x="906" y="466"/>
                    </a:cubicBezTo>
                    <a:cubicBezTo>
                      <a:pt x="850" y="452"/>
                      <a:pt x="801" y="434"/>
                      <a:pt x="756" y="405"/>
                    </a:cubicBezTo>
                    <a:cubicBezTo>
                      <a:pt x="719" y="436"/>
                      <a:pt x="681" y="462"/>
                      <a:pt x="641" y="483"/>
                    </a:cubicBezTo>
                    <a:close/>
                    <a:moveTo>
                      <a:pt x="962" y="466"/>
                    </a:moveTo>
                    <a:cubicBezTo>
                      <a:pt x="1206" y="504"/>
                      <a:pt x="1512" y="419"/>
                      <a:pt x="1735" y="237"/>
                    </a:cubicBezTo>
                    <a:cubicBezTo>
                      <a:pt x="1737" y="234"/>
                      <a:pt x="1737" y="234"/>
                      <a:pt x="1737" y="234"/>
                    </a:cubicBezTo>
                    <a:cubicBezTo>
                      <a:pt x="1739" y="237"/>
                      <a:pt x="1739" y="237"/>
                      <a:pt x="1739" y="237"/>
                    </a:cubicBezTo>
                    <a:cubicBezTo>
                      <a:pt x="1854" y="307"/>
                      <a:pt x="1941" y="326"/>
                      <a:pt x="1985" y="288"/>
                    </a:cubicBezTo>
                    <a:cubicBezTo>
                      <a:pt x="2032" y="248"/>
                      <a:pt x="2027" y="150"/>
                      <a:pt x="1974" y="16"/>
                    </a:cubicBezTo>
                    <a:cubicBezTo>
                      <a:pt x="1683" y="255"/>
                      <a:pt x="1318" y="410"/>
                      <a:pt x="962" y="4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1" name="Freeform 490">
                <a:extLst>
                  <a:ext uri="{FF2B5EF4-FFF2-40B4-BE49-F238E27FC236}">
                    <a16:creationId xmlns:a16="http://schemas.microsoft.com/office/drawing/2014/main" id="{8A270441-037B-A09B-3E64-92EA659CDA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91" y="3310"/>
                <a:ext cx="247" cy="123"/>
              </a:xfrm>
              <a:custGeom>
                <a:avLst/>
                <a:gdLst>
                  <a:gd name="T0" fmla="*/ 220 w 456"/>
                  <a:gd name="T1" fmla="*/ 225 h 225"/>
                  <a:gd name="T2" fmla="*/ 218 w 456"/>
                  <a:gd name="T3" fmla="*/ 225 h 225"/>
                  <a:gd name="T4" fmla="*/ 0 w 456"/>
                  <a:gd name="T5" fmla="*/ 12 h 225"/>
                  <a:gd name="T6" fmla="*/ 9 w 456"/>
                  <a:gd name="T7" fmla="*/ 7 h 225"/>
                  <a:gd name="T8" fmla="*/ 220 w 456"/>
                  <a:gd name="T9" fmla="*/ 216 h 225"/>
                  <a:gd name="T10" fmla="*/ 222 w 456"/>
                  <a:gd name="T11" fmla="*/ 216 h 225"/>
                  <a:gd name="T12" fmla="*/ 447 w 456"/>
                  <a:gd name="T13" fmla="*/ 0 h 225"/>
                  <a:gd name="T14" fmla="*/ 456 w 456"/>
                  <a:gd name="T15" fmla="*/ 5 h 225"/>
                  <a:gd name="T16" fmla="*/ 220 w 456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6" h="225">
                    <a:moveTo>
                      <a:pt x="220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3" y="223"/>
                      <a:pt x="56" y="148"/>
                      <a:pt x="0" y="12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3" y="141"/>
                      <a:pt x="138" y="213"/>
                      <a:pt x="220" y="216"/>
                    </a:cubicBezTo>
                    <a:cubicBezTo>
                      <a:pt x="222" y="216"/>
                      <a:pt x="222" y="216"/>
                      <a:pt x="222" y="216"/>
                    </a:cubicBezTo>
                    <a:cubicBezTo>
                      <a:pt x="304" y="216"/>
                      <a:pt x="386" y="141"/>
                      <a:pt x="447" y="0"/>
                    </a:cubicBezTo>
                    <a:cubicBezTo>
                      <a:pt x="456" y="5"/>
                      <a:pt x="456" y="5"/>
                      <a:pt x="456" y="5"/>
                    </a:cubicBezTo>
                    <a:cubicBezTo>
                      <a:pt x="391" y="148"/>
                      <a:pt x="309" y="225"/>
                      <a:pt x="22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2" name="Freeform 491">
                <a:extLst>
                  <a:ext uri="{FF2B5EF4-FFF2-40B4-BE49-F238E27FC236}">
                    <a16:creationId xmlns:a16="http://schemas.microsoft.com/office/drawing/2014/main" id="{55C9703E-E7AB-8CBF-ACF6-E6BEE8C01A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74" y="3251"/>
                <a:ext cx="78" cy="130"/>
              </a:xfrm>
              <a:custGeom>
                <a:avLst/>
                <a:gdLst>
                  <a:gd name="T0" fmla="*/ 122 w 145"/>
                  <a:gd name="T1" fmla="*/ 237 h 237"/>
                  <a:gd name="T2" fmla="*/ 0 w 145"/>
                  <a:gd name="T3" fmla="*/ 5 h 237"/>
                  <a:gd name="T4" fmla="*/ 9 w 145"/>
                  <a:gd name="T5" fmla="*/ 0 h 237"/>
                  <a:gd name="T6" fmla="*/ 122 w 145"/>
                  <a:gd name="T7" fmla="*/ 225 h 237"/>
                  <a:gd name="T8" fmla="*/ 91 w 145"/>
                  <a:gd name="T9" fmla="*/ 54 h 237"/>
                  <a:gd name="T10" fmla="*/ 101 w 145"/>
                  <a:gd name="T11" fmla="*/ 52 h 237"/>
                  <a:gd name="T12" fmla="*/ 124 w 145"/>
                  <a:gd name="T13" fmla="*/ 235 h 237"/>
                  <a:gd name="T14" fmla="*/ 122 w 145"/>
                  <a:gd name="T15" fmla="*/ 2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5" h="237">
                    <a:moveTo>
                      <a:pt x="122" y="237"/>
                    </a:moveTo>
                    <a:cubicBezTo>
                      <a:pt x="112" y="237"/>
                      <a:pt x="87" y="218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8" y="216"/>
                      <a:pt x="122" y="225"/>
                      <a:pt x="122" y="225"/>
                    </a:cubicBezTo>
                    <a:cubicBezTo>
                      <a:pt x="124" y="223"/>
                      <a:pt x="131" y="206"/>
                      <a:pt x="91" y="54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45" y="228"/>
                      <a:pt x="131" y="232"/>
                      <a:pt x="124" y="235"/>
                    </a:cubicBezTo>
                    <a:cubicBezTo>
                      <a:pt x="124" y="237"/>
                      <a:pt x="124" y="237"/>
                      <a:pt x="122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3" name="Freeform 492">
                <a:extLst>
                  <a:ext uri="{FF2B5EF4-FFF2-40B4-BE49-F238E27FC236}">
                    <a16:creationId xmlns:a16="http://schemas.microsoft.com/office/drawing/2014/main" id="{FDB649DF-5E10-67E0-AC6D-BF13BC81D79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02" y="2257"/>
                <a:ext cx="418" cy="968"/>
              </a:xfrm>
              <a:custGeom>
                <a:avLst/>
                <a:gdLst>
                  <a:gd name="T0" fmla="*/ 197 w 771"/>
                  <a:gd name="T1" fmla="*/ 1762 h 1769"/>
                  <a:gd name="T2" fmla="*/ 5 w 771"/>
                  <a:gd name="T3" fmla="*/ 1690 h 1769"/>
                  <a:gd name="T4" fmla="*/ 0 w 771"/>
                  <a:gd name="T5" fmla="*/ 1685 h 1769"/>
                  <a:gd name="T6" fmla="*/ 5 w 771"/>
                  <a:gd name="T7" fmla="*/ 1680 h 1769"/>
                  <a:gd name="T8" fmla="*/ 251 w 771"/>
                  <a:gd name="T9" fmla="*/ 1226 h 1769"/>
                  <a:gd name="T10" fmla="*/ 89 w 771"/>
                  <a:gd name="T11" fmla="*/ 970 h 1769"/>
                  <a:gd name="T12" fmla="*/ 85 w 771"/>
                  <a:gd name="T13" fmla="*/ 966 h 1769"/>
                  <a:gd name="T14" fmla="*/ 89 w 771"/>
                  <a:gd name="T15" fmla="*/ 961 h 1769"/>
                  <a:gd name="T16" fmla="*/ 410 w 771"/>
                  <a:gd name="T17" fmla="*/ 14 h 1769"/>
                  <a:gd name="T18" fmla="*/ 405 w 771"/>
                  <a:gd name="T19" fmla="*/ 0 h 1769"/>
                  <a:gd name="T20" fmla="*/ 419 w 771"/>
                  <a:gd name="T21" fmla="*/ 7 h 1769"/>
                  <a:gd name="T22" fmla="*/ 750 w 771"/>
                  <a:gd name="T23" fmla="*/ 532 h 1769"/>
                  <a:gd name="T24" fmla="*/ 253 w 771"/>
                  <a:gd name="T25" fmla="*/ 1451 h 1769"/>
                  <a:gd name="T26" fmla="*/ 265 w 771"/>
                  <a:gd name="T27" fmla="*/ 1737 h 1769"/>
                  <a:gd name="T28" fmla="*/ 197 w 771"/>
                  <a:gd name="T29" fmla="*/ 1762 h 1769"/>
                  <a:gd name="T30" fmla="*/ 17 w 771"/>
                  <a:gd name="T31" fmla="*/ 1685 h 1769"/>
                  <a:gd name="T32" fmla="*/ 258 w 771"/>
                  <a:gd name="T33" fmla="*/ 1734 h 1769"/>
                  <a:gd name="T34" fmla="*/ 244 w 771"/>
                  <a:gd name="T35" fmla="*/ 1455 h 1769"/>
                  <a:gd name="T36" fmla="*/ 242 w 771"/>
                  <a:gd name="T37" fmla="*/ 1453 h 1769"/>
                  <a:gd name="T38" fmla="*/ 244 w 771"/>
                  <a:gd name="T39" fmla="*/ 1451 h 1769"/>
                  <a:gd name="T40" fmla="*/ 738 w 771"/>
                  <a:gd name="T41" fmla="*/ 539 h 1769"/>
                  <a:gd name="T42" fmla="*/ 426 w 771"/>
                  <a:gd name="T43" fmla="*/ 31 h 1769"/>
                  <a:gd name="T44" fmla="*/ 101 w 771"/>
                  <a:gd name="T45" fmla="*/ 970 h 1769"/>
                  <a:gd name="T46" fmla="*/ 260 w 771"/>
                  <a:gd name="T47" fmla="*/ 1230 h 1769"/>
                  <a:gd name="T48" fmla="*/ 17 w 771"/>
                  <a:gd name="T49" fmla="*/ 1685 h 1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71" h="1769">
                    <a:moveTo>
                      <a:pt x="197" y="1762"/>
                    </a:moveTo>
                    <a:cubicBezTo>
                      <a:pt x="148" y="1762"/>
                      <a:pt x="82" y="1739"/>
                      <a:pt x="5" y="1690"/>
                    </a:cubicBezTo>
                    <a:cubicBezTo>
                      <a:pt x="0" y="1685"/>
                      <a:pt x="0" y="1685"/>
                      <a:pt x="0" y="1685"/>
                    </a:cubicBezTo>
                    <a:cubicBezTo>
                      <a:pt x="5" y="1680"/>
                      <a:pt x="5" y="1680"/>
                      <a:pt x="5" y="1680"/>
                    </a:cubicBezTo>
                    <a:cubicBezTo>
                      <a:pt x="171" y="1544"/>
                      <a:pt x="263" y="1378"/>
                      <a:pt x="251" y="1226"/>
                    </a:cubicBezTo>
                    <a:cubicBezTo>
                      <a:pt x="244" y="1120"/>
                      <a:pt x="188" y="1031"/>
                      <a:pt x="89" y="970"/>
                    </a:cubicBezTo>
                    <a:cubicBezTo>
                      <a:pt x="85" y="966"/>
                      <a:pt x="85" y="966"/>
                      <a:pt x="85" y="966"/>
                    </a:cubicBezTo>
                    <a:cubicBezTo>
                      <a:pt x="89" y="961"/>
                      <a:pt x="89" y="961"/>
                      <a:pt x="89" y="961"/>
                    </a:cubicBezTo>
                    <a:cubicBezTo>
                      <a:pt x="382" y="720"/>
                      <a:pt x="527" y="295"/>
                      <a:pt x="410" y="14"/>
                    </a:cubicBezTo>
                    <a:cubicBezTo>
                      <a:pt x="405" y="0"/>
                      <a:pt x="405" y="0"/>
                      <a:pt x="405" y="0"/>
                    </a:cubicBezTo>
                    <a:cubicBezTo>
                      <a:pt x="419" y="7"/>
                      <a:pt x="419" y="7"/>
                      <a:pt x="419" y="7"/>
                    </a:cubicBezTo>
                    <a:cubicBezTo>
                      <a:pt x="621" y="131"/>
                      <a:pt x="733" y="314"/>
                      <a:pt x="750" y="532"/>
                    </a:cubicBezTo>
                    <a:cubicBezTo>
                      <a:pt x="771" y="839"/>
                      <a:pt x="588" y="1174"/>
                      <a:pt x="253" y="1451"/>
                    </a:cubicBezTo>
                    <a:cubicBezTo>
                      <a:pt x="312" y="1594"/>
                      <a:pt x="314" y="1694"/>
                      <a:pt x="265" y="1737"/>
                    </a:cubicBezTo>
                    <a:cubicBezTo>
                      <a:pt x="246" y="1755"/>
                      <a:pt x="223" y="1762"/>
                      <a:pt x="197" y="1762"/>
                    </a:cubicBezTo>
                    <a:close/>
                    <a:moveTo>
                      <a:pt x="17" y="1685"/>
                    </a:moveTo>
                    <a:cubicBezTo>
                      <a:pt x="129" y="1753"/>
                      <a:pt x="213" y="1769"/>
                      <a:pt x="258" y="1734"/>
                    </a:cubicBezTo>
                    <a:cubicBezTo>
                      <a:pt x="305" y="1694"/>
                      <a:pt x="300" y="1594"/>
                      <a:pt x="244" y="1455"/>
                    </a:cubicBezTo>
                    <a:cubicBezTo>
                      <a:pt x="242" y="1453"/>
                      <a:pt x="242" y="1453"/>
                      <a:pt x="242" y="1453"/>
                    </a:cubicBezTo>
                    <a:cubicBezTo>
                      <a:pt x="244" y="1451"/>
                      <a:pt x="244" y="1451"/>
                      <a:pt x="244" y="1451"/>
                    </a:cubicBezTo>
                    <a:cubicBezTo>
                      <a:pt x="579" y="1177"/>
                      <a:pt x="759" y="844"/>
                      <a:pt x="738" y="539"/>
                    </a:cubicBezTo>
                    <a:cubicBezTo>
                      <a:pt x="724" y="328"/>
                      <a:pt x="616" y="153"/>
                      <a:pt x="426" y="31"/>
                    </a:cubicBezTo>
                    <a:cubicBezTo>
                      <a:pt x="532" y="314"/>
                      <a:pt x="389" y="729"/>
                      <a:pt x="101" y="970"/>
                    </a:cubicBezTo>
                    <a:cubicBezTo>
                      <a:pt x="199" y="1034"/>
                      <a:pt x="253" y="1123"/>
                      <a:pt x="260" y="1230"/>
                    </a:cubicBezTo>
                    <a:cubicBezTo>
                      <a:pt x="272" y="1380"/>
                      <a:pt x="181" y="1549"/>
                      <a:pt x="17" y="16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4" name="Freeform 493">
                <a:extLst>
                  <a:ext uri="{FF2B5EF4-FFF2-40B4-BE49-F238E27FC236}">
                    <a16:creationId xmlns:a16="http://schemas.microsoft.com/office/drawing/2014/main" id="{C488908E-49C6-6C69-1E85-489C1B9FBB5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19" y="2768"/>
                <a:ext cx="273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6" y="436"/>
                      <a:pt x="424" y="326"/>
                    </a:cubicBezTo>
                    <a:cubicBezTo>
                      <a:pt x="484" y="239"/>
                      <a:pt x="491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8" y="438"/>
                      <a:pt x="210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5" name="Freeform 494">
                <a:extLst>
                  <a:ext uri="{FF2B5EF4-FFF2-40B4-BE49-F238E27FC236}">
                    <a16:creationId xmlns:a16="http://schemas.microsoft.com/office/drawing/2014/main" id="{3E399007-C5C4-52D4-0128-E89AD36A6C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35" y="2485"/>
                <a:ext cx="287" cy="415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8 h 757"/>
                  <a:gd name="T4" fmla="*/ 461 w 529"/>
                  <a:gd name="T5" fmla="*/ 359 h 757"/>
                  <a:gd name="T6" fmla="*/ 473 w 529"/>
                  <a:gd name="T7" fmla="*/ 5 h 757"/>
                  <a:gd name="T8" fmla="*/ 482 w 529"/>
                  <a:gd name="T9" fmla="*/ 0 h 757"/>
                  <a:gd name="T10" fmla="*/ 471 w 529"/>
                  <a:gd name="T11" fmla="*/ 364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8"/>
                      <a:pt x="0" y="748"/>
                      <a:pt x="0" y="748"/>
                    </a:cubicBezTo>
                    <a:cubicBezTo>
                      <a:pt x="216" y="673"/>
                      <a:pt x="384" y="532"/>
                      <a:pt x="461" y="359"/>
                    </a:cubicBezTo>
                    <a:cubicBezTo>
                      <a:pt x="515" y="239"/>
                      <a:pt x="520" y="115"/>
                      <a:pt x="473" y="5"/>
                    </a:cubicBezTo>
                    <a:cubicBezTo>
                      <a:pt x="482" y="0"/>
                      <a:pt x="482" y="0"/>
                      <a:pt x="482" y="0"/>
                    </a:cubicBezTo>
                    <a:cubicBezTo>
                      <a:pt x="529" y="115"/>
                      <a:pt x="525" y="239"/>
                      <a:pt x="471" y="364"/>
                    </a:cubicBezTo>
                    <a:cubicBezTo>
                      <a:pt x="391" y="537"/>
                      <a:pt x="220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6" name="Freeform 495">
                <a:extLst>
                  <a:ext uri="{FF2B5EF4-FFF2-40B4-BE49-F238E27FC236}">
                    <a16:creationId xmlns:a16="http://schemas.microsoft.com/office/drawing/2014/main" id="{A1802F13-5A19-F0C0-A051-40FC65065F0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99" y="2745"/>
                <a:ext cx="765" cy="603"/>
              </a:xfrm>
              <a:custGeom>
                <a:avLst/>
                <a:gdLst>
                  <a:gd name="T0" fmla="*/ 459 w 1410"/>
                  <a:gd name="T1" fmla="*/ 1040 h 1103"/>
                  <a:gd name="T2" fmla="*/ 131 w 1410"/>
                  <a:gd name="T3" fmla="*/ 958 h 1103"/>
                  <a:gd name="T4" fmla="*/ 3 w 1410"/>
                  <a:gd name="T5" fmla="*/ 827 h 1103"/>
                  <a:gd name="T6" fmla="*/ 0 w 1410"/>
                  <a:gd name="T7" fmla="*/ 822 h 1103"/>
                  <a:gd name="T8" fmla="*/ 5 w 1410"/>
                  <a:gd name="T9" fmla="*/ 820 h 1103"/>
                  <a:gd name="T10" fmla="*/ 452 w 1410"/>
                  <a:gd name="T11" fmla="*/ 4 h 1103"/>
                  <a:gd name="T12" fmla="*/ 462 w 1410"/>
                  <a:gd name="T13" fmla="*/ 0 h 1103"/>
                  <a:gd name="T14" fmla="*/ 1354 w 1410"/>
                  <a:gd name="T15" fmla="*/ 262 h 1103"/>
                  <a:gd name="T16" fmla="*/ 1358 w 1410"/>
                  <a:gd name="T17" fmla="*/ 260 h 1103"/>
                  <a:gd name="T18" fmla="*/ 1361 w 1410"/>
                  <a:gd name="T19" fmla="*/ 264 h 1103"/>
                  <a:gd name="T20" fmla="*/ 1122 w 1410"/>
                  <a:gd name="T21" fmla="*/ 799 h 1103"/>
                  <a:gd name="T22" fmla="*/ 459 w 1410"/>
                  <a:gd name="T23" fmla="*/ 1040 h 1103"/>
                  <a:gd name="T24" fmla="*/ 17 w 1410"/>
                  <a:gd name="T25" fmla="*/ 827 h 1103"/>
                  <a:gd name="T26" fmla="*/ 138 w 1410"/>
                  <a:gd name="T27" fmla="*/ 951 h 1103"/>
                  <a:gd name="T28" fmla="*/ 1117 w 1410"/>
                  <a:gd name="T29" fmla="*/ 792 h 1103"/>
                  <a:gd name="T30" fmla="*/ 1354 w 1410"/>
                  <a:gd name="T31" fmla="*/ 274 h 1103"/>
                  <a:gd name="T32" fmla="*/ 485 w 1410"/>
                  <a:gd name="T33" fmla="*/ 63 h 1103"/>
                  <a:gd name="T34" fmla="*/ 17 w 1410"/>
                  <a:gd name="T35" fmla="*/ 827 h 1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10" h="1103">
                    <a:moveTo>
                      <a:pt x="459" y="1040"/>
                    </a:moveTo>
                    <a:cubicBezTo>
                      <a:pt x="335" y="1040"/>
                      <a:pt x="220" y="1014"/>
                      <a:pt x="131" y="958"/>
                    </a:cubicBezTo>
                    <a:cubicBezTo>
                      <a:pt x="75" y="923"/>
                      <a:pt x="33" y="878"/>
                      <a:pt x="3" y="827"/>
                    </a:cubicBezTo>
                    <a:cubicBezTo>
                      <a:pt x="0" y="822"/>
                      <a:pt x="0" y="822"/>
                      <a:pt x="0" y="822"/>
                    </a:cubicBezTo>
                    <a:cubicBezTo>
                      <a:pt x="5" y="820"/>
                      <a:pt x="5" y="820"/>
                      <a:pt x="5" y="820"/>
                    </a:cubicBezTo>
                    <a:cubicBezTo>
                      <a:pt x="368" y="651"/>
                      <a:pt x="567" y="286"/>
                      <a:pt x="452" y="4"/>
                    </a:cubicBezTo>
                    <a:cubicBezTo>
                      <a:pt x="462" y="0"/>
                      <a:pt x="462" y="0"/>
                      <a:pt x="462" y="0"/>
                    </a:cubicBezTo>
                    <a:cubicBezTo>
                      <a:pt x="576" y="281"/>
                      <a:pt x="977" y="398"/>
                      <a:pt x="1354" y="262"/>
                    </a:cubicBezTo>
                    <a:cubicBezTo>
                      <a:pt x="1358" y="260"/>
                      <a:pt x="1358" y="260"/>
                      <a:pt x="1358" y="260"/>
                    </a:cubicBezTo>
                    <a:cubicBezTo>
                      <a:pt x="1361" y="264"/>
                      <a:pt x="1361" y="264"/>
                      <a:pt x="1361" y="264"/>
                    </a:cubicBezTo>
                    <a:cubicBezTo>
                      <a:pt x="1410" y="433"/>
                      <a:pt x="1318" y="637"/>
                      <a:pt x="1122" y="799"/>
                    </a:cubicBezTo>
                    <a:cubicBezTo>
                      <a:pt x="932" y="956"/>
                      <a:pt x="682" y="1040"/>
                      <a:pt x="459" y="1040"/>
                    </a:cubicBezTo>
                    <a:close/>
                    <a:moveTo>
                      <a:pt x="17" y="827"/>
                    </a:moveTo>
                    <a:cubicBezTo>
                      <a:pt x="45" y="876"/>
                      <a:pt x="85" y="916"/>
                      <a:pt x="138" y="951"/>
                    </a:cubicBezTo>
                    <a:cubicBezTo>
                      <a:pt x="384" y="1103"/>
                      <a:pt x="824" y="1033"/>
                      <a:pt x="1117" y="792"/>
                    </a:cubicBezTo>
                    <a:cubicBezTo>
                      <a:pt x="1307" y="635"/>
                      <a:pt x="1398" y="438"/>
                      <a:pt x="1354" y="274"/>
                    </a:cubicBezTo>
                    <a:cubicBezTo>
                      <a:pt x="1002" y="398"/>
                      <a:pt x="630" y="304"/>
                      <a:pt x="485" y="63"/>
                    </a:cubicBezTo>
                    <a:cubicBezTo>
                      <a:pt x="550" y="337"/>
                      <a:pt x="354" y="667"/>
                      <a:pt x="17" y="8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7" name="Freeform 496">
                <a:extLst>
                  <a:ext uri="{FF2B5EF4-FFF2-40B4-BE49-F238E27FC236}">
                    <a16:creationId xmlns:a16="http://schemas.microsoft.com/office/drawing/2014/main" id="{7B72BB2F-22F5-A6B3-C075-C41E6A6F77A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8" name="Freeform 497">
                <a:extLst>
                  <a:ext uri="{FF2B5EF4-FFF2-40B4-BE49-F238E27FC236}">
                    <a16:creationId xmlns:a16="http://schemas.microsoft.com/office/drawing/2014/main" id="{F73224E1-9D7A-2E60-10D0-3E5D7607D71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19" name="Freeform 498">
                <a:extLst>
                  <a:ext uri="{FF2B5EF4-FFF2-40B4-BE49-F238E27FC236}">
                    <a16:creationId xmlns:a16="http://schemas.microsoft.com/office/drawing/2014/main" id="{C1F349FD-2F05-E2D0-108B-9B8D953BCB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84" cy="103"/>
              </a:xfrm>
              <a:custGeom>
                <a:avLst/>
                <a:gdLst>
                  <a:gd name="T0" fmla="*/ 150 w 155"/>
                  <a:gd name="T1" fmla="*/ 189 h 189"/>
                  <a:gd name="T2" fmla="*/ 0 w 155"/>
                  <a:gd name="T3" fmla="*/ 4 h 189"/>
                  <a:gd name="T4" fmla="*/ 10 w 155"/>
                  <a:gd name="T5" fmla="*/ 0 h 189"/>
                  <a:gd name="T6" fmla="*/ 33 w 155"/>
                  <a:gd name="T7" fmla="*/ 49 h 189"/>
                  <a:gd name="T8" fmla="*/ 68 w 155"/>
                  <a:gd name="T9" fmla="*/ 100 h 189"/>
                  <a:gd name="T10" fmla="*/ 155 w 155"/>
                  <a:gd name="T11" fmla="*/ 178 h 189"/>
                  <a:gd name="T12" fmla="*/ 150 w 155"/>
                  <a:gd name="T1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189">
                    <a:moveTo>
                      <a:pt x="150" y="189"/>
                    </a:moveTo>
                    <a:cubicBezTo>
                      <a:pt x="85" y="147"/>
                      <a:pt x="33" y="86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9" y="21"/>
                      <a:pt x="26" y="35"/>
                      <a:pt x="33" y="49"/>
                    </a:cubicBezTo>
                    <a:cubicBezTo>
                      <a:pt x="45" y="68"/>
                      <a:pt x="59" y="89"/>
                      <a:pt x="68" y="100"/>
                    </a:cubicBezTo>
                    <a:cubicBezTo>
                      <a:pt x="101" y="140"/>
                      <a:pt x="132" y="164"/>
                      <a:pt x="155" y="178"/>
                    </a:cubicBezTo>
                    <a:lnTo>
                      <a:pt x="150" y="1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0" name="Freeform 499">
                <a:extLst>
                  <a:ext uri="{FF2B5EF4-FFF2-40B4-BE49-F238E27FC236}">
                    <a16:creationId xmlns:a16="http://schemas.microsoft.com/office/drawing/2014/main" id="{75995834-C59D-7A94-B182-C680F4ED92E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14" y="2222"/>
                <a:ext cx="306" cy="525"/>
              </a:xfrm>
              <a:custGeom>
                <a:avLst/>
                <a:gdLst>
                  <a:gd name="T0" fmla="*/ 58 w 564"/>
                  <a:gd name="T1" fmla="*/ 960 h 960"/>
                  <a:gd name="T2" fmla="*/ 19 w 564"/>
                  <a:gd name="T3" fmla="*/ 712 h 960"/>
                  <a:gd name="T4" fmla="*/ 384 w 564"/>
                  <a:gd name="T5" fmla="*/ 2 h 960"/>
                  <a:gd name="T6" fmla="*/ 386 w 564"/>
                  <a:gd name="T7" fmla="*/ 0 h 960"/>
                  <a:gd name="T8" fmla="*/ 389 w 564"/>
                  <a:gd name="T9" fmla="*/ 2 h 960"/>
                  <a:gd name="T10" fmla="*/ 555 w 564"/>
                  <a:gd name="T11" fmla="*/ 267 h 960"/>
                  <a:gd name="T12" fmla="*/ 304 w 564"/>
                  <a:gd name="T13" fmla="*/ 728 h 960"/>
                  <a:gd name="T14" fmla="*/ 302 w 564"/>
                  <a:gd name="T15" fmla="*/ 731 h 960"/>
                  <a:gd name="T16" fmla="*/ 300 w 564"/>
                  <a:gd name="T17" fmla="*/ 728 h 960"/>
                  <a:gd name="T18" fmla="*/ 54 w 564"/>
                  <a:gd name="T19" fmla="*/ 677 h 960"/>
                  <a:gd name="T20" fmla="*/ 30 w 564"/>
                  <a:gd name="T21" fmla="*/ 714 h 960"/>
                  <a:gd name="T22" fmla="*/ 70 w 564"/>
                  <a:gd name="T23" fmla="*/ 956 h 960"/>
                  <a:gd name="T24" fmla="*/ 58 w 564"/>
                  <a:gd name="T25" fmla="*/ 960 h 960"/>
                  <a:gd name="T26" fmla="*/ 110 w 564"/>
                  <a:gd name="T27" fmla="*/ 649 h 960"/>
                  <a:gd name="T28" fmla="*/ 300 w 564"/>
                  <a:gd name="T29" fmla="*/ 719 h 960"/>
                  <a:gd name="T30" fmla="*/ 543 w 564"/>
                  <a:gd name="T31" fmla="*/ 267 h 960"/>
                  <a:gd name="T32" fmla="*/ 384 w 564"/>
                  <a:gd name="T33" fmla="*/ 11 h 960"/>
                  <a:gd name="T34" fmla="*/ 26 w 564"/>
                  <a:gd name="T35" fmla="*/ 689 h 960"/>
                  <a:gd name="T36" fmla="*/ 42 w 564"/>
                  <a:gd name="T37" fmla="*/ 670 h 960"/>
                  <a:gd name="T38" fmla="*/ 110 w 564"/>
                  <a:gd name="T39" fmla="*/ 649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64" h="960">
                    <a:moveTo>
                      <a:pt x="58" y="960"/>
                    </a:moveTo>
                    <a:cubicBezTo>
                      <a:pt x="14" y="853"/>
                      <a:pt x="0" y="766"/>
                      <a:pt x="19" y="712"/>
                    </a:cubicBezTo>
                    <a:cubicBezTo>
                      <a:pt x="28" y="464"/>
                      <a:pt x="164" y="182"/>
                      <a:pt x="384" y="2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389" y="2"/>
                      <a:pt x="389" y="2"/>
                      <a:pt x="389" y="2"/>
                    </a:cubicBezTo>
                    <a:cubicBezTo>
                      <a:pt x="489" y="65"/>
                      <a:pt x="548" y="157"/>
                      <a:pt x="555" y="267"/>
                    </a:cubicBezTo>
                    <a:cubicBezTo>
                      <a:pt x="564" y="421"/>
                      <a:pt x="473" y="590"/>
                      <a:pt x="304" y="728"/>
                    </a:cubicBezTo>
                    <a:cubicBezTo>
                      <a:pt x="302" y="731"/>
                      <a:pt x="302" y="731"/>
                      <a:pt x="302" y="731"/>
                    </a:cubicBezTo>
                    <a:cubicBezTo>
                      <a:pt x="300" y="728"/>
                      <a:pt x="300" y="728"/>
                      <a:pt x="300" y="728"/>
                    </a:cubicBezTo>
                    <a:cubicBezTo>
                      <a:pt x="185" y="658"/>
                      <a:pt x="98" y="639"/>
                      <a:pt x="54" y="677"/>
                    </a:cubicBezTo>
                    <a:cubicBezTo>
                      <a:pt x="42" y="686"/>
                      <a:pt x="35" y="698"/>
                      <a:pt x="30" y="714"/>
                    </a:cubicBezTo>
                    <a:cubicBezTo>
                      <a:pt x="28" y="801"/>
                      <a:pt x="40" y="883"/>
                      <a:pt x="70" y="956"/>
                    </a:cubicBezTo>
                    <a:lnTo>
                      <a:pt x="58" y="960"/>
                    </a:lnTo>
                    <a:close/>
                    <a:moveTo>
                      <a:pt x="110" y="649"/>
                    </a:moveTo>
                    <a:cubicBezTo>
                      <a:pt x="159" y="649"/>
                      <a:pt x="225" y="672"/>
                      <a:pt x="300" y="719"/>
                    </a:cubicBezTo>
                    <a:cubicBezTo>
                      <a:pt x="464" y="583"/>
                      <a:pt x="552" y="419"/>
                      <a:pt x="543" y="267"/>
                    </a:cubicBezTo>
                    <a:cubicBezTo>
                      <a:pt x="536" y="161"/>
                      <a:pt x="482" y="72"/>
                      <a:pt x="384" y="11"/>
                    </a:cubicBezTo>
                    <a:cubicBezTo>
                      <a:pt x="176" y="185"/>
                      <a:pt x="42" y="450"/>
                      <a:pt x="26" y="689"/>
                    </a:cubicBezTo>
                    <a:cubicBezTo>
                      <a:pt x="30" y="681"/>
                      <a:pt x="35" y="674"/>
                      <a:pt x="42" y="670"/>
                    </a:cubicBezTo>
                    <a:cubicBezTo>
                      <a:pt x="61" y="656"/>
                      <a:pt x="84" y="649"/>
                      <a:pt x="110" y="6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1" name="Freeform 500">
                <a:extLst>
                  <a:ext uri="{FF2B5EF4-FFF2-40B4-BE49-F238E27FC236}">
                    <a16:creationId xmlns:a16="http://schemas.microsoft.com/office/drawing/2014/main" id="{8C9E0B8D-077B-8585-FDAF-D9D2F5F9612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2" name="Freeform 501">
                <a:extLst>
                  <a:ext uri="{FF2B5EF4-FFF2-40B4-BE49-F238E27FC236}">
                    <a16:creationId xmlns:a16="http://schemas.microsoft.com/office/drawing/2014/main" id="{8CB4E8F6-4258-57B9-308C-A087AAD0BD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37" y="2852"/>
                <a:ext cx="24" cy="59"/>
              </a:xfrm>
              <a:custGeom>
                <a:avLst/>
                <a:gdLst>
                  <a:gd name="T0" fmla="*/ 7 w 45"/>
                  <a:gd name="T1" fmla="*/ 108 h 108"/>
                  <a:gd name="T2" fmla="*/ 0 w 45"/>
                  <a:gd name="T3" fmla="*/ 101 h 108"/>
                  <a:gd name="T4" fmla="*/ 33 w 45"/>
                  <a:gd name="T5" fmla="*/ 43 h 108"/>
                  <a:gd name="T6" fmla="*/ 12 w 45"/>
                  <a:gd name="T7" fmla="*/ 10 h 108"/>
                  <a:gd name="T8" fmla="*/ 16 w 45"/>
                  <a:gd name="T9" fmla="*/ 0 h 108"/>
                  <a:gd name="T10" fmla="*/ 42 w 45"/>
                  <a:gd name="T11" fmla="*/ 40 h 108"/>
                  <a:gd name="T12" fmla="*/ 7 w 45"/>
                  <a:gd name="T13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08">
                    <a:moveTo>
                      <a:pt x="7" y="108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21" y="85"/>
                      <a:pt x="33" y="61"/>
                      <a:pt x="33" y="43"/>
                    </a:cubicBezTo>
                    <a:cubicBezTo>
                      <a:pt x="33" y="29"/>
                      <a:pt x="26" y="19"/>
                      <a:pt x="12" y="1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30" y="10"/>
                      <a:pt x="40" y="24"/>
                      <a:pt x="42" y="40"/>
                    </a:cubicBezTo>
                    <a:cubicBezTo>
                      <a:pt x="45" y="64"/>
                      <a:pt x="30" y="87"/>
                      <a:pt x="7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3" name="Freeform 502">
                <a:extLst>
                  <a:ext uri="{FF2B5EF4-FFF2-40B4-BE49-F238E27FC236}">
                    <a16:creationId xmlns:a16="http://schemas.microsoft.com/office/drawing/2014/main" id="{085A85AB-EB3C-0E36-3508-9394D26A43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65" y="2868"/>
                <a:ext cx="75" cy="198"/>
              </a:xfrm>
              <a:custGeom>
                <a:avLst/>
                <a:gdLst>
                  <a:gd name="T0" fmla="*/ 7 w 138"/>
                  <a:gd name="T1" fmla="*/ 363 h 363"/>
                  <a:gd name="T2" fmla="*/ 0 w 138"/>
                  <a:gd name="T3" fmla="*/ 356 h 363"/>
                  <a:gd name="T4" fmla="*/ 121 w 138"/>
                  <a:gd name="T5" fmla="*/ 133 h 363"/>
                  <a:gd name="T6" fmla="*/ 42 w 138"/>
                  <a:gd name="T7" fmla="*/ 9 h 363"/>
                  <a:gd name="T8" fmla="*/ 46 w 138"/>
                  <a:gd name="T9" fmla="*/ 0 h 363"/>
                  <a:gd name="T10" fmla="*/ 131 w 138"/>
                  <a:gd name="T11" fmla="*/ 133 h 363"/>
                  <a:gd name="T12" fmla="*/ 7 w 138"/>
                  <a:gd name="T13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363">
                    <a:moveTo>
                      <a:pt x="7" y="363"/>
                    </a:moveTo>
                    <a:cubicBezTo>
                      <a:pt x="0" y="356"/>
                      <a:pt x="0" y="356"/>
                      <a:pt x="0" y="356"/>
                    </a:cubicBezTo>
                    <a:cubicBezTo>
                      <a:pt x="81" y="288"/>
                      <a:pt x="126" y="208"/>
                      <a:pt x="121" y="133"/>
                    </a:cubicBezTo>
                    <a:cubicBezTo>
                      <a:pt x="119" y="82"/>
                      <a:pt x="91" y="37"/>
                      <a:pt x="42" y="9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98" y="32"/>
                      <a:pt x="126" y="77"/>
                      <a:pt x="131" y="133"/>
                    </a:cubicBezTo>
                    <a:cubicBezTo>
                      <a:pt x="138" y="211"/>
                      <a:pt x="91" y="293"/>
                      <a:pt x="7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4" name="Freeform 503">
                <a:extLst>
                  <a:ext uri="{FF2B5EF4-FFF2-40B4-BE49-F238E27FC236}">
                    <a16:creationId xmlns:a16="http://schemas.microsoft.com/office/drawing/2014/main" id="{0DF9AB5A-4841-D6E9-DEF3-00F7ABF9F1FD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02" y="2257"/>
                <a:ext cx="418" cy="968"/>
              </a:xfrm>
              <a:custGeom>
                <a:avLst/>
                <a:gdLst>
                  <a:gd name="T0" fmla="*/ 197 w 771"/>
                  <a:gd name="T1" fmla="*/ 1762 h 1769"/>
                  <a:gd name="T2" fmla="*/ 5 w 771"/>
                  <a:gd name="T3" fmla="*/ 1690 h 1769"/>
                  <a:gd name="T4" fmla="*/ 0 w 771"/>
                  <a:gd name="T5" fmla="*/ 1685 h 1769"/>
                  <a:gd name="T6" fmla="*/ 5 w 771"/>
                  <a:gd name="T7" fmla="*/ 1680 h 1769"/>
                  <a:gd name="T8" fmla="*/ 251 w 771"/>
                  <a:gd name="T9" fmla="*/ 1226 h 1769"/>
                  <a:gd name="T10" fmla="*/ 89 w 771"/>
                  <a:gd name="T11" fmla="*/ 970 h 1769"/>
                  <a:gd name="T12" fmla="*/ 85 w 771"/>
                  <a:gd name="T13" fmla="*/ 966 h 1769"/>
                  <a:gd name="T14" fmla="*/ 89 w 771"/>
                  <a:gd name="T15" fmla="*/ 961 h 1769"/>
                  <a:gd name="T16" fmla="*/ 410 w 771"/>
                  <a:gd name="T17" fmla="*/ 14 h 1769"/>
                  <a:gd name="T18" fmla="*/ 405 w 771"/>
                  <a:gd name="T19" fmla="*/ 0 h 1769"/>
                  <a:gd name="T20" fmla="*/ 419 w 771"/>
                  <a:gd name="T21" fmla="*/ 7 h 1769"/>
                  <a:gd name="T22" fmla="*/ 750 w 771"/>
                  <a:gd name="T23" fmla="*/ 532 h 1769"/>
                  <a:gd name="T24" fmla="*/ 253 w 771"/>
                  <a:gd name="T25" fmla="*/ 1451 h 1769"/>
                  <a:gd name="T26" fmla="*/ 265 w 771"/>
                  <a:gd name="T27" fmla="*/ 1737 h 1769"/>
                  <a:gd name="T28" fmla="*/ 197 w 771"/>
                  <a:gd name="T29" fmla="*/ 1762 h 1769"/>
                  <a:gd name="T30" fmla="*/ 17 w 771"/>
                  <a:gd name="T31" fmla="*/ 1685 h 1769"/>
                  <a:gd name="T32" fmla="*/ 258 w 771"/>
                  <a:gd name="T33" fmla="*/ 1734 h 1769"/>
                  <a:gd name="T34" fmla="*/ 244 w 771"/>
                  <a:gd name="T35" fmla="*/ 1455 h 1769"/>
                  <a:gd name="T36" fmla="*/ 242 w 771"/>
                  <a:gd name="T37" fmla="*/ 1453 h 1769"/>
                  <a:gd name="T38" fmla="*/ 244 w 771"/>
                  <a:gd name="T39" fmla="*/ 1451 h 1769"/>
                  <a:gd name="T40" fmla="*/ 738 w 771"/>
                  <a:gd name="T41" fmla="*/ 539 h 1769"/>
                  <a:gd name="T42" fmla="*/ 426 w 771"/>
                  <a:gd name="T43" fmla="*/ 31 h 1769"/>
                  <a:gd name="T44" fmla="*/ 101 w 771"/>
                  <a:gd name="T45" fmla="*/ 970 h 1769"/>
                  <a:gd name="T46" fmla="*/ 260 w 771"/>
                  <a:gd name="T47" fmla="*/ 1230 h 1769"/>
                  <a:gd name="T48" fmla="*/ 17 w 771"/>
                  <a:gd name="T49" fmla="*/ 1685 h 1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71" h="1769">
                    <a:moveTo>
                      <a:pt x="197" y="1762"/>
                    </a:moveTo>
                    <a:cubicBezTo>
                      <a:pt x="148" y="1762"/>
                      <a:pt x="82" y="1739"/>
                      <a:pt x="5" y="1690"/>
                    </a:cubicBezTo>
                    <a:cubicBezTo>
                      <a:pt x="0" y="1685"/>
                      <a:pt x="0" y="1685"/>
                      <a:pt x="0" y="1685"/>
                    </a:cubicBezTo>
                    <a:cubicBezTo>
                      <a:pt x="5" y="1680"/>
                      <a:pt x="5" y="1680"/>
                      <a:pt x="5" y="1680"/>
                    </a:cubicBezTo>
                    <a:cubicBezTo>
                      <a:pt x="171" y="1544"/>
                      <a:pt x="263" y="1378"/>
                      <a:pt x="251" y="1226"/>
                    </a:cubicBezTo>
                    <a:cubicBezTo>
                      <a:pt x="244" y="1120"/>
                      <a:pt x="188" y="1031"/>
                      <a:pt x="89" y="970"/>
                    </a:cubicBezTo>
                    <a:cubicBezTo>
                      <a:pt x="85" y="966"/>
                      <a:pt x="85" y="966"/>
                      <a:pt x="85" y="966"/>
                    </a:cubicBezTo>
                    <a:cubicBezTo>
                      <a:pt x="89" y="961"/>
                      <a:pt x="89" y="961"/>
                      <a:pt x="89" y="961"/>
                    </a:cubicBezTo>
                    <a:cubicBezTo>
                      <a:pt x="382" y="720"/>
                      <a:pt x="527" y="295"/>
                      <a:pt x="410" y="14"/>
                    </a:cubicBezTo>
                    <a:cubicBezTo>
                      <a:pt x="405" y="0"/>
                      <a:pt x="405" y="0"/>
                      <a:pt x="405" y="0"/>
                    </a:cubicBezTo>
                    <a:cubicBezTo>
                      <a:pt x="419" y="7"/>
                      <a:pt x="419" y="7"/>
                      <a:pt x="419" y="7"/>
                    </a:cubicBezTo>
                    <a:cubicBezTo>
                      <a:pt x="621" y="131"/>
                      <a:pt x="733" y="314"/>
                      <a:pt x="750" y="532"/>
                    </a:cubicBezTo>
                    <a:cubicBezTo>
                      <a:pt x="771" y="839"/>
                      <a:pt x="588" y="1174"/>
                      <a:pt x="253" y="1451"/>
                    </a:cubicBezTo>
                    <a:cubicBezTo>
                      <a:pt x="312" y="1594"/>
                      <a:pt x="314" y="1694"/>
                      <a:pt x="265" y="1737"/>
                    </a:cubicBezTo>
                    <a:cubicBezTo>
                      <a:pt x="246" y="1755"/>
                      <a:pt x="223" y="1762"/>
                      <a:pt x="197" y="1762"/>
                    </a:cubicBezTo>
                    <a:close/>
                    <a:moveTo>
                      <a:pt x="17" y="1685"/>
                    </a:moveTo>
                    <a:cubicBezTo>
                      <a:pt x="129" y="1753"/>
                      <a:pt x="213" y="1769"/>
                      <a:pt x="258" y="1734"/>
                    </a:cubicBezTo>
                    <a:cubicBezTo>
                      <a:pt x="305" y="1694"/>
                      <a:pt x="300" y="1594"/>
                      <a:pt x="244" y="1455"/>
                    </a:cubicBezTo>
                    <a:cubicBezTo>
                      <a:pt x="242" y="1453"/>
                      <a:pt x="242" y="1453"/>
                      <a:pt x="242" y="1453"/>
                    </a:cubicBezTo>
                    <a:cubicBezTo>
                      <a:pt x="244" y="1451"/>
                      <a:pt x="244" y="1451"/>
                      <a:pt x="244" y="1451"/>
                    </a:cubicBezTo>
                    <a:cubicBezTo>
                      <a:pt x="579" y="1177"/>
                      <a:pt x="759" y="844"/>
                      <a:pt x="738" y="539"/>
                    </a:cubicBezTo>
                    <a:cubicBezTo>
                      <a:pt x="724" y="328"/>
                      <a:pt x="616" y="153"/>
                      <a:pt x="426" y="31"/>
                    </a:cubicBezTo>
                    <a:cubicBezTo>
                      <a:pt x="532" y="314"/>
                      <a:pt x="389" y="729"/>
                      <a:pt x="101" y="970"/>
                    </a:cubicBezTo>
                    <a:cubicBezTo>
                      <a:pt x="199" y="1034"/>
                      <a:pt x="253" y="1123"/>
                      <a:pt x="260" y="1230"/>
                    </a:cubicBezTo>
                    <a:cubicBezTo>
                      <a:pt x="272" y="1380"/>
                      <a:pt x="181" y="1549"/>
                      <a:pt x="17" y="16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5" name="Freeform 504">
                <a:extLst>
                  <a:ext uri="{FF2B5EF4-FFF2-40B4-BE49-F238E27FC236}">
                    <a16:creationId xmlns:a16="http://schemas.microsoft.com/office/drawing/2014/main" id="{6B40CD42-669A-A2E7-73CD-F208238014AE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493" cy="196"/>
              </a:xfrm>
              <a:custGeom>
                <a:avLst/>
                <a:gdLst>
                  <a:gd name="T0" fmla="*/ 583 w 909"/>
                  <a:gd name="T1" fmla="*/ 330 h 358"/>
                  <a:gd name="T2" fmla="*/ 0 w 909"/>
                  <a:gd name="T3" fmla="*/ 4 h 358"/>
                  <a:gd name="T4" fmla="*/ 10 w 909"/>
                  <a:gd name="T5" fmla="*/ 0 h 358"/>
                  <a:gd name="T6" fmla="*/ 71 w 909"/>
                  <a:gd name="T7" fmla="*/ 100 h 358"/>
                  <a:gd name="T8" fmla="*/ 118 w 909"/>
                  <a:gd name="T9" fmla="*/ 147 h 358"/>
                  <a:gd name="T10" fmla="*/ 157 w 909"/>
                  <a:gd name="T11" fmla="*/ 178 h 358"/>
                  <a:gd name="T12" fmla="*/ 750 w 909"/>
                  <a:gd name="T13" fmla="*/ 70 h 358"/>
                  <a:gd name="T14" fmla="*/ 752 w 909"/>
                  <a:gd name="T15" fmla="*/ 68 h 358"/>
                  <a:gd name="T16" fmla="*/ 754 w 909"/>
                  <a:gd name="T17" fmla="*/ 70 h 358"/>
                  <a:gd name="T18" fmla="*/ 907 w 909"/>
                  <a:gd name="T19" fmla="*/ 264 h 358"/>
                  <a:gd name="T20" fmla="*/ 909 w 909"/>
                  <a:gd name="T21" fmla="*/ 269 h 358"/>
                  <a:gd name="T22" fmla="*/ 904 w 909"/>
                  <a:gd name="T23" fmla="*/ 271 h 358"/>
                  <a:gd name="T24" fmla="*/ 583 w 909"/>
                  <a:gd name="T25" fmla="*/ 330 h 358"/>
                  <a:gd name="T26" fmla="*/ 176 w 909"/>
                  <a:gd name="T27" fmla="*/ 204 h 358"/>
                  <a:gd name="T28" fmla="*/ 895 w 909"/>
                  <a:gd name="T29" fmla="*/ 264 h 358"/>
                  <a:gd name="T30" fmla="*/ 750 w 909"/>
                  <a:gd name="T31" fmla="*/ 84 h 358"/>
                  <a:gd name="T32" fmla="*/ 176 w 909"/>
                  <a:gd name="T33" fmla="*/ 204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09" h="358">
                    <a:moveTo>
                      <a:pt x="583" y="330"/>
                    </a:moveTo>
                    <a:cubicBezTo>
                      <a:pt x="317" y="330"/>
                      <a:pt x="85" y="211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7" y="14"/>
                      <a:pt x="36" y="58"/>
                      <a:pt x="71" y="100"/>
                    </a:cubicBezTo>
                    <a:cubicBezTo>
                      <a:pt x="89" y="124"/>
                      <a:pt x="101" y="133"/>
                      <a:pt x="118" y="147"/>
                    </a:cubicBezTo>
                    <a:cubicBezTo>
                      <a:pt x="129" y="157"/>
                      <a:pt x="146" y="168"/>
                      <a:pt x="157" y="178"/>
                    </a:cubicBezTo>
                    <a:cubicBezTo>
                      <a:pt x="319" y="279"/>
                      <a:pt x="546" y="236"/>
                      <a:pt x="750" y="70"/>
                    </a:cubicBezTo>
                    <a:cubicBezTo>
                      <a:pt x="752" y="68"/>
                      <a:pt x="752" y="68"/>
                      <a:pt x="752" y="68"/>
                    </a:cubicBezTo>
                    <a:cubicBezTo>
                      <a:pt x="754" y="70"/>
                      <a:pt x="754" y="70"/>
                      <a:pt x="754" y="70"/>
                    </a:cubicBezTo>
                    <a:cubicBezTo>
                      <a:pt x="832" y="119"/>
                      <a:pt x="885" y="185"/>
                      <a:pt x="907" y="264"/>
                    </a:cubicBezTo>
                    <a:cubicBezTo>
                      <a:pt x="909" y="269"/>
                      <a:pt x="909" y="269"/>
                      <a:pt x="909" y="269"/>
                    </a:cubicBezTo>
                    <a:cubicBezTo>
                      <a:pt x="904" y="271"/>
                      <a:pt x="904" y="271"/>
                      <a:pt x="904" y="271"/>
                    </a:cubicBezTo>
                    <a:cubicBezTo>
                      <a:pt x="797" y="311"/>
                      <a:pt x="686" y="330"/>
                      <a:pt x="583" y="330"/>
                    </a:cubicBezTo>
                    <a:close/>
                    <a:moveTo>
                      <a:pt x="176" y="204"/>
                    </a:moveTo>
                    <a:cubicBezTo>
                      <a:pt x="356" y="328"/>
                      <a:pt x="630" y="358"/>
                      <a:pt x="895" y="264"/>
                    </a:cubicBezTo>
                    <a:cubicBezTo>
                      <a:pt x="871" y="192"/>
                      <a:pt x="822" y="129"/>
                      <a:pt x="750" y="84"/>
                    </a:cubicBezTo>
                    <a:cubicBezTo>
                      <a:pt x="555" y="241"/>
                      <a:pt x="338" y="286"/>
                      <a:pt x="176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6" name="Freeform 505">
                <a:extLst>
                  <a:ext uri="{FF2B5EF4-FFF2-40B4-BE49-F238E27FC236}">
                    <a16:creationId xmlns:a16="http://schemas.microsoft.com/office/drawing/2014/main" id="{FE2DBED6-9619-D97F-C43E-7961D2CD0A9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" y="2095"/>
                <a:ext cx="1137" cy="782"/>
              </a:xfrm>
              <a:custGeom>
                <a:avLst/>
                <a:gdLst>
                  <a:gd name="T0" fmla="*/ 667 w 2098"/>
                  <a:gd name="T1" fmla="*/ 1429 h 1429"/>
                  <a:gd name="T2" fmla="*/ 665 w 2098"/>
                  <a:gd name="T3" fmla="*/ 1427 h 1429"/>
                  <a:gd name="T4" fmla="*/ 2 w 2098"/>
                  <a:gd name="T5" fmla="*/ 632 h 1429"/>
                  <a:gd name="T6" fmla="*/ 0 w 2098"/>
                  <a:gd name="T7" fmla="*/ 630 h 1429"/>
                  <a:gd name="T8" fmla="*/ 2 w 2098"/>
                  <a:gd name="T9" fmla="*/ 628 h 1429"/>
                  <a:gd name="T10" fmla="*/ 1978 w 2098"/>
                  <a:gd name="T11" fmla="*/ 309 h 1429"/>
                  <a:gd name="T12" fmla="*/ 1981 w 2098"/>
                  <a:gd name="T13" fmla="*/ 309 h 1429"/>
                  <a:gd name="T14" fmla="*/ 1981 w 2098"/>
                  <a:gd name="T15" fmla="*/ 311 h 1429"/>
                  <a:gd name="T16" fmla="*/ 1655 w 2098"/>
                  <a:gd name="T17" fmla="*/ 1270 h 1429"/>
                  <a:gd name="T18" fmla="*/ 1653 w 2098"/>
                  <a:gd name="T19" fmla="*/ 1270 h 1429"/>
                  <a:gd name="T20" fmla="*/ 1648 w 2098"/>
                  <a:gd name="T21" fmla="*/ 1270 h 1429"/>
                  <a:gd name="T22" fmla="*/ 670 w 2098"/>
                  <a:gd name="T23" fmla="*/ 1429 h 1429"/>
                  <a:gd name="T24" fmla="*/ 667 w 2098"/>
                  <a:gd name="T25" fmla="*/ 1429 h 1429"/>
                  <a:gd name="T26" fmla="*/ 12 w 2098"/>
                  <a:gd name="T27" fmla="*/ 632 h 1429"/>
                  <a:gd name="T28" fmla="*/ 667 w 2098"/>
                  <a:gd name="T29" fmla="*/ 1417 h 1429"/>
                  <a:gd name="T30" fmla="*/ 1651 w 2098"/>
                  <a:gd name="T31" fmla="*/ 1258 h 1429"/>
                  <a:gd name="T32" fmla="*/ 1971 w 2098"/>
                  <a:gd name="T33" fmla="*/ 316 h 1429"/>
                  <a:gd name="T34" fmla="*/ 12 w 2098"/>
                  <a:gd name="T35" fmla="*/ 632 h 1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98" h="1429">
                    <a:moveTo>
                      <a:pt x="667" y="1429"/>
                    </a:moveTo>
                    <a:cubicBezTo>
                      <a:pt x="665" y="1427"/>
                      <a:pt x="665" y="1427"/>
                      <a:pt x="665" y="1427"/>
                    </a:cubicBezTo>
                    <a:cubicBezTo>
                      <a:pt x="417" y="1272"/>
                      <a:pt x="120" y="916"/>
                      <a:pt x="2" y="63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" y="628"/>
                      <a:pt x="2" y="628"/>
                      <a:pt x="2" y="628"/>
                    </a:cubicBezTo>
                    <a:cubicBezTo>
                      <a:pt x="592" y="143"/>
                      <a:pt x="1480" y="0"/>
                      <a:pt x="1978" y="309"/>
                    </a:cubicBezTo>
                    <a:cubicBezTo>
                      <a:pt x="1981" y="309"/>
                      <a:pt x="1981" y="309"/>
                      <a:pt x="1981" y="309"/>
                    </a:cubicBezTo>
                    <a:cubicBezTo>
                      <a:pt x="1981" y="311"/>
                      <a:pt x="1981" y="311"/>
                      <a:pt x="1981" y="311"/>
                    </a:cubicBezTo>
                    <a:cubicBezTo>
                      <a:pt x="2098" y="597"/>
                      <a:pt x="1953" y="1026"/>
                      <a:pt x="1655" y="1270"/>
                    </a:cubicBezTo>
                    <a:cubicBezTo>
                      <a:pt x="1653" y="1270"/>
                      <a:pt x="1653" y="1270"/>
                      <a:pt x="1653" y="1270"/>
                    </a:cubicBezTo>
                    <a:cubicBezTo>
                      <a:pt x="1648" y="1270"/>
                      <a:pt x="1648" y="1270"/>
                      <a:pt x="1648" y="1270"/>
                    </a:cubicBezTo>
                    <a:cubicBezTo>
                      <a:pt x="1403" y="1117"/>
                      <a:pt x="962" y="1188"/>
                      <a:pt x="670" y="1429"/>
                    </a:cubicBezTo>
                    <a:lnTo>
                      <a:pt x="667" y="1429"/>
                    </a:lnTo>
                    <a:close/>
                    <a:moveTo>
                      <a:pt x="12" y="632"/>
                    </a:moveTo>
                    <a:cubicBezTo>
                      <a:pt x="129" y="913"/>
                      <a:pt x="422" y="1263"/>
                      <a:pt x="667" y="1417"/>
                    </a:cubicBezTo>
                    <a:cubicBezTo>
                      <a:pt x="962" y="1176"/>
                      <a:pt x="1403" y="1106"/>
                      <a:pt x="1651" y="1258"/>
                    </a:cubicBezTo>
                    <a:cubicBezTo>
                      <a:pt x="1941" y="1017"/>
                      <a:pt x="2084" y="595"/>
                      <a:pt x="1971" y="316"/>
                    </a:cubicBezTo>
                    <a:cubicBezTo>
                      <a:pt x="1477" y="11"/>
                      <a:pt x="599" y="152"/>
                      <a:pt x="12" y="6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7" name="Freeform 506">
                <a:extLst>
                  <a:ext uri="{FF2B5EF4-FFF2-40B4-BE49-F238E27FC236}">
                    <a16:creationId xmlns:a16="http://schemas.microsoft.com/office/drawing/2014/main" id="{5D31AB9C-B8CF-FA18-FD4B-5658ECAD1E0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48" y="2280"/>
                <a:ext cx="998" cy="325"/>
              </a:xfrm>
              <a:custGeom>
                <a:avLst/>
                <a:gdLst>
                  <a:gd name="T0" fmla="*/ 7 w 1840"/>
                  <a:gd name="T1" fmla="*/ 593 h 593"/>
                  <a:gd name="T2" fmla="*/ 0 w 1840"/>
                  <a:gd name="T3" fmla="*/ 586 h 593"/>
                  <a:gd name="T4" fmla="*/ 1840 w 1840"/>
                  <a:gd name="T5" fmla="*/ 291 h 593"/>
                  <a:gd name="T6" fmla="*/ 1835 w 1840"/>
                  <a:gd name="T7" fmla="*/ 300 h 593"/>
                  <a:gd name="T8" fmla="*/ 7 w 1840"/>
                  <a:gd name="T9" fmla="*/ 593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0" h="593">
                    <a:moveTo>
                      <a:pt x="7" y="593"/>
                    </a:moveTo>
                    <a:cubicBezTo>
                      <a:pt x="0" y="586"/>
                      <a:pt x="0" y="586"/>
                      <a:pt x="0" y="586"/>
                    </a:cubicBezTo>
                    <a:cubicBezTo>
                      <a:pt x="550" y="134"/>
                      <a:pt x="1376" y="0"/>
                      <a:pt x="1840" y="291"/>
                    </a:cubicBezTo>
                    <a:cubicBezTo>
                      <a:pt x="1835" y="300"/>
                      <a:pt x="1835" y="300"/>
                      <a:pt x="1835" y="300"/>
                    </a:cubicBezTo>
                    <a:cubicBezTo>
                      <a:pt x="1376" y="10"/>
                      <a:pt x="557" y="143"/>
                      <a:pt x="7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8" name="Freeform 507">
                <a:extLst>
                  <a:ext uri="{FF2B5EF4-FFF2-40B4-BE49-F238E27FC236}">
                    <a16:creationId xmlns:a16="http://schemas.microsoft.com/office/drawing/2014/main" id="{5E6731D0-88F9-66DE-499E-FEDB6B21447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87" y="2175"/>
                <a:ext cx="81" cy="568"/>
              </a:xfrm>
              <a:custGeom>
                <a:avLst/>
                <a:gdLst>
                  <a:gd name="T0" fmla="*/ 10 w 150"/>
                  <a:gd name="T1" fmla="*/ 1038 h 1038"/>
                  <a:gd name="T2" fmla="*/ 0 w 150"/>
                  <a:gd name="T3" fmla="*/ 1034 h 1038"/>
                  <a:gd name="T4" fmla="*/ 24 w 150"/>
                  <a:gd name="T5" fmla="*/ 5 h 1038"/>
                  <a:gd name="T6" fmla="*/ 33 w 150"/>
                  <a:gd name="T7" fmla="*/ 0 h 1038"/>
                  <a:gd name="T8" fmla="*/ 10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0" y="1038"/>
                    </a:moveTo>
                    <a:cubicBezTo>
                      <a:pt x="0" y="1034"/>
                      <a:pt x="0" y="1034"/>
                      <a:pt x="0" y="1034"/>
                    </a:cubicBezTo>
                    <a:cubicBezTo>
                      <a:pt x="129" y="748"/>
                      <a:pt x="138" y="286"/>
                      <a:pt x="24" y="5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41" y="750"/>
                      <a:pt x="10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29" name="Freeform 508">
                <a:extLst>
                  <a:ext uri="{FF2B5EF4-FFF2-40B4-BE49-F238E27FC236}">
                    <a16:creationId xmlns:a16="http://schemas.microsoft.com/office/drawing/2014/main" id="{C58B401A-2CBF-00DC-0590-FF1289C2C61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16" y="2238"/>
                <a:ext cx="184" cy="536"/>
              </a:xfrm>
              <a:custGeom>
                <a:avLst/>
                <a:gdLst>
                  <a:gd name="T0" fmla="*/ 330 w 339"/>
                  <a:gd name="T1" fmla="*/ 980 h 980"/>
                  <a:gd name="T2" fmla="*/ 0 w 339"/>
                  <a:gd name="T3" fmla="*/ 5 h 980"/>
                  <a:gd name="T4" fmla="*/ 9 w 339"/>
                  <a:gd name="T5" fmla="*/ 0 h 980"/>
                  <a:gd name="T6" fmla="*/ 339 w 339"/>
                  <a:gd name="T7" fmla="*/ 977 h 980"/>
                  <a:gd name="T8" fmla="*/ 330 w 339"/>
                  <a:gd name="T9" fmla="*/ 980 h 9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980">
                    <a:moveTo>
                      <a:pt x="330" y="980"/>
                    </a:moveTo>
                    <a:cubicBezTo>
                      <a:pt x="264" y="724"/>
                      <a:pt x="117" y="286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6" y="284"/>
                      <a:pt x="274" y="722"/>
                      <a:pt x="339" y="977"/>
                    </a:cubicBezTo>
                    <a:lnTo>
                      <a:pt x="330" y="9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0" name="Freeform 509">
                <a:extLst>
                  <a:ext uri="{FF2B5EF4-FFF2-40B4-BE49-F238E27FC236}">
                    <a16:creationId xmlns:a16="http://schemas.microsoft.com/office/drawing/2014/main" id="{B238EE4D-F6CB-8458-66D5-DE5945441C6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8" y="2436"/>
                <a:ext cx="644" cy="931"/>
              </a:xfrm>
              <a:custGeom>
                <a:avLst/>
                <a:gdLst>
                  <a:gd name="T0" fmla="*/ 700 w 1189"/>
                  <a:gd name="T1" fmla="*/ 1687 h 1703"/>
                  <a:gd name="T2" fmla="*/ 599 w 1189"/>
                  <a:gd name="T3" fmla="*/ 1675 h 1703"/>
                  <a:gd name="T4" fmla="*/ 347 w 1189"/>
                  <a:gd name="T5" fmla="*/ 1450 h 1703"/>
                  <a:gd name="T6" fmla="*/ 19 w 1189"/>
                  <a:gd name="T7" fmla="*/ 923 h 1703"/>
                  <a:gd name="T8" fmla="*/ 517 w 1189"/>
                  <a:gd name="T9" fmla="*/ 5 h 1703"/>
                  <a:gd name="T10" fmla="*/ 522 w 1189"/>
                  <a:gd name="T11" fmla="*/ 0 h 1703"/>
                  <a:gd name="T12" fmla="*/ 524 w 1189"/>
                  <a:gd name="T13" fmla="*/ 7 h 1703"/>
                  <a:gd name="T14" fmla="*/ 1185 w 1189"/>
                  <a:gd name="T15" fmla="*/ 797 h 1703"/>
                  <a:gd name="T16" fmla="*/ 1189 w 1189"/>
                  <a:gd name="T17" fmla="*/ 801 h 1703"/>
                  <a:gd name="T18" fmla="*/ 1185 w 1189"/>
                  <a:gd name="T19" fmla="*/ 806 h 1703"/>
                  <a:gd name="T20" fmla="*/ 939 w 1189"/>
                  <a:gd name="T21" fmla="*/ 1261 h 1703"/>
                  <a:gd name="T22" fmla="*/ 1100 w 1189"/>
                  <a:gd name="T23" fmla="*/ 1518 h 1703"/>
                  <a:gd name="T24" fmla="*/ 1105 w 1189"/>
                  <a:gd name="T25" fmla="*/ 1523 h 1703"/>
                  <a:gd name="T26" fmla="*/ 1100 w 1189"/>
                  <a:gd name="T27" fmla="*/ 1528 h 1703"/>
                  <a:gd name="T28" fmla="*/ 700 w 1189"/>
                  <a:gd name="T29" fmla="*/ 1687 h 1703"/>
                  <a:gd name="T30" fmla="*/ 517 w 1189"/>
                  <a:gd name="T31" fmla="*/ 16 h 1703"/>
                  <a:gd name="T32" fmla="*/ 28 w 1189"/>
                  <a:gd name="T33" fmla="*/ 923 h 1703"/>
                  <a:gd name="T34" fmla="*/ 354 w 1189"/>
                  <a:gd name="T35" fmla="*/ 1441 h 1703"/>
                  <a:gd name="T36" fmla="*/ 356 w 1189"/>
                  <a:gd name="T37" fmla="*/ 1441 h 1703"/>
                  <a:gd name="T38" fmla="*/ 356 w 1189"/>
                  <a:gd name="T39" fmla="*/ 1443 h 1703"/>
                  <a:gd name="T40" fmla="*/ 602 w 1189"/>
                  <a:gd name="T41" fmla="*/ 1666 h 1703"/>
                  <a:gd name="T42" fmla="*/ 1089 w 1189"/>
                  <a:gd name="T43" fmla="*/ 1521 h 1703"/>
                  <a:gd name="T44" fmla="*/ 930 w 1189"/>
                  <a:gd name="T45" fmla="*/ 1261 h 1703"/>
                  <a:gd name="T46" fmla="*/ 1175 w 1189"/>
                  <a:gd name="T47" fmla="*/ 804 h 1703"/>
                  <a:gd name="T48" fmla="*/ 517 w 1189"/>
                  <a:gd name="T49" fmla="*/ 16 h 1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9" h="1703">
                    <a:moveTo>
                      <a:pt x="700" y="1687"/>
                    </a:moveTo>
                    <a:cubicBezTo>
                      <a:pt x="665" y="1687"/>
                      <a:pt x="632" y="1682"/>
                      <a:pt x="599" y="1675"/>
                    </a:cubicBezTo>
                    <a:cubicBezTo>
                      <a:pt x="485" y="1647"/>
                      <a:pt x="396" y="1568"/>
                      <a:pt x="347" y="1450"/>
                    </a:cubicBezTo>
                    <a:cubicBezTo>
                      <a:pt x="148" y="1324"/>
                      <a:pt x="33" y="1141"/>
                      <a:pt x="19" y="923"/>
                    </a:cubicBezTo>
                    <a:cubicBezTo>
                      <a:pt x="0" y="616"/>
                      <a:pt x="180" y="279"/>
                      <a:pt x="517" y="5"/>
                    </a:cubicBezTo>
                    <a:cubicBezTo>
                      <a:pt x="522" y="0"/>
                      <a:pt x="522" y="0"/>
                      <a:pt x="522" y="0"/>
                    </a:cubicBezTo>
                    <a:cubicBezTo>
                      <a:pt x="524" y="7"/>
                      <a:pt x="524" y="7"/>
                      <a:pt x="524" y="7"/>
                    </a:cubicBezTo>
                    <a:cubicBezTo>
                      <a:pt x="642" y="288"/>
                      <a:pt x="937" y="644"/>
                      <a:pt x="1185" y="797"/>
                    </a:cubicBezTo>
                    <a:cubicBezTo>
                      <a:pt x="1189" y="801"/>
                      <a:pt x="1189" y="801"/>
                      <a:pt x="1189" y="801"/>
                    </a:cubicBezTo>
                    <a:cubicBezTo>
                      <a:pt x="1185" y="806"/>
                      <a:pt x="1185" y="806"/>
                      <a:pt x="1185" y="806"/>
                    </a:cubicBezTo>
                    <a:cubicBezTo>
                      <a:pt x="1018" y="942"/>
                      <a:pt x="927" y="1108"/>
                      <a:pt x="939" y="1261"/>
                    </a:cubicBezTo>
                    <a:cubicBezTo>
                      <a:pt x="946" y="1366"/>
                      <a:pt x="1002" y="1455"/>
                      <a:pt x="1100" y="1518"/>
                    </a:cubicBezTo>
                    <a:cubicBezTo>
                      <a:pt x="1105" y="1523"/>
                      <a:pt x="1105" y="1523"/>
                      <a:pt x="1105" y="1523"/>
                    </a:cubicBezTo>
                    <a:cubicBezTo>
                      <a:pt x="1100" y="1528"/>
                      <a:pt x="1100" y="1528"/>
                      <a:pt x="1100" y="1528"/>
                    </a:cubicBezTo>
                    <a:cubicBezTo>
                      <a:pt x="969" y="1629"/>
                      <a:pt x="829" y="1687"/>
                      <a:pt x="700" y="1687"/>
                    </a:cubicBezTo>
                    <a:close/>
                    <a:moveTo>
                      <a:pt x="517" y="16"/>
                    </a:moveTo>
                    <a:cubicBezTo>
                      <a:pt x="187" y="288"/>
                      <a:pt x="9" y="619"/>
                      <a:pt x="28" y="923"/>
                    </a:cubicBezTo>
                    <a:cubicBezTo>
                      <a:pt x="42" y="1139"/>
                      <a:pt x="155" y="1317"/>
                      <a:pt x="354" y="1441"/>
                    </a:cubicBezTo>
                    <a:cubicBezTo>
                      <a:pt x="356" y="1441"/>
                      <a:pt x="356" y="1441"/>
                      <a:pt x="356" y="1441"/>
                    </a:cubicBezTo>
                    <a:cubicBezTo>
                      <a:pt x="356" y="1443"/>
                      <a:pt x="356" y="1443"/>
                      <a:pt x="356" y="1443"/>
                    </a:cubicBezTo>
                    <a:cubicBezTo>
                      <a:pt x="405" y="1561"/>
                      <a:pt x="489" y="1636"/>
                      <a:pt x="602" y="1666"/>
                    </a:cubicBezTo>
                    <a:cubicBezTo>
                      <a:pt x="752" y="1703"/>
                      <a:pt x="927" y="1652"/>
                      <a:pt x="1089" y="1521"/>
                    </a:cubicBezTo>
                    <a:cubicBezTo>
                      <a:pt x="990" y="1457"/>
                      <a:pt x="937" y="1368"/>
                      <a:pt x="930" y="1261"/>
                    </a:cubicBezTo>
                    <a:cubicBezTo>
                      <a:pt x="920" y="1106"/>
                      <a:pt x="1009" y="940"/>
                      <a:pt x="1175" y="804"/>
                    </a:cubicBezTo>
                    <a:cubicBezTo>
                      <a:pt x="927" y="644"/>
                      <a:pt x="637" y="295"/>
                      <a:pt x="51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1" name="Freeform 510">
                <a:extLst>
                  <a:ext uri="{FF2B5EF4-FFF2-40B4-BE49-F238E27FC236}">
                    <a16:creationId xmlns:a16="http://schemas.microsoft.com/office/drawing/2014/main" id="{70244815-B672-71F6-EF0B-274D52DA85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7" y="2600"/>
                <a:ext cx="265" cy="737"/>
              </a:xfrm>
              <a:custGeom>
                <a:avLst/>
                <a:gdLst>
                  <a:gd name="T0" fmla="*/ 326 w 490"/>
                  <a:gd name="T1" fmla="*/ 1347 h 1347"/>
                  <a:gd name="T2" fmla="*/ 19 w 490"/>
                  <a:gd name="T3" fmla="*/ 858 h 1347"/>
                  <a:gd name="T4" fmla="*/ 483 w 490"/>
                  <a:gd name="T5" fmla="*/ 0 h 1347"/>
                  <a:gd name="T6" fmla="*/ 490 w 490"/>
                  <a:gd name="T7" fmla="*/ 7 h 1347"/>
                  <a:gd name="T8" fmla="*/ 31 w 490"/>
                  <a:gd name="T9" fmla="*/ 858 h 1347"/>
                  <a:gd name="T10" fmla="*/ 333 w 490"/>
                  <a:gd name="T11" fmla="*/ 1338 h 1347"/>
                  <a:gd name="T12" fmla="*/ 326 w 490"/>
                  <a:gd name="T13" fmla="*/ 1347 h 1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0" h="1347">
                    <a:moveTo>
                      <a:pt x="326" y="1347"/>
                    </a:moveTo>
                    <a:cubicBezTo>
                      <a:pt x="139" y="1230"/>
                      <a:pt x="33" y="1061"/>
                      <a:pt x="19" y="858"/>
                    </a:cubicBezTo>
                    <a:cubicBezTo>
                      <a:pt x="0" y="569"/>
                      <a:pt x="169" y="258"/>
                      <a:pt x="483" y="0"/>
                    </a:cubicBezTo>
                    <a:cubicBezTo>
                      <a:pt x="490" y="7"/>
                      <a:pt x="490" y="7"/>
                      <a:pt x="490" y="7"/>
                    </a:cubicBezTo>
                    <a:cubicBezTo>
                      <a:pt x="178" y="265"/>
                      <a:pt x="12" y="574"/>
                      <a:pt x="31" y="858"/>
                    </a:cubicBezTo>
                    <a:cubicBezTo>
                      <a:pt x="45" y="1057"/>
                      <a:pt x="148" y="1223"/>
                      <a:pt x="333" y="1338"/>
                    </a:cubicBezTo>
                    <a:lnTo>
                      <a:pt x="326" y="1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2" name="Freeform 511">
                <a:extLst>
                  <a:ext uri="{FF2B5EF4-FFF2-40B4-BE49-F238E27FC236}">
                    <a16:creationId xmlns:a16="http://schemas.microsoft.com/office/drawing/2014/main" id="{E3262F88-A1FA-041E-EBAA-64F56A97AEF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" y="2723"/>
                <a:ext cx="475" cy="295"/>
              </a:xfrm>
              <a:custGeom>
                <a:avLst/>
                <a:gdLst>
                  <a:gd name="T0" fmla="*/ 876 w 876"/>
                  <a:gd name="T1" fmla="*/ 539 h 539"/>
                  <a:gd name="T2" fmla="*/ 0 w 876"/>
                  <a:gd name="T3" fmla="*/ 5 h 539"/>
                  <a:gd name="T4" fmla="*/ 10 w 876"/>
                  <a:gd name="T5" fmla="*/ 0 h 539"/>
                  <a:gd name="T6" fmla="*/ 876 w 876"/>
                  <a:gd name="T7" fmla="*/ 529 h 539"/>
                  <a:gd name="T8" fmla="*/ 876 w 876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39">
                    <a:moveTo>
                      <a:pt x="876" y="539"/>
                    </a:moveTo>
                    <a:cubicBezTo>
                      <a:pt x="511" y="529"/>
                      <a:pt x="117" y="288"/>
                      <a:pt x="0" y="5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3" name="Freeform 512">
                <a:extLst>
                  <a:ext uri="{FF2B5EF4-FFF2-40B4-BE49-F238E27FC236}">
                    <a16:creationId xmlns:a16="http://schemas.microsoft.com/office/drawing/2014/main" id="{56972719-D323-141B-3A74-81C3BF448A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" y="3005"/>
                <a:ext cx="491" cy="220"/>
              </a:xfrm>
              <a:custGeom>
                <a:avLst/>
                <a:gdLst>
                  <a:gd name="T0" fmla="*/ 597 w 906"/>
                  <a:gd name="T1" fmla="*/ 335 h 403"/>
                  <a:gd name="T2" fmla="*/ 0 w 906"/>
                  <a:gd name="T3" fmla="*/ 5 h 403"/>
                  <a:gd name="T4" fmla="*/ 9 w 906"/>
                  <a:gd name="T5" fmla="*/ 0 h 403"/>
                  <a:gd name="T6" fmla="*/ 903 w 906"/>
                  <a:gd name="T7" fmla="*/ 272 h 403"/>
                  <a:gd name="T8" fmla="*/ 906 w 906"/>
                  <a:gd name="T9" fmla="*/ 282 h 403"/>
                  <a:gd name="T10" fmla="*/ 597 w 906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6" h="403">
                    <a:moveTo>
                      <a:pt x="597" y="335"/>
                    </a:moveTo>
                    <a:cubicBezTo>
                      <a:pt x="325" y="335"/>
                      <a:pt x="86" y="211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4" y="282"/>
                      <a:pt x="526" y="403"/>
                      <a:pt x="903" y="272"/>
                    </a:cubicBezTo>
                    <a:cubicBezTo>
                      <a:pt x="906" y="282"/>
                      <a:pt x="906" y="282"/>
                      <a:pt x="906" y="282"/>
                    </a:cubicBezTo>
                    <a:cubicBezTo>
                      <a:pt x="803" y="319"/>
                      <a:pt x="697" y="335"/>
                      <a:pt x="597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4" name="Freeform 513">
                <a:extLst>
                  <a:ext uri="{FF2B5EF4-FFF2-40B4-BE49-F238E27FC236}">
                    <a16:creationId xmlns:a16="http://schemas.microsoft.com/office/drawing/2014/main" id="{88453409-4DB2-63AD-2F43-8BA0487012C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563" y="3048"/>
                <a:ext cx="1109" cy="313"/>
              </a:xfrm>
              <a:custGeom>
                <a:avLst/>
                <a:gdLst>
                  <a:gd name="T0" fmla="*/ 358 w 2046"/>
                  <a:gd name="T1" fmla="*/ 567 h 572"/>
                  <a:gd name="T2" fmla="*/ 257 w 2046"/>
                  <a:gd name="T3" fmla="*/ 555 h 572"/>
                  <a:gd name="T4" fmla="*/ 5 w 2046"/>
                  <a:gd name="T5" fmla="*/ 328 h 572"/>
                  <a:gd name="T6" fmla="*/ 0 w 2046"/>
                  <a:gd name="T7" fmla="*/ 314 h 572"/>
                  <a:gd name="T8" fmla="*/ 14 w 2046"/>
                  <a:gd name="T9" fmla="*/ 321 h 572"/>
                  <a:gd name="T10" fmla="*/ 625 w 2046"/>
                  <a:gd name="T11" fmla="*/ 483 h 572"/>
                  <a:gd name="T12" fmla="*/ 754 w 2046"/>
                  <a:gd name="T13" fmla="*/ 396 h 572"/>
                  <a:gd name="T14" fmla="*/ 756 w 2046"/>
                  <a:gd name="T15" fmla="*/ 394 h 572"/>
                  <a:gd name="T16" fmla="*/ 758 w 2046"/>
                  <a:gd name="T17" fmla="*/ 396 h 572"/>
                  <a:gd name="T18" fmla="*/ 934 w 2046"/>
                  <a:gd name="T19" fmla="*/ 464 h 572"/>
                  <a:gd name="T20" fmla="*/ 1976 w 2046"/>
                  <a:gd name="T21" fmla="*/ 5 h 572"/>
                  <a:gd name="T22" fmla="*/ 1981 w 2046"/>
                  <a:gd name="T23" fmla="*/ 0 h 572"/>
                  <a:gd name="T24" fmla="*/ 1983 w 2046"/>
                  <a:gd name="T25" fmla="*/ 7 h 572"/>
                  <a:gd name="T26" fmla="*/ 1995 w 2046"/>
                  <a:gd name="T27" fmla="*/ 298 h 572"/>
                  <a:gd name="T28" fmla="*/ 1739 w 2046"/>
                  <a:gd name="T29" fmla="*/ 248 h 572"/>
                  <a:gd name="T30" fmla="*/ 932 w 2046"/>
                  <a:gd name="T31" fmla="*/ 473 h 572"/>
                  <a:gd name="T32" fmla="*/ 625 w 2046"/>
                  <a:gd name="T33" fmla="*/ 494 h 572"/>
                  <a:gd name="T34" fmla="*/ 358 w 2046"/>
                  <a:gd name="T35" fmla="*/ 567 h 572"/>
                  <a:gd name="T36" fmla="*/ 19 w 2046"/>
                  <a:gd name="T37" fmla="*/ 337 h 572"/>
                  <a:gd name="T38" fmla="*/ 260 w 2046"/>
                  <a:gd name="T39" fmla="*/ 546 h 572"/>
                  <a:gd name="T40" fmla="*/ 606 w 2046"/>
                  <a:gd name="T41" fmla="*/ 494 h 572"/>
                  <a:gd name="T42" fmla="*/ 19 w 2046"/>
                  <a:gd name="T43" fmla="*/ 337 h 572"/>
                  <a:gd name="T44" fmla="*/ 641 w 2046"/>
                  <a:gd name="T45" fmla="*/ 483 h 572"/>
                  <a:gd name="T46" fmla="*/ 906 w 2046"/>
                  <a:gd name="T47" fmla="*/ 466 h 572"/>
                  <a:gd name="T48" fmla="*/ 756 w 2046"/>
                  <a:gd name="T49" fmla="*/ 405 h 572"/>
                  <a:gd name="T50" fmla="*/ 641 w 2046"/>
                  <a:gd name="T51" fmla="*/ 483 h 572"/>
                  <a:gd name="T52" fmla="*/ 962 w 2046"/>
                  <a:gd name="T53" fmla="*/ 466 h 572"/>
                  <a:gd name="T54" fmla="*/ 1735 w 2046"/>
                  <a:gd name="T55" fmla="*/ 237 h 572"/>
                  <a:gd name="T56" fmla="*/ 1737 w 2046"/>
                  <a:gd name="T57" fmla="*/ 234 h 572"/>
                  <a:gd name="T58" fmla="*/ 1739 w 2046"/>
                  <a:gd name="T59" fmla="*/ 237 h 572"/>
                  <a:gd name="T60" fmla="*/ 1985 w 2046"/>
                  <a:gd name="T61" fmla="*/ 288 h 572"/>
                  <a:gd name="T62" fmla="*/ 1974 w 2046"/>
                  <a:gd name="T63" fmla="*/ 16 h 572"/>
                  <a:gd name="T64" fmla="*/ 962 w 2046"/>
                  <a:gd name="T65" fmla="*/ 466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6" h="572">
                    <a:moveTo>
                      <a:pt x="358" y="567"/>
                    </a:moveTo>
                    <a:cubicBezTo>
                      <a:pt x="323" y="567"/>
                      <a:pt x="290" y="562"/>
                      <a:pt x="257" y="555"/>
                    </a:cubicBezTo>
                    <a:cubicBezTo>
                      <a:pt x="143" y="527"/>
                      <a:pt x="54" y="445"/>
                      <a:pt x="5" y="328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14" y="321"/>
                      <a:pt x="14" y="321"/>
                      <a:pt x="14" y="321"/>
                    </a:cubicBezTo>
                    <a:cubicBezTo>
                      <a:pt x="182" y="426"/>
                      <a:pt x="396" y="478"/>
                      <a:pt x="625" y="483"/>
                    </a:cubicBezTo>
                    <a:cubicBezTo>
                      <a:pt x="669" y="459"/>
                      <a:pt x="712" y="429"/>
                      <a:pt x="754" y="396"/>
                    </a:cubicBezTo>
                    <a:cubicBezTo>
                      <a:pt x="756" y="394"/>
                      <a:pt x="756" y="394"/>
                      <a:pt x="756" y="394"/>
                    </a:cubicBezTo>
                    <a:cubicBezTo>
                      <a:pt x="758" y="396"/>
                      <a:pt x="758" y="396"/>
                      <a:pt x="758" y="396"/>
                    </a:cubicBezTo>
                    <a:cubicBezTo>
                      <a:pt x="810" y="429"/>
                      <a:pt x="868" y="450"/>
                      <a:pt x="934" y="464"/>
                    </a:cubicBezTo>
                    <a:cubicBezTo>
                      <a:pt x="1297" y="410"/>
                      <a:pt x="1674" y="253"/>
                      <a:pt x="1976" y="5"/>
                    </a:cubicBezTo>
                    <a:cubicBezTo>
                      <a:pt x="1981" y="0"/>
                      <a:pt x="1981" y="0"/>
                      <a:pt x="1981" y="0"/>
                    </a:cubicBezTo>
                    <a:cubicBezTo>
                      <a:pt x="1983" y="7"/>
                      <a:pt x="1983" y="7"/>
                      <a:pt x="1983" y="7"/>
                    </a:cubicBezTo>
                    <a:cubicBezTo>
                      <a:pt x="2041" y="150"/>
                      <a:pt x="2046" y="253"/>
                      <a:pt x="1995" y="298"/>
                    </a:cubicBezTo>
                    <a:cubicBezTo>
                      <a:pt x="1948" y="337"/>
                      <a:pt x="1856" y="321"/>
                      <a:pt x="1739" y="248"/>
                    </a:cubicBezTo>
                    <a:cubicBezTo>
                      <a:pt x="1505" y="438"/>
                      <a:pt x="1182" y="523"/>
                      <a:pt x="932" y="473"/>
                    </a:cubicBezTo>
                    <a:cubicBezTo>
                      <a:pt x="826" y="490"/>
                      <a:pt x="723" y="497"/>
                      <a:pt x="625" y="494"/>
                    </a:cubicBezTo>
                    <a:cubicBezTo>
                      <a:pt x="536" y="541"/>
                      <a:pt x="445" y="567"/>
                      <a:pt x="358" y="567"/>
                    </a:cubicBezTo>
                    <a:close/>
                    <a:moveTo>
                      <a:pt x="19" y="337"/>
                    </a:moveTo>
                    <a:cubicBezTo>
                      <a:pt x="68" y="445"/>
                      <a:pt x="150" y="518"/>
                      <a:pt x="260" y="546"/>
                    </a:cubicBezTo>
                    <a:cubicBezTo>
                      <a:pt x="367" y="572"/>
                      <a:pt x="487" y="553"/>
                      <a:pt x="606" y="494"/>
                    </a:cubicBezTo>
                    <a:cubicBezTo>
                      <a:pt x="386" y="485"/>
                      <a:pt x="182" y="434"/>
                      <a:pt x="19" y="337"/>
                    </a:cubicBezTo>
                    <a:close/>
                    <a:moveTo>
                      <a:pt x="641" y="483"/>
                    </a:moveTo>
                    <a:cubicBezTo>
                      <a:pt x="726" y="483"/>
                      <a:pt x="815" y="478"/>
                      <a:pt x="906" y="466"/>
                    </a:cubicBezTo>
                    <a:cubicBezTo>
                      <a:pt x="850" y="452"/>
                      <a:pt x="801" y="434"/>
                      <a:pt x="756" y="405"/>
                    </a:cubicBezTo>
                    <a:cubicBezTo>
                      <a:pt x="719" y="436"/>
                      <a:pt x="681" y="462"/>
                      <a:pt x="641" y="483"/>
                    </a:cubicBezTo>
                    <a:close/>
                    <a:moveTo>
                      <a:pt x="962" y="466"/>
                    </a:moveTo>
                    <a:cubicBezTo>
                      <a:pt x="1206" y="504"/>
                      <a:pt x="1512" y="419"/>
                      <a:pt x="1735" y="237"/>
                    </a:cubicBezTo>
                    <a:cubicBezTo>
                      <a:pt x="1737" y="234"/>
                      <a:pt x="1737" y="234"/>
                      <a:pt x="1737" y="234"/>
                    </a:cubicBezTo>
                    <a:cubicBezTo>
                      <a:pt x="1739" y="237"/>
                      <a:pt x="1739" y="237"/>
                      <a:pt x="1739" y="237"/>
                    </a:cubicBezTo>
                    <a:cubicBezTo>
                      <a:pt x="1854" y="307"/>
                      <a:pt x="1941" y="326"/>
                      <a:pt x="1985" y="288"/>
                    </a:cubicBezTo>
                    <a:cubicBezTo>
                      <a:pt x="2032" y="248"/>
                      <a:pt x="2027" y="150"/>
                      <a:pt x="1974" y="16"/>
                    </a:cubicBezTo>
                    <a:cubicBezTo>
                      <a:pt x="1683" y="255"/>
                      <a:pt x="1318" y="410"/>
                      <a:pt x="962" y="4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5" name="Freeform 514">
                <a:extLst>
                  <a:ext uri="{FF2B5EF4-FFF2-40B4-BE49-F238E27FC236}">
                    <a16:creationId xmlns:a16="http://schemas.microsoft.com/office/drawing/2014/main" id="{A269C683-8246-D5FA-E156-905C2FF93C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3" y="3170"/>
                <a:ext cx="998" cy="318"/>
              </a:xfrm>
              <a:custGeom>
                <a:avLst/>
                <a:gdLst>
                  <a:gd name="T0" fmla="*/ 609 w 1840"/>
                  <a:gd name="T1" fmla="*/ 457 h 581"/>
                  <a:gd name="T2" fmla="*/ 0 w 1840"/>
                  <a:gd name="T3" fmla="*/ 304 h 581"/>
                  <a:gd name="T4" fmla="*/ 5 w 1840"/>
                  <a:gd name="T5" fmla="*/ 295 h 581"/>
                  <a:gd name="T6" fmla="*/ 1833 w 1840"/>
                  <a:gd name="T7" fmla="*/ 0 h 581"/>
                  <a:gd name="T8" fmla="*/ 1840 w 1840"/>
                  <a:gd name="T9" fmla="*/ 7 h 581"/>
                  <a:gd name="T10" fmla="*/ 609 w 1840"/>
                  <a:gd name="T11" fmla="*/ 45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40" h="581">
                    <a:moveTo>
                      <a:pt x="609" y="457"/>
                    </a:moveTo>
                    <a:cubicBezTo>
                      <a:pt x="379" y="457"/>
                      <a:pt x="166" y="407"/>
                      <a:pt x="0" y="304"/>
                    </a:cubicBezTo>
                    <a:cubicBezTo>
                      <a:pt x="5" y="295"/>
                      <a:pt x="5" y="295"/>
                      <a:pt x="5" y="295"/>
                    </a:cubicBezTo>
                    <a:cubicBezTo>
                      <a:pt x="466" y="581"/>
                      <a:pt x="1285" y="450"/>
                      <a:pt x="1833" y="0"/>
                    </a:cubicBezTo>
                    <a:cubicBezTo>
                      <a:pt x="1840" y="7"/>
                      <a:pt x="1840" y="7"/>
                      <a:pt x="1840" y="7"/>
                    </a:cubicBezTo>
                    <a:cubicBezTo>
                      <a:pt x="1489" y="300"/>
                      <a:pt x="1021" y="457"/>
                      <a:pt x="609" y="4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6" name="Freeform 515">
                <a:extLst>
                  <a:ext uri="{FF2B5EF4-FFF2-40B4-BE49-F238E27FC236}">
                    <a16:creationId xmlns:a16="http://schemas.microsoft.com/office/drawing/2014/main" id="{5FB4E41F-FF11-09A1-3A52-C940546FDE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91" y="3310"/>
                <a:ext cx="247" cy="123"/>
              </a:xfrm>
              <a:custGeom>
                <a:avLst/>
                <a:gdLst>
                  <a:gd name="T0" fmla="*/ 220 w 456"/>
                  <a:gd name="T1" fmla="*/ 225 h 225"/>
                  <a:gd name="T2" fmla="*/ 218 w 456"/>
                  <a:gd name="T3" fmla="*/ 225 h 225"/>
                  <a:gd name="T4" fmla="*/ 0 w 456"/>
                  <a:gd name="T5" fmla="*/ 12 h 225"/>
                  <a:gd name="T6" fmla="*/ 9 w 456"/>
                  <a:gd name="T7" fmla="*/ 7 h 225"/>
                  <a:gd name="T8" fmla="*/ 220 w 456"/>
                  <a:gd name="T9" fmla="*/ 216 h 225"/>
                  <a:gd name="T10" fmla="*/ 222 w 456"/>
                  <a:gd name="T11" fmla="*/ 216 h 225"/>
                  <a:gd name="T12" fmla="*/ 447 w 456"/>
                  <a:gd name="T13" fmla="*/ 0 h 225"/>
                  <a:gd name="T14" fmla="*/ 456 w 456"/>
                  <a:gd name="T15" fmla="*/ 5 h 225"/>
                  <a:gd name="T16" fmla="*/ 220 w 456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6" h="225">
                    <a:moveTo>
                      <a:pt x="220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3" y="223"/>
                      <a:pt x="56" y="148"/>
                      <a:pt x="0" y="12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3" y="141"/>
                      <a:pt x="138" y="213"/>
                      <a:pt x="220" y="216"/>
                    </a:cubicBezTo>
                    <a:cubicBezTo>
                      <a:pt x="222" y="216"/>
                      <a:pt x="222" y="216"/>
                      <a:pt x="222" y="216"/>
                    </a:cubicBezTo>
                    <a:cubicBezTo>
                      <a:pt x="304" y="216"/>
                      <a:pt x="386" y="141"/>
                      <a:pt x="447" y="0"/>
                    </a:cubicBezTo>
                    <a:cubicBezTo>
                      <a:pt x="456" y="5"/>
                      <a:pt x="456" y="5"/>
                      <a:pt x="456" y="5"/>
                    </a:cubicBezTo>
                    <a:cubicBezTo>
                      <a:pt x="391" y="148"/>
                      <a:pt x="309" y="225"/>
                      <a:pt x="22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7" name="Freeform 516">
                <a:extLst>
                  <a:ext uri="{FF2B5EF4-FFF2-40B4-BE49-F238E27FC236}">
                    <a16:creationId xmlns:a16="http://schemas.microsoft.com/office/drawing/2014/main" id="{7232D515-BF17-886C-0C19-EED02B16C4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74" y="3251"/>
                <a:ext cx="78" cy="130"/>
              </a:xfrm>
              <a:custGeom>
                <a:avLst/>
                <a:gdLst>
                  <a:gd name="T0" fmla="*/ 122 w 145"/>
                  <a:gd name="T1" fmla="*/ 237 h 237"/>
                  <a:gd name="T2" fmla="*/ 0 w 145"/>
                  <a:gd name="T3" fmla="*/ 5 h 237"/>
                  <a:gd name="T4" fmla="*/ 9 w 145"/>
                  <a:gd name="T5" fmla="*/ 0 h 237"/>
                  <a:gd name="T6" fmla="*/ 122 w 145"/>
                  <a:gd name="T7" fmla="*/ 225 h 237"/>
                  <a:gd name="T8" fmla="*/ 91 w 145"/>
                  <a:gd name="T9" fmla="*/ 54 h 237"/>
                  <a:gd name="T10" fmla="*/ 101 w 145"/>
                  <a:gd name="T11" fmla="*/ 52 h 237"/>
                  <a:gd name="T12" fmla="*/ 124 w 145"/>
                  <a:gd name="T13" fmla="*/ 235 h 237"/>
                  <a:gd name="T14" fmla="*/ 122 w 145"/>
                  <a:gd name="T15" fmla="*/ 2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5" h="237">
                    <a:moveTo>
                      <a:pt x="122" y="237"/>
                    </a:moveTo>
                    <a:cubicBezTo>
                      <a:pt x="112" y="237"/>
                      <a:pt x="87" y="218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8" y="216"/>
                      <a:pt x="122" y="225"/>
                      <a:pt x="122" y="225"/>
                    </a:cubicBezTo>
                    <a:cubicBezTo>
                      <a:pt x="124" y="223"/>
                      <a:pt x="131" y="206"/>
                      <a:pt x="91" y="54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45" y="228"/>
                      <a:pt x="131" y="232"/>
                      <a:pt x="124" y="235"/>
                    </a:cubicBezTo>
                    <a:cubicBezTo>
                      <a:pt x="124" y="237"/>
                      <a:pt x="124" y="237"/>
                      <a:pt x="122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8" name="Freeform 517">
                <a:extLst>
                  <a:ext uri="{FF2B5EF4-FFF2-40B4-BE49-F238E27FC236}">
                    <a16:creationId xmlns:a16="http://schemas.microsoft.com/office/drawing/2014/main" id="{796726E7-77E1-8C59-7B2F-62B495D83A1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02" y="2257"/>
                <a:ext cx="418" cy="968"/>
              </a:xfrm>
              <a:custGeom>
                <a:avLst/>
                <a:gdLst>
                  <a:gd name="T0" fmla="*/ 197 w 771"/>
                  <a:gd name="T1" fmla="*/ 1762 h 1769"/>
                  <a:gd name="T2" fmla="*/ 5 w 771"/>
                  <a:gd name="T3" fmla="*/ 1690 h 1769"/>
                  <a:gd name="T4" fmla="*/ 0 w 771"/>
                  <a:gd name="T5" fmla="*/ 1685 h 1769"/>
                  <a:gd name="T6" fmla="*/ 5 w 771"/>
                  <a:gd name="T7" fmla="*/ 1680 h 1769"/>
                  <a:gd name="T8" fmla="*/ 251 w 771"/>
                  <a:gd name="T9" fmla="*/ 1226 h 1769"/>
                  <a:gd name="T10" fmla="*/ 89 w 771"/>
                  <a:gd name="T11" fmla="*/ 970 h 1769"/>
                  <a:gd name="T12" fmla="*/ 85 w 771"/>
                  <a:gd name="T13" fmla="*/ 966 h 1769"/>
                  <a:gd name="T14" fmla="*/ 89 w 771"/>
                  <a:gd name="T15" fmla="*/ 961 h 1769"/>
                  <a:gd name="T16" fmla="*/ 410 w 771"/>
                  <a:gd name="T17" fmla="*/ 14 h 1769"/>
                  <a:gd name="T18" fmla="*/ 405 w 771"/>
                  <a:gd name="T19" fmla="*/ 0 h 1769"/>
                  <a:gd name="T20" fmla="*/ 419 w 771"/>
                  <a:gd name="T21" fmla="*/ 7 h 1769"/>
                  <a:gd name="T22" fmla="*/ 750 w 771"/>
                  <a:gd name="T23" fmla="*/ 532 h 1769"/>
                  <a:gd name="T24" fmla="*/ 253 w 771"/>
                  <a:gd name="T25" fmla="*/ 1451 h 1769"/>
                  <a:gd name="T26" fmla="*/ 265 w 771"/>
                  <a:gd name="T27" fmla="*/ 1737 h 1769"/>
                  <a:gd name="T28" fmla="*/ 197 w 771"/>
                  <a:gd name="T29" fmla="*/ 1762 h 1769"/>
                  <a:gd name="T30" fmla="*/ 17 w 771"/>
                  <a:gd name="T31" fmla="*/ 1685 h 1769"/>
                  <a:gd name="T32" fmla="*/ 258 w 771"/>
                  <a:gd name="T33" fmla="*/ 1734 h 1769"/>
                  <a:gd name="T34" fmla="*/ 244 w 771"/>
                  <a:gd name="T35" fmla="*/ 1455 h 1769"/>
                  <a:gd name="T36" fmla="*/ 242 w 771"/>
                  <a:gd name="T37" fmla="*/ 1453 h 1769"/>
                  <a:gd name="T38" fmla="*/ 244 w 771"/>
                  <a:gd name="T39" fmla="*/ 1451 h 1769"/>
                  <a:gd name="T40" fmla="*/ 738 w 771"/>
                  <a:gd name="T41" fmla="*/ 539 h 1769"/>
                  <a:gd name="T42" fmla="*/ 426 w 771"/>
                  <a:gd name="T43" fmla="*/ 31 h 1769"/>
                  <a:gd name="T44" fmla="*/ 101 w 771"/>
                  <a:gd name="T45" fmla="*/ 970 h 1769"/>
                  <a:gd name="T46" fmla="*/ 260 w 771"/>
                  <a:gd name="T47" fmla="*/ 1230 h 1769"/>
                  <a:gd name="T48" fmla="*/ 17 w 771"/>
                  <a:gd name="T49" fmla="*/ 1685 h 1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71" h="1769">
                    <a:moveTo>
                      <a:pt x="197" y="1762"/>
                    </a:moveTo>
                    <a:cubicBezTo>
                      <a:pt x="148" y="1762"/>
                      <a:pt x="82" y="1739"/>
                      <a:pt x="5" y="1690"/>
                    </a:cubicBezTo>
                    <a:cubicBezTo>
                      <a:pt x="0" y="1685"/>
                      <a:pt x="0" y="1685"/>
                      <a:pt x="0" y="1685"/>
                    </a:cubicBezTo>
                    <a:cubicBezTo>
                      <a:pt x="5" y="1680"/>
                      <a:pt x="5" y="1680"/>
                      <a:pt x="5" y="1680"/>
                    </a:cubicBezTo>
                    <a:cubicBezTo>
                      <a:pt x="171" y="1544"/>
                      <a:pt x="263" y="1378"/>
                      <a:pt x="251" y="1226"/>
                    </a:cubicBezTo>
                    <a:cubicBezTo>
                      <a:pt x="244" y="1120"/>
                      <a:pt x="188" y="1031"/>
                      <a:pt x="89" y="970"/>
                    </a:cubicBezTo>
                    <a:cubicBezTo>
                      <a:pt x="85" y="966"/>
                      <a:pt x="85" y="966"/>
                      <a:pt x="85" y="966"/>
                    </a:cubicBezTo>
                    <a:cubicBezTo>
                      <a:pt x="89" y="961"/>
                      <a:pt x="89" y="961"/>
                      <a:pt x="89" y="961"/>
                    </a:cubicBezTo>
                    <a:cubicBezTo>
                      <a:pt x="382" y="720"/>
                      <a:pt x="527" y="295"/>
                      <a:pt x="410" y="14"/>
                    </a:cubicBezTo>
                    <a:cubicBezTo>
                      <a:pt x="405" y="0"/>
                      <a:pt x="405" y="0"/>
                      <a:pt x="405" y="0"/>
                    </a:cubicBezTo>
                    <a:cubicBezTo>
                      <a:pt x="419" y="7"/>
                      <a:pt x="419" y="7"/>
                      <a:pt x="419" y="7"/>
                    </a:cubicBezTo>
                    <a:cubicBezTo>
                      <a:pt x="621" y="131"/>
                      <a:pt x="733" y="314"/>
                      <a:pt x="750" y="532"/>
                    </a:cubicBezTo>
                    <a:cubicBezTo>
                      <a:pt x="771" y="839"/>
                      <a:pt x="588" y="1174"/>
                      <a:pt x="253" y="1451"/>
                    </a:cubicBezTo>
                    <a:cubicBezTo>
                      <a:pt x="312" y="1594"/>
                      <a:pt x="314" y="1694"/>
                      <a:pt x="265" y="1737"/>
                    </a:cubicBezTo>
                    <a:cubicBezTo>
                      <a:pt x="246" y="1755"/>
                      <a:pt x="223" y="1762"/>
                      <a:pt x="197" y="1762"/>
                    </a:cubicBezTo>
                    <a:close/>
                    <a:moveTo>
                      <a:pt x="17" y="1685"/>
                    </a:moveTo>
                    <a:cubicBezTo>
                      <a:pt x="129" y="1753"/>
                      <a:pt x="213" y="1769"/>
                      <a:pt x="258" y="1734"/>
                    </a:cubicBezTo>
                    <a:cubicBezTo>
                      <a:pt x="305" y="1694"/>
                      <a:pt x="300" y="1594"/>
                      <a:pt x="244" y="1455"/>
                    </a:cubicBezTo>
                    <a:cubicBezTo>
                      <a:pt x="242" y="1453"/>
                      <a:pt x="242" y="1453"/>
                      <a:pt x="242" y="1453"/>
                    </a:cubicBezTo>
                    <a:cubicBezTo>
                      <a:pt x="244" y="1451"/>
                      <a:pt x="244" y="1451"/>
                      <a:pt x="244" y="1451"/>
                    </a:cubicBezTo>
                    <a:cubicBezTo>
                      <a:pt x="579" y="1177"/>
                      <a:pt x="759" y="844"/>
                      <a:pt x="738" y="539"/>
                    </a:cubicBezTo>
                    <a:cubicBezTo>
                      <a:pt x="724" y="328"/>
                      <a:pt x="616" y="153"/>
                      <a:pt x="426" y="31"/>
                    </a:cubicBezTo>
                    <a:cubicBezTo>
                      <a:pt x="532" y="314"/>
                      <a:pt x="389" y="729"/>
                      <a:pt x="101" y="970"/>
                    </a:cubicBezTo>
                    <a:cubicBezTo>
                      <a:pt x="199" y="1034"/>
                      <a:pt x="253" y="1123"/>
                      <a:pt x="260" y="1230"/>
                    </a:cubicBezTo>
                    <a:cubicBezTo>
                      <a:pt x="272" y="1380"/>
                      <a:pt x="181" y="1549"/>
                      <a:pt x="17" y="16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39" name="Freeform 518">
                <a:extLst>
                  <a:ext uri="{FF2B5EF4-FFF2-40B4-BE49-F238E27FC236}">
                    <a16:creationId xmlns:a16="http://schemas.microsoft.com/office/drawing/2014/main" id="{487E2E9C-E3F4-2FE4-1C5C-90589DB3F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58" y="2438"/>
                <a:ext cx="266" cy="737"/>
              </a:xfrm>
              <a:custGeom>
                <a:avLst/>
                <a:gdLst>
                  <a:gd name="T0" fmla="*/ 7 w 490"/>
                  <a:gd name="T1" fmla="*/ 1347 h 1347"/>
                  <a:gd name="T2" fmla="*/ 0 w 490"/>
                  <a:gd name="T3" fmla="*/ 1340 h 1347"/>
                  <a:gd name="T4" fmla="*/ 462 w 490"/>
                  <a:gd name="T5" fmla="*/ 489 h 1347"/>
                  <a:gd name="T6" fmla="*/ 160 w 490"/>
                  <a:gd name="T7" fmla="*/ 9 h 1347"/>
                  <a:gd name="T8" fmla="*/ 164 w 490"/>
                  <a:gd name="T9" fmla="*/ 0 h 1347"/>
                  <a:gd name="T10" fmla="*/ 471 w 490"/>
                  <a:gd name="T11" fmla="*/ 489 h 1347"/>
                  <a:gd name="T12" fmla="*/ 7 w 490"/>
                  <a:gd name="T13" fmla="*/ 1347 h 1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0" h="1347">
                    <a:moveTo>
                      <a:pt x="7" y="1347"/>
                    </a:moveTo>
                    <a:cubicBezTo>
                      <a:pt x="0" y="1340"/>
                      <a:pt x="0" y="1340"/>
                      <a:pt x="0" y="1340"/>
                    </a:cubicBezTo>
                    <a:cubicBezTo>
                      <a:pt x="312" y="1085"/>
                      <a:pt x="480" y="775"/>
                      <a:pt x="462" y="489"/>
                    </a:cubicBezTo>
                    <a:cubicBezTo>
                      <a:pt x="448" y="290"/>
                      <a:pt x="345" y="124"/>
                      <a:pt x="160" y="9"/>
                    </a:cubicBezTo>
                    <a:cubicBezTo>
                      <a:pt x="164" y="0"/>
                      <a:pt x="164" y="0"/>
                      <a:pt x="164" y="0"/>
                    </a:cubicBezTo>
                    <a:cubicBezTo>
                      <a:pt x="352" y="117"/>
                      <a:pt x="457" y="285"/>
                      <a:pt x="471" y="489"/>
                    </a:cubicBezTo>
                    <a:cubicBezTo>
                      <a:pt x="490" y="778"/>
                      <a:pt x="321" y="1089"/>
                      <a:pt x="7" y="13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0" name="Freeform 519">
                <a:extLst>
                  <a:ext uri="{FF2B5EF4-FFF2-40B4-BE49-F238E27FC236}">
                    <a16:creationId xmlns:a16="http://schemas.microsoft.com/office/drawing/2014/main" id="{2811C639-FA7D-EA9B-6E93-BF73A1C7A9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19" y="2768"/>
                <a:ext cx="273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6" y="436"/>
                      <a:pt x="424" y="326"/>
                    </a:cubicBezTo>
                    <a:cubicBezTo>
                      <a:pt x="484" y="239"/>
                      <a:pt x="491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8" y="438"/>
                      <a:pt x="210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1" name="Freeform 520">
                <a:extLst>
                  <a:ext uri="{FF2B5EF4-FFF2-40B4-BE49-F238E27FC236}">
                    <a16:creationId xmlns:a16="http://schemas.microsoft.com/office/drawing/2014/main" id="{008306E9-11A9-BBF8-521B-EBF24F2F54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35" y="2485"/>
                <a:ext cx="287" cy="415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8 h 757"/>
                  <a:gd name="T4" fmla="*/ 461 w 529"/>
                  <a:gd name="T5" fmla="*/ 359 h 757"/>
                  <a:gd name="T6" fmla="*/ 473 w 529"/>
                  <a:gd name="T7" fmla="*/ 5 h 757"/>
                  <a:gd name="T8" fmla="*/ 482 w 529"/>
                  <a:gd name="T9" fmla="*/ 0 h 757"/>
                  <a:gd name="T10" fmla="*/ 471 w 529"/>
                  <a:gd name="T11" fmla="*/ 364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8"/>
                      <a:pt x="0" y="748"/>
                      <a:pt x="0" y="748"/>
                    </a:cubicBezTo>
                    <a:cubicBezTo>
                      <a:pt x="216" y="673"/>
                      <a:pt x="384" y="532"/>
                      <a:pt x="461" y="359"/>
                    </a:cubicBezTo>
                    <a:cubicBezTo>
                      <a:pt x="515" y="239"/>
                      <a:pt x="520" y="115"/>
                      <a:pt x="473" y="5"/>
                    </a:cubicBezTo>
                    <a:cubicBezTo>
                      <a:pt x="482" y="0"/>
                      <a:pt x="482" y="0"/>
                      <a:pt x="482" y="0"/>
                    </a:cubicBezTo>
                    <a:cubicBezTo>
                      <a:pt x="529" y="115"/>
                      <a:pt x="525" y="239"/>
                      <a:pt x="471" y="364"/>
                    </a:cubicBezTo>
                    <a:cubicBezTo>
                      <a:pt x="391" y="537"/>
                      <a:pt x="220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2" name="Freeform 521">
                <a:extLst>
                  <a:ext uri="{FF2B5EF4-FFF2-40B4-BE49-F238E27FC236}">
                    <a16:creationId xmlns:a16="http://schemas.microsoft.com/office/drawing/2014/main" id="{DB13F5E9-3650-C091-D5E5-4CC92EDF585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23" y="2125"/>
                <a:ext cx="1109" cy="319"/>
              </a:xfrm>
              <a:custGeom>
                <a:avLst/>
                <a:gdLst>
                  <a:gd name="T0" fmla="*/ 65 w 2046"/>
                  <a:gd name="T1" fmla="*/ 583 h 583"/>
                  <a:gd name="T2" fmla="*/ 63 w 2046"/>
                  <a:gd name="T3" fmla="*/ 576 h 583"/>
                  <a:gd name="T4" fmla="*/ 51 w 2046"/>
                  <a:gd name="T5" fmla="*/ 286 h 583"/>
                  <a:gd name="T6" fmla="*/ 307 w 2046"/>
                  <a:gd name="T7" fmla="*/ 335 h 583"/>
                  <a:gd name="T8" fmla="*/ 1114 w 2046"/>
                  <a:gd name="T9" fmla="*/ 110 h 583"/>
                  <a:gd name="T10" fmla="*/ 1421 w 2046"/>
                  <a:gd name="T11" fmla="*/ 89 h 583"/>
                  <a:gd name="T12" fmla="*/ 1789 w 2046"/>
                  <a:gd name="T13" fmla="*/ 28 h 583"/>
                  <a:gd name="T14" fmla="*/ 2041 w 2046"/>
                  <a:gd name="T15" fmla="*/ 255 h 583"/>
                  <a:gd name="T16" fmla="*/ 2046 w 2046"/>
                  <a:gd name="T17" fmla="*/ 269 h 583"/>
                  <a:gd name="T18" fmla="*/ 2032 w 2046"/>
                  <a:gd name="T19" fmla="*/ 262 h 583"/>
                  <a:gd name="T20" fmla="*/ 1421 w 2046"/>
                  <a:gd name="T21" fmla="*/ 101 h 583"/>
                  <a:gd name="T22" fmla="*/ 1292 w 2046"/>
                  <a:gd name="T23" fmla="*/ 187 h 583"/>
                  <a:gd name="T24" fmla="*/ 1290 w 2046"/>
                  <a:gd name="T25" fmla="*/ 190 h 583"/>
                  <a:gd name="T26" fmla="*/ 1290 w 2046"/>
                  <a:gd name="T27" fmla="*/ 187 h 583"/>
                  <a:gd name="T28" fmla="*/ 1114 w 2046"/>
                  <a:gd name="T29" fmla="*/ 119 h 583"/>
                  <a:gd name="T30" fmla="*/ 72 w 2046"/>
                  <a:gd name="T31" fmla="*/ 579 h 583"/>
                  <a:gd name="T32" fmla="*/ 65 w 2046"/>
                  <a:gd name="T33" fmla="*/ 583 h 583"/>
                  <a:gd name="T34" fmla="*/ 117 w 2046"/>
                  <a:gd name="T35" fmla="*/ 274 h 583"/>
                  <a:gd name="T36" fmla="*/ 58 w 2046"/>
                  <a:gd name="T37" fmla="*/ 293 h 583"/>
                  <a:gd name="T38" fmla="*/ 70 w 2046"/>
                  <a:gd name="T39" fmla="*/ 565 h 583"/>
                  <a:gd name="T40" fmla="*/ 1084 w 2046"/>
                  <a:gd name="T41" fmla="*/ 112 h 583"/>
                  <a:gd name="T42" fmla="*/ 311 w 2046"/>
                  <a:gd name="T43" fmla="*/ 342 h 583"/>
                  <a:gd name="T44" fmla="*/ 307 w 2046"/>
                  <a:gd name="T45" fmla="*/ 347 h 583"/>
                  <a:gd name="T46" fmla="*/ 304 w 2046"/>
                  <a:gd name="T47" fmla="*/ 344 h 583"/>
                  <a:gd name="T48" fmla="*/ 117 w 2046"/>
                  <a:gd name="T49" fmla="*/ 274 h 583"/>
                  <a:gd name="T50" fmla="*/ 1440 w 2046"/>
                  <a:gd name="T51" fmla="*/ 89 h 583"/>
                  <a:gd name="T52" fmla="*/ 2025 w 2046"/>
                  <a:gd name="T53" fmla="*/ 244 h 583"/>
                  <a:gd name="T54" fmla="*/ 1784 w 2046"/>
                  <a:gd name="T55" fmla="*/ 35 h 583"/>
                  <a:gd name="T56" fmla="*/ 1440 w 2046"/>
                  <a:gd name="T57" fmla="*/ 89 h 583"/>
                  <a:gd name="T58" fmla="*/ 1140 w 2046"/>
                  <a:gd name="T59" fmla="*/ 115 h 583"/>
                  <a:gd name="T60" fmla="*/ 1290 w 2046"/>
                  <a:gd name="T61" fmla="*/ 176 h 583"/>
                  <a:gd name="T62" fmla="*/ 1402 w 2046"/>
                  <a:gd name="T63" fmla="*/ 98 h 583"/>
                  <a:gd name="T64" fmla="*/ 1140 w 2046"/>
                  <a:gd name="T65" fmla="*/ 115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6" h="583">
                    <a:moveTo>
                      <a:pt x="65" y="583"/>
                    </a:moveTo>
                    <a:cubicBezTo>
                      <a:pt x="63" y="576"/>
                      <a:pt x="63" y="576"/>
                      <a:pt x="63" y="576"/>
                    </a:cubicBezTo>
                    <a:cubicBezTo>
                      <a:pt x="5" y="433"/>
                      <a:pt x="0" y="330"/>
                      <a:pt x="51" y="286"/>
                    </a:cubicBezTo>
                    <a:cubicBezTo>
                      <a:pt x="98" y="246"/>
                      <a:pt x="190" y="262"/>
                      <a:pt x="307" y="335"/>
                    </a:cubicBezTo>
                    <a:cubicBezTo>
                      <a:pt x="541" y="145"/>
                      <a:pt x="864" y="61"/>
                      <a:pt x="1114" y="110"/>
                    </a:cubicBezTo>
                    <a:cubicBezTo>
                      <a:pt x="1220" y="94"/>
                      <a:pt x="1323" y="87"/>
                      <a:pt x="1421" y="89"/>
                    </a:cubicBezTo>
                    <a:cubicBezTo>
                      <a:pt x="1547" y="21"/>
                      <a:pt x="1676" y="0"/>
                      <a:pt x="1789" y="28"/>
                    </a:cubicBezTo>
                    <a:cubicBezTo>
                      <a:pt x="1903" y="56"/>
                      <a:pt x="1992" y="138"/>
                      <a:pt x="2041" y="255"/>
                    </a:cubicBezTo>
                    <a:cubicBezTo>
                      <a:pt x="2046" y="269"/>
                      <a:pt x="2046" y="269"/>
                      <a:pt x="2046" y="269"/>
                    </a:cubicBezTo>
                    <a:cubicBezTo>
                      <a:pt x="2032" y="262"/>
                      <a:pt x="2032" y="262"/>
                      <a:pt x="2032" y="262"/>
                    </a:cubicBezTo>
                    <a:cubicBezTo>
                      <a:pt x="1864" y="157"/>
                      <a:pt x="1650" y="105"/>
                      <a:pt x="1421" y="101"/>
                    </a:cubicBezTo>
                    <a:cubicBezTo>
                      <a:pt x="1377" y="124"/>
                      <a:pt x="1334" y="155"/>
                      <a:pt x="1292" y="187"/>
                    </a:cubicBezTo>
                    <a:cubicBezTo>
                      <a:pt x="1290" y="190"/>
                      <a:pt x="1290" y="190"/>
                      <a:pt x="1290" y="190"/>
                    </a:cubicBezTo>
                    <a:cubicBezTo>
                      <a:pt x="1290" y="187"/>
                      <a:pt x="1290" y="187"/>
                      <a:pt x="1290" y="187"/>
                    </a:cubicBezTo>
                    <a:cubicBezTo>
                      <a:pt x="1238" y="155"/>
                      <a:pt x="1180" y="133"/>
                      <a:pt x="1114" y="119"/>
                    </a:cubicBezTo>
                    <a:cubicBezTo>
                      <a:pt x="751" y="173"/>
                      <a:pt x="375" y="330"/>
                      <a:pt x="72" y="579"/>
                    </a:cubicBezTo>
                    <a:lnTo>
                      <a:pt x="65" y="583"/>
                    </a:lnTo>
                    <a:close/>
                    <a:moveTo>
                      <a:pt x="117" y="274"/>
                    </a:moveTo>
                    <a:cubicBezTo>
                      <a:pt x="94" y="274"/>
                      <a:pt x="72" y="281"/>
                      <a:pt x="58" y="293"/>
                    </a:cubicBezTo>
                    <a:cubicBezTo>
                      <a:pt x="12" y="333"/>
                      <a:pt x="16" y="431"/>
                      <a:pt x="70" y="565"/>
                    </a:cubicBezTo>
                    <a:cubicBezTo>
                      <a:pt x="363" y="326"/>
                      <a:pt x="728" y="171"/>
                      <a:pt x="1084" y="112"/>
                    </a:cubicBezTo>
                    <a:cubicBezTo>
                      <a:pt x="840" y="75"/>
                      <a:pt x="534" y="159"/>
                      <a:pt x="311" y="342"/>
                    </a:cubicBezTo>
                    <a:cubicBezTo>
                      <a:pt x="307" y="347"/>
                      <a:pt x="307" y="347"/>
                      <a:pt x="307" y="347"/>
                    </a:cubicBezTo>
                    <a:cubicBezTo>
                      <a:pt x="304" y="344"/>
                      <a:pt x="304" y="344"/>
                      <a:pt x="304" y="344"/>
                    </a:cubicBezTo>
                    <a:cubicBezTo>
                      <a:pt x="229" y="297"/>
                      <a:pt x="164" y="274"/>
                      <a:pt x="117" y="274"/>
                    </a:cubicBezTo>
                    <a:close/>
                    <a:moveTo>
                      <a:pt x="1440" y="89"/>
                    </a:moveTo>
                    <a:cubicBezTo>
                      <a:pt x="1660" y="96"/>
                      <a:pt x="1864" y="145"/>
                      <a:pt x="2025" y="244"/>
                    </a:cubicBezTo>
                    <a:cubicBezTo>
                      <a:pt x="1976" y="136"/>
                      <a:pt x="1894" y="63"/>
                      <a:pt x="1784" y="35"/>
                    </a:cubicBezTo>
                    <a:cubicBezTo>
                      <a:pt x="1681" y="12"/>
                      <a:pt x="1559" y="30"/>
                      <a:pt x="1440" y="89"/>
                    </a:cubicBezTo>
                    <a:close/>
                    <a:moveTo>
                      <a:pt x="1140" y="115"/>
                    </a:moveTo>
                    <a:cubicBezTo>
                      <a:pt x="1196" y="129"/>
                      <a:pt x="1245" y="147"/>
                      <a:pt x="1290" y="176"/>
                    </a:cubicBezTo>
                    <a:cubicBezTo>
                      <a:pt x="1327" y="145"/>
                      <a:pt x="1365" y="119"/>
                      <a:pt x="1402" y="98"/>
                    </a:cubicBezTo>
                    <a:cubicBezTo>
                      <a:pt x="1318" y="98"/>
                      <a:pt x="1229" y="103"/>
                      <a:pt x="1140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3" name="Freeform 522">
                <a:extLst>
                  <a:ext uri="{FF2B5EF4-FFF2-40B4-BE49-F238E27FC236}">
                    <a16:creationId xmlns:a16="http://schemas.microsoft.com/office/drawing/2014/main" id="{F2E0722B-EE8B-3559-69BE-746D564EDF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33" y="1997"/>
                <a:ext cx="999" cy="324"/>
              </a:xfrm>
              <a:custGeom>
                <a:avLst/>
                <a:gdLst>
                  <a:gd name="T0" fmla="*/ 7 w 1842"/>
                  <a:gd name="T1" fmla="*/ 592 h 592"/>
                  <a:gd name="T2" fmla="*/ 0 w 1842"/>
                  <a:gd name="T3" fmla="*/ 585 h 592"/>
                  <a:gd name="T4" fmla="*/ 1842 w 1842"/>
                  <a:gd name="T5" fmla="*/ 288 h 592"/>
                  <a:gd name="T6" fmla="*/ 1837 w 1842"/>
                  <a:gd name="T7" fmla="*/ 297 h 592"/>
                  <a:gd name="T8" fmla="*/ 7 w 1842"/>
                  <a:gd name="T9" fmla="*/ 592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2" h="592">
                    <a:moveTo>
                      <a:pt x="7" y="592"/>
                    </a:moveTo>
                    <a:cubicBezTo>
                      <a:pt x="0" y="585"/>
                      <a:pt x="0" y="585"/>
                      <a:pt x="0" y="585"/>
                    </a:cubicBezTo>
                    <a:cubicBezTo>
                      <a:pt x="552" y="131"/>
                      <a:pt x="1379" y="0"/>
                      <a:pt x="1842" y="288"/>
                    </a:cubicBezTo>
                    <a:cubicBezTo>
                      <a:pt x="1837" y="297"/>
                      <a:pt x="1837" y="297"/>
                      <a:pt x="1837" y="297"/>
                    </a:cubicBezTo>
                    <a:cubicBezTo>
                      <a:pt x="1376" y="9"/>
                      <a:pt x="555" y="142"/>
                      <a:pt x="7" y="5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4" name="Freeform 523">
                <a:extLst>
                  <a:ext uri="{FF2B5EF4-FFF2-40B4-BE49-F238E27FC236}">
                    <a16:creationId xmlns:a16="http://schemas.microsoft.com/office/drawing/2014/main" id="{9388BF7F-EBE1-7471-3F3A-6506A7CB4C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80" y="2013"/>
                <a:ext cx="806" cy="262"/>
              </a:xfrm>
              <a:custGeom>
                <a:avLst/>
                <a:gdLst>
                  <a:gd name="T0" fmla="*/ 7 w 1487"/>
                  <a:gd name="T1" fmla="*/ 480 h 480"/>
                  <a:gd name="T2" fmla="*/ 0 w 1487"/>
                  <a:gd name="T3" fmla="*/ 473 h 480"/>
                  <a:gd name="T4" fmla="*/ 1487 w 1487"/>
                  <a:gd name="T5" fmla="*/ 234 h 480"/>
                  <a:gd name="T6" fmla="*/ 1482 w 1487"/>
                  <a:gd name="T7" fmla="*/ 243 h 480"/>
                  <a:gd name="T8" fmla="*/ 7 w 1487"/>
                  <a:gd name="T9" fmla="*/ 48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7" h="480">
                    <a:moveTo>
                      <a:pt x="7" y="480"/>
                    </a:moveTo>
                    <a:cubicBezTo>
                      <a:pt x="0" y="473"/>
                      <a:pt x="0" y="473"/>
                      <a:pt x="0" y="473"/>
                    </a:cubicBezTo>
                    <a:cubicBezTo>
                      <a:pt x="445" y="107"/>
                      <a:pt x="1112" y="0"/>
                      <a:pt x="1487" y="234"/>
                    </a:cubicBezTo>
                    <a:cubicBezTo>
                      <a:pt x="1482" y="243"/>
                      <a:pt x="1482" y="243"/>
                      <a:pt x="1482" y="243"/>
                    </a:cubicBezTo>
                    <a:cubicBezTo>
                      <a:pt x="1110" y="9"/>
                      <a:pt x="450" y="117"/>
                      <a:pt x="7" y="4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5" name="Freeform 524">
                <a:extLst>
                  <a:ext uri="{FF2B5EF4-FFF2-40B4-BE49-F238E27FC236}">
                    <a16:creationId xmlns:a16="http://schemas.microsoft.com/office/drawing/2014/main" id="{747ED7D9-16EC-BE64-9FC3-A0DEEA911E5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57" y="2059"/>
                <a:ext cx="246" cy="123"/>
              </a:xfrm>
              <a:custGeom>
                <a:avLst/>
                <a:gdLst>
                  <a:gd name="T0" fmla="*/ 9 w 454"/>
                  <a:gd name="T1" fmla="*/ 225 h 225"/>
                  <a:gd name="T2" fmla="*/ 0 w 454"/>
                  <a:gd name="T3" fmla="*/ 220 h 225"/>
                  <a:gd name="T4" fmla="*/ 234 w 454"/>
                  <a:gd name="T5" fmla="*/ 0 h 225"/>
                  <a:gd name="T6" fmla="*/ 236 w 454"/>
                  <a:gd name="T7" fmla="*/ 0 h 225"/>
                  <a:gd name="T8" fmla="*/ 454 w 454"/>
                  <a:gd name="T9" fmla="*/ 213 h 225"/>
                  <a:gd name="T10" fmla="*/ 444 w 454"/>
                  <a:gd name="T11" fmla="*/ 218 h 225"/>
                  <a:gd name="T12" fmla="*/ 234 w 454"/>
                  <a:gd name="T13" fmla="*/ 9 h 225"/>
                  <a:gd name="T14" fmla="*/ 231 w 454"/>
                  <a:gd name="T15" fmla="*/ 9 h 225"/>
                  <a:gd name="T16" fmla="*/ 9 w 454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4" h="225">
                    <a:moveTo>
                      <a:pt x="9" y="225"/>
                    </a:moveTo>
                    <a:cubicBezTo>
                      <a:pt x="0" y="220"/>
                      <a:pt x="0" y="220"/>
                      <a:pt x="0" y="220"/>
                    </a:cubicBezTo>
                    <a:cubicBezTo>
                      <a:pt x="63" y="77"/>
                      <a:pt x="147" y="0"/>
                      <a:pt x="234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320" y="2"/>
                      <a:pt x="398" y="77"/>
                      <a:pt x="454" y="213"/>
                    </a:cubicBezTo>
                    <a:cubicBezTo>
                      <a:pt x="444" y="218"/>
                      <a:pt x="444" y="218"/>
                      <a:pt x="444" y="218"/>
                    </a:cubicBezTo>
                    <a:cubicBezTo>
                      <a:pt x="391" y="84"/>
                      <a:pt x="316" y="12"/>
                      <a:pt x="234" y="9"/>
                    </a:cubicBezTo>
                    <a:cubicBezTo>
                      <a:pt x="231" y="9"/>
                      <a:pt x="231" y="9"/>
                      <a:pt x="231" y="9"/>
                    </a:cubicBezTo>
                    <a:cubicBezTo>
                      <a:pt x="152" y="12"/>
                      <a:pt x="72" y="87"/>
                      <a:pt x="9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6" name="Freeform 525">
                <a:extLst>
                  <a:ext uri="{FF2B5EF4-FFF2-40B4-BE49-F238E27FC236}">
                    <a16:creationId xmlns:a16="http://schemas.microsoft.com/office/drawing/2014/main" id="{AB674EE3-49EA-A0E2-0200-C6FC9C01A7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43" y="2107"/>
                <a:ext cx="78" cy="134"/>
              </a:xfrm>
              <a:custGeom>
                <a:avLst/>
                <a:gdLst>
                  <a:gd name="T0" fmla="*/ 136 w 145"/>
                  <a:gd name="T1" fmla="*/ 244 h 244"/>
                  <a:gd name="T2" fmla="*/ 23 w 145"/>
                  <a:gd name="T3" fmla="*/ 19 h 244"/>
                  <a:gd name="T4" fmla="*/ 54 w 145"/>
                  <a:gd name="T5" fmla="*/ 190 h 244"/>
                  <a:gd name="T6" fmla="*/ 44 w 145"/>
                  <a:gd name="T7" fmla="*/ 192 h 244"/>
                  <a:gd name="T8" fmla="*/ 21 w 145"/>
                  <a:gd name="T9" fmla="*/ 9 h 244"/>
                  <a:gd name="T10" fmla="*/ 145 w 145"/>
                  <a:gd name="T11" fmla="*/ 239 h 244"/>
                  <a:gd name="T12" fmla="*/ 136 w 145"/>
                  <a:gd name="T1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244">
                    <a:moveTo>
                      <a:pt x="136" y="244"/>
                    </a:moveTo>
                    <a:cubicBezTo>
                      <a:pt x="47" y="28"/>
                      <a:pt x="23" y="19"/>
                      <a:pt x="23" y="19"/>
                    </a:cubicBezTo>
                    <a:cubicBezTo>
                      <a:pt x="21" y="21"/>
                      <a:pt x="14" y="38"/>
                      <a:pt x="54" y="190"/>
                    </a:cubicBezTo>
                    <a:cubicBezTo>
                      <a:pt x="44" y="192"/>
                      <a:pt x="44" y="192"/>
                      <a:pt x="44" y="192"/>
                    </a:cubicBezTo>
                    <a:cubicBezTo>
                      <a:pt x="0" y="16"/>
                      <a:pt x="14" y="12"/>
                      <a:pt x="21" y="9"/>
                    </a:cubicBezTo>
                    <a:cubicBezTo>
                      <a:pt x="28" y="7"/>
                      <a:pt x="47" y="0"/>
                      <a:pt x="145" y="239"/>
                    </a:cubicBezTo>
                    <a:lnTo>
                      <a:pt x="136" y="2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7" name="Freeform 526">
                <a:extLst>
                  <a:ext uri="{FF2B5EF4-FFF2-40B4-BE49-F238E27FC236}">
                    <a16:creationId xmlns:a16="http://schemas.microsoft.com/office/drawing/2014/main" id="{9723172A-6380-0BFD-034C-F57E12437DE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8" y="2260"/>
                <a:ext cx="415" cy="973"/>
              </a:xfrm>
              <a:custGeom>
                <a:avLst/>
                <a:gdLst>
                  <a:gd name="T0" fmla="*/ 361 w 766"/>
                  <a:gd name="T1" fmla="*/ 1778 h 1778"/>
                  <a:gd name="T2" fmla="*/ 347 w 766"/>
                  <a:gd name="T3" fmla="*/ 1771 h 1778"/>
                  <a:gd name="T4" fmla="*/ 19 w 766"/>
                  <a:gd name="T5" fmla="*/ 1244 h 1778"/>
                  <a:gd name="T6" fmla="*/ 515 w 766"/>
                  <a:gd name="T7" fmla="*/ 326 h 1778"/>
                  <a:gd name="T8" fmla="*/ 503 w 766"/>
                  <a:gd name="T9" fmla="*/ 40 h 1778"/>
                  <a:gd name="T10" fmla="*/ 761 w 766"/>
                  <a:gd name="T11" fmla="*/ 91 h 1778"/>
                  <a:gd name="T12" fmla="*/ 766 w 766"/>
                  <a:gd name="T13" fmla="*/ 96 h 1778"/>
                  <a:gd name="T14" fmla="*/ 761 w 766"/>
                  <a:gd name="T15" fmla="*/ 101 h 1778"/>
                  <a:gd name="T16" fmla="*/ 515 w 766"/>
                  <a:gd name="T17" fmla="*/ 555 h 1778"/>
                  <a:gd name="T18" fmla="*/ 677 w 766"/>
                  <a:gd name="T19" fmla="*/ 811 h 1778"/>
                  <a:gd name="T20" fmla="*/ 681 w 766"/>
                  <a:gd name="T21" fmla="*/ 815 h 1778"/>
                  <a:gd name="T22" fmla="*/ 677 w 766"/>
                  <a:gd name="T23" fmla="*/ 820 h 1778"/>
                  <a:gd name="T24" fmla="*/ 356 w 766"/>
                  <a:gd name="T25" fmla="*/ 1764 h 1778"/>
                  <a:gd name="T26" fmla="*/ 361 w 766"/>
                  <a:gd name="T27" fmla="*/ 1778 h 1778"/>
                  <a:gd name="T28" fmla="*/ 569 w 766"/>
                  <a:gd name="T29" fmla="*/ 28 h 1778"/>
                  <a:gd name="T30" fmla="*/ 510 w 766"/>
                  <a:gd name="T31" fmla="*/ 47 h 1778"/>
                  <a:gd name="T32" fmla="*/ 524 w 766"/>
                  <a:gd name="T33" fmla="*/ 326 h 1778"/>
                  <a:gd name="T34" fmla="*/ 527 w 766"/>
                  <a:gd name="T35" fmla="*/ 328 h 1778"/>
                  <a:gd name="T36" fmla="*/ 524 w 766"/>
                  <a:gd name="T37" fmla="*/ 333 h 1778"/>
                  <a:gd name="T38" fmla="*/ 28 w 766"/>
                  <a:gd name="T39" fmla="*/ 1244 h 1778"/>
                  <a:gd name="T40" fmla="*/ 340 w 766"/>
                  <a:gd name="T41" fmla="*/ 1753 h 1778"/>
                  <a:gd name="T42" fmla="*/ 665 w 766"/>
                  <a:gd name="T43" fmla="*/ 815 h 1778"/>
                  <a:gd name="T44" fmla="*/ 506 w 766"/>
                  <a:gd name="T45" fmla="*/ 555 h 1778"/>
                  <a:gd name="T46" fmla="*/ 752 w 766"/>
                  <a:gd name="T47" fmla="*/ 98 h 1778"/>
                  <a:gd name="T48" fmla="*/ 569 w 766"/>
                  <a:gd name="T49" fmla="*/ 28 h 1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6" h="1778">
                    <a:moveTo>
                      <a:pt x="361" y="1778"/>
                    </a:moveTo>
                    <a:cubicBezTo>
                      <a:pt x="347" y="1771"/>
                      <a:pt x="347" y="1771"/>
                      <a:pt x="347" y="1771"/>
                    </a:cubicBezTo>
                    <a:cubicBezTo>
                      <a:pt x="148" y="1645"/>
                      <a:pt x="33" y="1462"/>
                      <a:pt x="19" y="1244"/>
                    </a:cubicBezTo>
                    <a:cubicBezTo>
                      <a:pt x="0" y="937"/>
                      <a:pt x="180" y="602"/>
                      <a:pt x="515" y="326"/>
                    </a:cubicBezTo>
                    <a:cubicBezTo>
                      <a:pt x="457" y="183"/>
                      <a:pt x="454" y="82"/>
                      <a:pt x="503" y="40"/>
                    </a:cubicBezTo>
                    <a:cubicBezTo>
                      <a:pt x="553" y="0"/>
                      <a:pt x="644" y="16"/>
                      <a:pt x="761" y="91"/>
                    </a:cubicBezTo>
                    <a:cubicBezTo>
                      <a:pt x="766" y="96"/>
                      <a:pt x="766" y="96"/>
                      <a:pt x="766" y="96"/>
                    </a:cubicBezTo>
                    <a:cubicBezTo>
                      <a:pt x="761" y="101"/>
                      <a:pt x="761" y="101"/>
                      <a:pt x="761" y="101"/>
                    </a:cubicBezTo>
                    <a:cubicBezTo>
                      <a:pt x="595" y="237"/>
                      <a:pt x="503" y="403"/>
                      <a:pt x="515" y="555"/>
                    </a:cubicBezTo>
                    <a:cubicBezTo>
                      <a:pt x="522" y="661"/>
                      <a:pt x="578" y="750"/>
                      <a:pt x="677" y="811"/>
                    </a:cubicBezTo>
                    <a:cubicBezTo>
                      <a:pt x="681" y="815"/>
                      <a:pt x="681" y="815"/>
                      <a:pt x="681" y="815"/>
                    </a:cubicBezTo>
                    <a:cubicBezTo>
                      <a:pt x="677" y="820"/>
                      <a:pt x="677" y="820"/>
                      <a:pt x="677" y="820"/>
                    </a:cubicBezTo>
                    <a:cubicBezTo>
                      <a:pt x="384" y="1059"/>
                      <a:pt x="239" y="1483"/>
                      <a:pt x="356" y="1764"/>
                    </a:cubicBezTo>
                    <a:lnTo>
                      <a:pt x="361" y="1778"/>
                    </a:lnTo>
                    <a:close/>
                    <a:moveTo>
                      <a:pt x="569" y="28"/>
                    </a:moveTo>
                    <a:cubicBezTo>
                      <a:pt x="546" y="28"/>
                      <a:pt x="524" y="35"/>
                      <a:pt x="510" y="47"/>
                    </a:cubicBezTo>
                    <a:cubicBezTo>
                      <a:pt x="464" y="87"/>
                      <a:pt x="468" y="187"/>
                      <a:pt x="524" y="326"/>
                    </a:cubicBezTo>
                    <a:cubicBezTo>
                      <a:pt x="527" y="328"/>
                      <a:pt x="527" y="328"/>
                      <a:pt x="527" y="328"/>
                    </a:cubicBezTo>
                    <a:cubicBezTo>
                      <a:pt x="524" y="333"/>
                      <a:pt x="524" y="333"/>
                      <a:pt x="524" y="333"/>
                    </a:cubicBezTo>
                    <a:cubicBezTo>
                      <a:pt x="190" y="607"/>
                      <a:pt x="9" y="940"/>
                      <a:pt x="28" y="1244"/>
                    </a:cubicBezTo>
                    <a:cubicBezTo>
                      <a:pt x="42" y="1455"/>
                      <a:pt x="150" y="1631"/>
                      <a:pt x="340" y="1753"/>
                    </a:cubicBezTo>
                    <a:cubicBezTo>
                      <a:pt x="234" y="1471"/>
                      <a:pt x="377" y="1054"/>
                      <a:pt x="665" y="815"/>
                    </a:cubicBezTo>
                    <a:cubicBezTo>
                      <a:pt x="567" y="752"/>
                      <a:pt x="513" y="663"/>
                      <a:pt x="506" y="555"/>
                    </a:cubicBezTo>
                    <a:cubicBezTo>
                      <a:pt x="496" y="401"/>
                      <a:pt x="585" y="234"/>
                      <a:pt x="752" y="98"/>
                    </a:cubicBezTo>
                    <a:cubicBezTo>
                      <a:pt x="677" y="51"/>
                      <a:pt x="616" y="28"/>
                      <a:pt x="56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8" name="Freeform 527">
                <a:extLst>
                  <a:ext uri="{FF2B5EF4-FFF2-40B4-BE49-F238E27FC236}">
                    <a16:creationId xmlns:a16="http://schemas.microsoft.com/office/drawing/2014/main" id="{2988DA7E-F297-7453-210A-151ABBD2DB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" y="2316"/>
                <a:ext cx="267" cy="737"/>
              </a:xfrm>
              <a:custGeom>
                <a:avLst/>
                <a:gdLst>
                  <a:gd name="T0" fmla="*/ 326 w 492"/>
                  <a:gd name="T1" fmla="*/ 1347 h 1347"/>
                  <a:gd name="T2" fmla="*/ 19 w 492"/>
                  <a:gd name="T3" fmla="*/ 858 h 1347"/>
                  <a:gd name="T4" fmla="*/ 485 w 492"/>
                  <a:gd name="T5" fmla="*/ 0 h 1347"/>
                  <a:gd name="T6" fmla="*/ 492 w 492"/>
                  <a:gd name="T7" fmla="*/ 7 h 1347"/>
                  <a:gd name="T8" fmla="*/ 28 w 492"/>
                  <a:gd name="T9" fmla="*/ 858 h 1347"/>
                  <a:gd name="T10" fmla="*/ 330 w 492"/>
                  <a:gd name="T11" fmla="*/ 1338 h 1347"/>
                  <a:gd name="T12" fmla="*/ 326 w 492"/>
                  <a:gd name="T13" fmla="*/ 1347 h 1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2" h="1347">
                    <a:moveTo>
                      <a:pt x="326" y="1347"/>
                    </a:moveTo>
                    <a:cubicBezTo>
                      <a:pt x="138" y="1230"/>
                      <a:pt x="33" y="1062"/>
                      <a:pt x="19" y="858"/>
                    </a:cubicBezTo>
                    <a:cubicBezTo>
                      <a:pt x="0" y="572"/>
                      <a:pt x="169" y="258"/>
                      <a:pt x="485" y="0"/>
                    </a:cubicBezTo>
                    <a:cubicBezTo>
                      <a:pt x="492" y="7"/>
                      <a:pt x="492" y="7"/>
                      <a:pt x="492" y="7"/>
                    </a:cubicBezTo>
                    <a:cubicBezTo>
                      <a:pt x="178" y="265"/>
                      <a:pt x="10" y="574"/>
                      <a:pt x="28" y="858"/>
                    </a:cubicBezTo>
                    <a:cubicBezTo>
                      <a:pt x="42" y="1057"/>
                      <a:pt x="145" y="1223"/>
                      <a:pt x="330" y="1338"/>
                    </a:cubicBezTo>
                    <a:lnTo>
                      <a:pt x="326" y="1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49" name="Freeform 528">
                <a:extLst>
                  <a:ext uri="{FF2B5EF4-FFF2-40B4-BE49-F238E27FC236}">
                    <a16:creationId xmlns:a16="http://schemas.microsoft.com/office/drawing/2014/main" id="{F9E8C823-743F-6CDE-EC9C-B1BF30EC6F9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9" y="2271"/>
                <a:ext cx="214" cy="597"/>
              </a:xfrm>
              <a:custGeom>
                <a:avLst/>
                <a:gdLst>
                  <a:gd name="T0" fmla="*/ 262 w 395"/>
                  <a:gd name="T1" fmla="*/ 1090 h 1090"/>
                  <a:gd name="T2" fmla="*/ 14 w 395"/>
                  <a:gd name="T3" fmla="*/ 694 h 1090"/>
                  <a:gd name="T4" fmla="*/ 388 w 395"/>
                  <a:gd name="T5" fmla="*/ 0 h 1090"/>
                  <a:gd name="T6" fmla="*/ 395 w 395"/>
                  <a:gd name="T7" fmla="*/ 7 h 1090"/>
                  <a:gd name="T8" fmla="*/ 23 w 395"/>
                  <a:gd name="T9" fmla="*/ 691 h 1090"/>
                  <a:gd name="T10" fmla="*/ 267 w 395"/>
                  <a:gd name="T11" fmla="*/ 1080 h 1090"/>
                  <a:gd name="T12" fmla="*/ 262 w 395"/>
                  <a:gd name="T13" fmla="*/ 1090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5" h="1090">
                    <a:moveTo>
                      <a:pt x="262" y="1090"/>
                    </a:moveTo>
                    <a:cubicBezTo>
                      <a:pt x="110" y="996"/>
                      <a:pt x="25" y="858"/>
                      <a:pt x="14" y="694"/>
                    </a:cubicBezTo>
                    <a:cubicBezTo>
                      <a:pt x="0" y="462"/>
                      <a:pt x="135" y="209"/>
                      <a:pt x="388" y="0"/>
                    </a:cubicBezTo>
                    <a:cubicBezTo>
                      <a:pt x="395" y="7"/>
                      <a:pt x="395" y="7"/>
                      <a:pt x="395" y="7"/>
                    </a:cubicBezTo>
                    <a:cubicBezTo>
                      <a:pt x="142" y="213"/>
                      <a:pt x="9" y="462"/>
                      <a:pt x="23" y="691"/>
                    </a:cubicBezTo>
                    <a:cubicBezTo>
                      <a:pt x="32" y="853"/>
                      <a:pt x="117" y="987"/>
                      <a:pt x="267" y="1080"/>
                    </a:cubicBezTo>
                    <a:lnTo>
                      <a:pt x="262" y="10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0" name="Freeform 529">
                <a:extLst>
                  <a:ext uri="{FF2B5EF4-FFF2-40B4-BE49-F238E27FC236}">
                    <a16:creationId xmlns:a16="http://schemas.microsoft.com/office/drawing/2014/main" id="{5D29594D-4490-6203-1F40-01731DE6B2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" y="2448"/>
                <a:ext cx="272" cy="278"/>
              </a:xfrm>
              <a:custGeom>
                <a:avLst/>
                <a:gdLst>
                  <a:gd name="T0" fmla="*/ 49 w 501"/>
                  <a:gd name="T1" fmla="*/ 507 h 507"/>
                  <a:gd name="T2" fmla="*/ 68 w 501"/>
                  <a:gd name="T3" fmla="*/ 176 h 507"/>
                  <a:gd name="T4" fmla="*/ 501 w 501"/>
                  <a:gd name="T5" fmla="*/ 5 h 507"/>
                  <a:gd name="T6" fmla="*/ 501 w 501"/>
                  <a:gd name="T7" fmla="*/ 14 h 507"/>
                  <a:gd name="T8" fmla="*/ 77 w 501"/>
                  <a:gd name="T9" fmla="*/ 178 h 507"/>
                  <a:gd name="T10" fmla="*/ 59 w 501"/>
                  <a:gd name="T11" fmla="*/ 499 h 507"/>
                  <a:gd name="T12" fmla="*/ 49 w 501"/>
                  <a:gd name="T13" fmla="*/ 507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1" h="507">
                    <a:moveTo>
                      <a:pt x="49" y="507"/>
                    </a:moveTo>
                    <a:cubicBezTo>
                      <a:pt x="0" y="382"/>
                      <a:pt x="7" y="265"/>
                      <a:pt x="68" y="176"/>
                    </a:cubicBezTo>
                    <a:cubicBezTo>
                      <a:pt x="148" y="61"/>
                      <a:pt x="305" y="0"/>
                      <a:pt x="501" y="5"/>
                    </a:cubicBezTo>
                    <a:cubicBezTo>
                      <a:pt x="501" y="14"/>
                      <a:pt x="501" y="14"/>
                      <a:pt x="501" y="14"/>
                    </a:cubicBezTo>
                    <a:cubicBezTo>
                      <a:pt x="309" y="7"/>
                      <a:pt x="155" y="68"/>
                      <a:pt x="77" y="178"/>
                    </a:cubicBezTo>
                    <a:cubicBezTo>
                      <a:pt x="17" y="265"/>
                      <a:pt x="10" y="380"/>
                      <a:pt x="59" y="499"/>
                    </a:cubicBezTo>
                    <a:lnTo>
                      <a:pt x="49" y="5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1" name="Freeform 530">
                <a:extLst>
                  <a:ext uri="{FF2B5EF4-FFF2-40B4-BE49-F238E27FC236}">
                    <a16:creationId xmlns:a16="http://schemas.microsoft.com/office/drawing/2014/main" id="{F9C2A8C1-8155-8ADD-8E9C-6AB9960F86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3" y="2593"/>
                <a:ext cx="287" cy="414"/>
              </a:xfrm>
              <a:custGeom>
                <a:avLst/>
                <a:gdLst>
                  <a:gd name="T0" fmla="*/ 47 w 529"/>
                  <a:gd name="T1" fmla="*/ 757 h 757"/>
                  <a:gd name="T2" fmla="*/ 58 w 529"/>
                  <a:gd name="T3" fmla="*/ 394 h 757"/>
                  <a:gd name="T4" fmla="*/ 526 w 529"/>
                  <a:gd name="T5" fmla="*/ 0 h 757"/>
                  <a:gd name="T6" fmla="*/ 529 w 529"/>
                  <a:gd name="T7" fmla="*/ 10 h 757"/>
                  <a:gd name="T8" fmla="*/ 68 w 529"/>
                  <a:gd name="T9" fmla="*/ 399 h 757"/>
                  <a:gd name="T10" fmla="*/ 56 w 529"/>
                  <a:gd name="T11" fmla="*/ 752 h 757"/>
                  <a:gd name="T12" fmla="*/ 47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47" y="757"/>
                    </a:moveTo>
                    <a:cubicBezTo>
                      <a:pt x="0" y="642"/>
                      <a:pt x="4" y="518"/>
                      <a:pt x="58" y="394"/>
                    </a:cubicBezTo>
                    <a:cubicBezTo>
                      <a:pt x="138" y="218"/>
                      <a:pt x="309" y="75"/>
                      <a:pt x="526" y="0"/>
                    </a:cubicBezTo>
                    <a:cubicBezTo>
                      <a:pt x="529" y="10"/>
                      <a:pt x="529" y="10"/>
                      <a:pt x="529" y="10"/>
                    </a:cubicBezTo>
                    <a:cubicBezTo>
                      <a:pt x="313" y="85"/>
                      <a:pt x="145" y="225"/>
                      <a:pt x="68" y="399"/>
                    </a:cubicBezTo>
                    <a:cubicBezTo>
                      <a:pt x="14" y="518"/>
                      <a:pt x="9" y="640"/>
                      <a:pt x="56" y="752"/>
                    </a:cubicBezTo>
                    <a:lnTo>
                      <a:pt x="47" y="7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2" name="Freeform 531">
                <a:extLst>
                  <a:ext uri="{FF2B5EF4-FFF2-40B4-BE49-F238E27FC236}">
                    <a16:creationId xmlns:a16="http://schemas.microsoft.com/office/drawing/2014/main" id="{BE2D8069-4AE2-5D2C-FC88-E40C806565A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501" y="2614"/>
                <a:ext cx="1136" cy="778"/>
              </a:xfrm>
              <a:custGeom>
                <a:avLst/>
                <a:gdLst>
                  <a:gd name="T0" fmla="*/ 773 w 2096"/>
                  <a:gd name="T1" fmla="*/ 1286 h 1422"/>
                  <a:gd name="T2" fmla="*/ 120 w 2096"/>
                  <a:gd name="T3" fmla="*/ 1122 h 1422"/>
                  <a:gd name="T4" fmla="*/ 117 w 2096"/>
                  <a:gd name="T5" fmla="*/ 1122 h 1422"/>
                  <a:gd name="T6" fmla="*/ 117 w 2096"/>
                  <a:gd name="T7" fmla="*/ 1120 h 1422"/>
                  <a:gd name="T8" fmla="*/ 443 w 2096"/>
                  <a:gd name="T9" fmla="*/ 161 h 1422"/>
                  <a:gd name="T10" fmla="*/ 445 w 2096"/>
                  <a:gd name="T11" fmla="*/ 159 h 1422"/>
                  <a:gd name="T12" fmla="*/ 447 w 2096"/>
                  <a:gd name="T13" fmla="*/ 161 h 1422"/>
                  <a:gd name="T14" fmla="*/ 1426 w 2096"/>
                  <a:gd name="T15" fmla="*/ 2 h 1422"/>
                  <a:gd name="T16" fmla="*/ 1428 w 2096"/>
                  <a:gd name="T17" fmla="*/ 0 h 1422"/>
                  <a:gd name="T18" fmla="*/ 1431 w 2096"/>
                  <a:gd name="T19" fmla="*/ 2 h 1422"/>
                  <a:gd name="T20" fmla="*/ 2093 w 2096"/>
                  <a:gd name="T21" fmla="*/ 796 h 1422"/>
                  <a:gd name="T22" fmla="*/ 2096 w 2096"/>
                  <a:gd name="T23" fmla="*/ 799 h 1422"/>
                  <a:gd name="T24" fmla="*/ 2093 w 2096"/>
                  <a:gd name="T25" fmla="*/ 801 h 1422"/>
                  <a:gd name="T26" fmla="*/ 773 w 2096"/>
                  <a:gd name="T27" fmla="*/ 1286 h 1422"/>
                  <a:gd name="T28" fmla="*/ 127 w 2096"/>
                  <a:gd name="T29" fmla="*/ 1115 h 1422"/>
                  <a:gd name="T30" fmla="*/ 2086 w 2096"/>
                  <a:gd name="T31" fmla="*/ 799 h 1422"/>
                  <a:gd name="T32" fmla="*/ 1431 w 2096"/>
                  <a:gd name="T33" fmla="*/ 14 h 1422"/>
                  <a:gd name="T34" fmla="*/ 447 w 2096"/>
                  <a:gd name="T35" fmla="*/ 173 h 1422"/>
                  <a:gd name="T36" fmla="*/ 127 w 2096"/>
                  <a:gd name="T37" fmla="*/ 1115 h 1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96" h="1422">
                    <a:moveTo>
                      <a:pt x="773" y="1286"/>
                    </a:moveTo>
                    <a:cubicBezTo>
                      <a:pt x="527" y="1286"/>
                      <a:pt x="297" y="1232"/>
                      <a:pt x="120" y="1122"/>
                    </a:cubicBezTo>
                    <a:cubicBezTo>
                      <a:pt x="117" y="1122"/>
                      <a:pt x="117" y="1122"/>
                      <a:pt x="117" y="1122"/>
                    </a:cubicBezTo>
                    <a:cubicBezTo>
                      <a:pt x="117" y="1120"/>
                      <a:pt x="117" y="1120"/>
                      <a:pt x="117" y="1120"/>
                    </a:cubicBezTo>
                    <a:cubicBezTo>
                      <a:pt x="0" y="834"/>
                      <a:pt x="145" y="405"/>
                      <a:pt x="443" y="161"/>
                    </a:cubicBezTo>
                    <a:cubicBezTo>
                      <a:pt x="445" y="159"/>
                      <a:pt x="445" y="159"/>
                      <a:pt x="445" y="159"/>
                    </a:cubicBezTo>
                    <a:cubicBezTo>
                      <a:pt x="447" y="161"/>
                      <a:pt x="447" y="161"/>
                      <a:pt x="447" y="161"/>
                    </a:cubicBezTo>
                    <a:cubicBezTo>
                      <a:pt x="693" y="314"/>
                      <a:pt x="1133" y="243"/>
                      <a:pt x="1426" y="2"/>
                    </a:cubicBezTo>
                    <a:cubicBezTo>
                      <a:pt x="1428" y="0"/>
                      <a:pt x="1428" y="0"/>
                      <a:pt x="1428" y="0"/>
                    </a:cubicBezTo>
                    <a:cubicBezTo>
                      <a:pt x="1431" y="2"/>
                      <a:pt x="1431" y="2"/>
                      <a:pt x="1431" y="2"/>
                    </a:cubicBezTo>
                    <a:cubicBezTo>
                      <a:pt x="1679" y="157"/>
                      <a:pt x="1976" y="513"/>
                      <a:pt x="2093" y="796"/>
                    </a:cubicBezTo>
                    <a:cubicBezTo>
                      <a:pt x="2096" y="799"/>
                      <a:pt x="2096" y="799"/>
                      <a:pt x="2096" y="799"/>
                    </a:cubicBezTo>
                    <a:cubicBezTo>
                      <a:pt x="2093" y="801"/>
                      <a:pt x="2093" y="801"/>
                      <a:pt x="2093" y="801"/>
                    </a:cubicBezTo>
                    <a:cubicBezTo>
                      <a:pt x="1716" y="1117"/>
                      <a:pt x="1215" y="1286"/>
                      <a:pt x="773" y="1286"/>
                    </a:cubicBezTo>
                    <a:close/>
                    <a:moveTo>
                      <a:pt x="127" y="1115"/>
                    </a:moveTo>
                    <a:cubicBezTo>
                      <a:pt x="621" y="1422"/>
                      <a:pt x="1499" y="1279"/>
                      <a:pt x="2086" y="799"/>
                    </a:cubicBezTo>
                    <a:cubicBezTo>
                      <a:pt x="1969" y="518"/>
                      <a:pt x="1676" y="168"/>
                      <a:pt x="1431" y="14"/>
                    </a:cubicBezTo>
                    <a:cubicBezTo>
                      <a:pt x="1136" y="255"/>
                      <a:pt x="695" y="325"/>
                      <a:pt x="447" y="173"/>
                    </a:cubicBezTo>
                    <a:cubicBezTo>
                      <a:pt x="157" y="414"/>
                      <a:pt x="12" y="834"/>
                      <a:pt x="127" y="1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3" name="Freeform 532">
                <a:extLst>
                  <a:ext uri="{FF2B5EF4-FFF2-40B4-BE49-F238E27FC236}">
                    <a16:creationId xmlns:a16="http://schemas.microsoft.com/office/drawing/2014/main" id="{14640948-254D-D886-F252-3E3B0093DF5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48" y="2888"/>
                <a:ext cx="999" cy="318"/>
              </a:xfrm>
              <a:custGeom>
                <a:avLst/>
                <a:gdLst>
                  <a:gd name="T0" fmla="*/ 608 w 1842"/>
                  <a:gd name="T1" fmla="*/ 455 h 581"/>
                  <a:gd name="T2" fmla="*/ 0 w 1842"/>
                  <a:gd name="T3" fmla="*/ 302 h 581"/>
                  <a:gd name="T4" fmla="*/ 4 w 1842"/>
                  <a:gd name="T5" fmla="*/ 293 h 581"/>
                  <a:gd name="T6" fmla="*/ 1835 w 1842"/>
                  <a:gd name="T7" fmla="*/ 0 h 581"/>
                  <a:gd name="T8" fmla="*/ 1842 w 1842"/>
                  <a:gd name="T9" fmla="*/ 7 h 581"/>
                  <a:gd name="T10" fmla="*/ 608 w 1842"/>
                  <a:gd name="T11" fmla="*/ 455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42" h="581">
                    <a:moveTo>
                      <a:pt x="608" y="455"/>
                    </a:moveTo>
                    <a:cubicBezTo>
                      <a:pt x="379" y="455"/>
                      <a:pt x="166" y="405"/>
                      <a:pt x="0" y="302"/>
                    </a:cubicBezTo>
                    <a:cubicBezTo>
                      <a:pt x="4" y="293"/>
                      <a:pt x="4" y="293"/>
                      <a:pt x="4" y="293"/>
                    </a:cubicBezTo>
                    <a:cubicBezTo>
                      <a:pt x="466" y="581"/>
                      <a:pt x="1287" y="450"/>
                      <a:pt x="1835" y="0"/>
                    </a:cubicBezTo>
                    <a:cubicBezTo>
                      <a:pt x="1842" y="7"/>
                      <a:pt x="1842" y="7"/>
                      <a:pt x="1842" y="7"/>
                    </a:cubicBezTo>
                    <a:cubicBezTo>
                      <a:pt x="1486" y="298"/>
                      <a:pt x="1021" y="455"/>
                      <a:pt x="608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4" name="Freeform 533">
                <a:extLst>
                  <a:ext uri="{FF2B5EF4-FFF2-40B4-BE49-F238E27FC236}">
                    <a16:creationId xmlns:a16="http://schemas.microsoft.com/office/drawing/2014/main" id="{5408384C-C705-E246-4844-49B0686A58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1" y="2730"/>
                <a:ext cx="807" cy="258"/>
              </a:xfrm>
              <a:custGeom>
                <a:avLst/>
                <a:gdLst>
                  <a:gd name="T0" fmla="*/ 491 w 1487"/>
                  <a:gd name="T1" fmla="*/ 372 h 471"/>
                  <a:gd name="T2" fmla="*/ 0 w 1487"/>
                  <a:gd name="T3" fmla="*/ 248 h 471"/>
                  <a:gd name="T4" fmla="*/ 5 w 1487"/>
                  <a:gd name="T5" fmla="*/ 239 h 471"/>
                  <a:gd name="T6" fmla="*/ 1479 w 1487"/>
                  <a:gd name="T7" fmla="*/ 0 h 471"/>
                  <a:gd name="T8" fmla="*/ 1487 w 1487"/>
                  <a:gd name="T9" fmla="*/ 7 h 471"/>
                  <a:gd name="T10" fmla="*/ 491 w 1487"/>
                  <a:gd name="T11" fmla="*/ 372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87" h="471">
                    <a:moveTo>
                      <a:pt x="491" y="372"/>
                    </a:moveTo>
                    <a:cubicBezTo>
                      <a:pt x="307" y="372"/>
                      <a:pt x="133" y="333"/>
                      <a:pt x="0" y="248"/>
                    </a:cubicBezTo>
                    <a:cubicBezTo>
                      <a:pt x="5" y="239"/>
                      <a:pt x="5" y="239"/>
                      <a:pt x="5" y="239"/>
                    </a:cubicBezTo>
                    <a:cubicBezTo>
                      <a:pt x="377" y="471"/>
                      <a:pt x="1039" y="363"/>
                      <a:pt x="1479" y="0"/>
                    </a:cubicBezTo>
                    <a:cubicBezTo>
                      <a:pt x="1487" y="7"/>
                      <a:pt x="1487" y="7"/>
                      <a:pt x="1487" y="7"/>
                    </a:cubicBezTo>
                    <a:cubicBezTo>
                      <a:pt x="1201" y="246"/>
                      <a:pt x="824" y="372"/>
                      <a:pt x="491" y="3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5" name="Freeform 534">
                <a:extLst>
                  <a:ext uri="{FF2B5EF4-FFF2-40B4-BE49-F238E27FC236}">
                    <a16:creationId xmlns:a16="http://schemas.microsoft.com/office/drawing/2014/main" id="{CF0C9BC9-1AC4-38B1-9AB9-A10547719C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27" y="2749"/>
                <a:ext cx="81" cy="568"/>
              </a:xfrm>
              <a:custGeom>
                <a:avLst/>
                <a:gdLst>
                  <a:gd name="T0" fmla="*/ 117 w 150"/>
                  <a:gd name="T1" fmla="*/ 1038 h 1038"/>
                  <a:gd name="T2" fmla="*/ 140 w 150"/>
                  <a:gd name="T3" fmla="*/ 0 h 1038"/>
                  <a:gd name="T4" fmla="*/ 150 w 150"/>
                  <a:gd name="T5" fmla="*/ 4 h 1038"/>
                  <a:gd name="T6" fmla="*/ 126 w 150"/>
                  <a:gd name="T7" fmla="*/ 1033 h 1038"/>
                  <a:gd name="T8" fmla="*/ 117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17" y="1038"/>
                    </a:moveTo>
                    <a:cubicBezTo>
                      <a:pt x="0" y="754"/>
                      <a:pt x="9" y="288"/>
                      <a:pt x="140" y="0"/>
                    </a:cubicBezTo>
                    <a:cubicBezTo>
                      <a:pt x="150" y="4"/>
                      <a:pt x="150" y="4"/>
                      <a:pt x="150" y="4"/>
                    </a:cubicBezTo>
                    <a:cubicBezTo>
                      <a:pt x="21" y="290"/>
                      <a:pt x="12" y="752"/>
                      <a:pt x="126" y="1033"/>
                    </a:cubicBezTo>
                    <a:lnTo>
                      <a:pt x="117" y="1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6" name="Freeform 535">
                <a:extLst>
                  <a:ext uri="{FF2B5EF4-FFF2-40B4-BE49-F238E27FC236}">
                    <a16:creationId xmlns:a16="http://schemas.microsoft.com/office/drawing/2014/main" id="{640FFB8B-5DE1-4871-6959-9F68EC475A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95" y="2717"/>
                <a:ext cx="184" cy="537"/>
              </a:xfrm>
              <a:custGeom>
                <a:avLst/>
                <a:gdLst>
                  <a:gd name="T0" fmla="*/ 330 w 339"/>
                  <a:gd name="T1" fmla="*/ 980 h 980"/>
                  <a:gd name="T2" fmla="*/ 0 w 339"/>
                  <a:gd name="T3" fmla="*/ 3 h 980"/>
                  <a:gd name="T4" fmla="*/ 9 w 339"/>
                  <a:gd name="T5" fmla="*/ 0 h 980"/>
                  <a:gd name="T6" fmla="*/ 339 w 339"/>
                  <a:gd name="T7" fmla="*/ 975 h 980"/>
                  <a:gd name="T8" fmla="*/ 330 w 339"/>
                  <a:gd name="T9" fmla="*/ 980 h 9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980">
                    <a:moveTo>
                      <a:pt x="330" y="980"/>
                    </a:moveTo>
                    <a:cubicBezTo>
                      <a:pt x="213" y="696"/>
                      <a:pt x="65" y="258"/>
                      <a:pt x="0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5" y="256"/>
                      <a:pt x="222" y="694"/>
                      <a:pt x="339" y="975"/>
                    </a:cubicBezTo>
                    <a:lnTo>
                      <a:pt x="330" y="9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7" name="Freeform 536">
                <a:extLst>
                  <a:ext uri="{FF2B5EF4-FFF2-40B4-BE49-F238E27FC236}">
                    <a16:creationId xmlns:a16="http://schemas.microsoft.com/office/drawing/2014/main" id="{CB6212C3-B04B-29FE-FD9D-A5A06B1DFC0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273" y="2119"/>
                <a:ext cx="645" cy="938"/>
              </a:xfrm>
              <a:custGeom>
                <a:avLst/>
                <a:gdLst>
                  <a:gd name="T0" fmla="*/ 667 w 1191"/>
                  <a:gd name="T1" fmla="*/ 1715 h 1715"/>
                  <a:gd name="T2" fmla="*/ 665 w 1191"/>
                  <a:gd name="T3" fmla="*/ 1708 h 1715"/>
                  <a:gd name="T4" fmla="*/ 4 w 1191"/>
                  <a:gd name="T5" fmla="*/ 919 h 1715"/>
                  <a:gd name="T6" fmla="*/ 0 w 1191"/>
                  <a:gd name="T7" fmla="*/ 914 h 1715"/>
                  <a:gd name="T8" fmla="*/ 4 w 1191"/>
                  <a:gd name="T9" fmla="*/ 909 h 1715"/>
                  <a:gd name="T10" fmla="*/ 250 w 1191"/>
                  <a:gd name="T11" fmla="*/ 455 h 1715"/>
                  <a:gd name="T12" fmla="*/ 89 w 1191"/>
                  <a:gd name="T13" fmla="*/ 199 h 1715"/>
                  <a:gd name="T14" fmla="*/ 84 w 1191"/>
                  <a:gd name="T15" fmla="*/ 195 h 1715"/>
                  <a:gd name="T16" fmla="*/ 89 w 1191"/>
                  <a:gd name="T17" fmla="*/ 190 h 1715"/>
                  <a:gd name="T18" fmla="*/ 590 w 1191"/>
                  <a:gd name="T19" fmla="*/ 40 h 1715"/>
                  <a:gd name="T20" fmla="*/ 842 w 1191"/>
                  <a:gd name="T21" fmla="*/ 265 h 1715"/>
                  <a:gd name="T22" fmla="*/ 1170 w 1191"/>
                  <a:gd name="T23" fmla="*/ 790 h 1715"/>
                  <a:gd name="T24" fmla="*/ 672 w 1191"/>
                  <a:gd name="T25" fmla="*/ 1711 h 1715"/>
                  <a:gd name="T26" fmla="*/ 667 w 1191"/>
                  <a:gd name="T27" fmla="*/ 1715 h 1715"/>
                  <a:gd name="T28" fmla="*/ 16 w 1191"/>
                  <a:gd name="T29" fmla="*/ 912 h 1715"/>
                  <a:gd name="T30" fmla="*/ 672 w 1191"/>
                  <a:gd name="T31" fmla="*/ 1697 h 1715"/>
                  <a:gd name="T32" fmla="*/ 1161 w 1191"/>
                  <a:gd name="T33" fmla="*/ 787 h 1715"/>
                  <a:gd name="T34" fmla="*/ 835 w 1191"/>
                  <a:gd name="T35" fmla="*/ 270 h 1715"/>
                  <a:gd name="T36" fmla="*/ 833 w 1191"/>
                  <a:gd name="T37" fmla="*/ 270 h 1715"/>
                  <a:gd name="T38" fmla="*/ 833 w 1191"/>
                  <a:gd name="T39" fmla="*/ 267 h 1715"/>
                  <a:gd name="T40" fmla="*/ 587 w 1191"/>
                  <a:gd name="T41" fmla="*/ 45 h 1715"/>
                  <a:gd name="T42" fmla="*/ 100 w 1191"/>
                  <a:gd name="T43" fmla="*/ 195 h 1715"/>
                  <a:gd name="T44" fmla="*/ 259 w 1191"/>
                  <a:gd name="T45" fmla="*/ 455 h 1715"/>
                  <a:gd name="T46" fmla="*/ 16 w 1191"/>
                  <a:gd name="T47" fmla="*/ 912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91" h="1715">
                    <a:moveTo>
                      <a:pt x="667" y="1715"/>
                    </a:moveTo>
                    <a:cubicBezTo>
                      <a:pt x="665" y="1708"/>
                      <a:pt x="665" y="1708"/>
                      <a:pt x="665" y="1708"/>
                    </a:cubicBezTo>
                    <a:cubicBezTo>
                      <a:pt x="547" y="1427"/>
                      <a:pt x="252" y="1071"/>
                      <a:pt x="4" y="919"/>
                    </a:cubicBezTo>
                    <a:cubicBezTo>
                      <a:pt x="0" y="914"/>
                      <a:pt x="0" y="914"/>
                      <a:pt x="0" y="914"/>
                    </a:cubicBezTo>
                    <a:cubicBezTo>
                      <a:pt x="4" y="909"/>
                      <a:pt x="4" y="909"/>
                      <a:pt x="4" y="909"/>
                    </a:cubicBezTo>
                    <a:cubicBezTo>
                      <a:pt x="171" y="773"/>
                      <a:pt x="262" y="607"/>
                      <a:pt x="250" y="455"/>
                    </a:cubicBezTo>
                    <a:cubicBezTo>
                      <a:pt x="243" y="349"/>
                      <a:pt x="187" y="260"/>
                      <a:pt x="89" y="199"/>
                    </a:cubicBezTo>
                    <a:cubicBezTo>
                      <a:pt x="84" y="195"/>
                      <a:pt x="84" y="195"/>
                      <a:pt x="84" y="195"/>
                    </a:cubicBezTo>
                    <a:cubicBezTo>
                      <a:pt x="89" y="190"/>
                      <a:pt x="89" y="190"/>
                      <a:pt x="89" y="190"/>
                    </a:cubicBezTo>
                    <a:cubicBezTo>
                      <a:pt x="252" y="56"/>
                      <a:pt x="435" y="0"/>
                      <a:pt x="590" y="40"/>
                    </a:cubicBezTo>
                    <a:cubicBezTo>
                      <a:pt x="704" y="68"/>
                      <a:pt x="793" y="148"/>
                      <a:pt x="842" y="265"/>
                    </a:cubicBezTo>
                    <a:cubicBezTo>
                      <a:pt x="1044" y="389"/>
                      <a:pt x="1156" y="572"/>
                      <a:pt x="1170" y="790"/>
                    </a:cubicBezTo>
                    <a:cubicBezTo>
                      <a:pt x="1191" y="1099"/>
                      <a:pt x="1009" y="1434"/>
                      <a:pt x="672" y="1711"/>
                    </a:cubicBezTo>
                    <a:lnTo>
                      <a:pt x="667" y="1715"/>
                    </a:lnTo>
                    <a:close/>
                    <a:moveTo>
                      <a:pt x="16" y="912"/>
                    </a:moveTo>
                    <a:cubicBezTo>
                      <a:pt x="262" y="1066"/>
                      <a:pt x="552" y="1418"/>
                      <a:pt x="672" y="1697"/>
                    </a:cubicBezTo>
                    <a:cubicBezTo>
                      <a:pt x="1002" y="1423"/>
                      <a:pt x="1182" y="1092"/>
                      <a:pt x="1161" y="787"/>
                    </a:cubicBezTo>
                    <a:cubicBezTo>
                      <a:pt x="1147" y="572"/>
                      <a:pt x="1034" y="394"/>
                      <a:pt x="835" y="270"/>
                    </a:cubicBezTo>
                    <a:cubicBezTo>
                      <a:pt x="833" y="270"/>
                      <a:pt x="833" y="270"/>
                      <a:pt x="833" y="270"/>
                    </a:cubicBezTo>
                    <a:cubicBezTo>
                      <a:pt x="833" y="267"/>
                      <a:pt x="833" y="267"/>
                      <a:pt x="833" y="267"/>
                    </a:cubicBezTo>
                    <a:cubicBezTo>
                      <a:pt x="784" y="150"/>
                      <a:pt x="700" y="75"/>
                      <a:pt x="587" y="45"/>
                    </a:cubicBezTo>
                    <a:cubicBezTo>
                      <a:pt x="437" y="12"/>
                      <a:pt x="262" y="63"/>
                      <a:pt x="100" y="195"/>
                    </a:cubicBezTo>
                    <a:cubicBezTo>
                      <a:pt x="199" y="258"/>
                      <a:pt x="252" y="347"/>
                      <a:pt x="259" y="455"/>
                    </a:cubicBezTo>
                    <a:cubicBezTo>
                      <a:pt x="271" y="609"/>
                      <a:pt x="182" y="776"/>
                      <a:pt x="16" y="9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8" name="Freeform 537">
                <a:extLst>
                  <a:ext uri="{FF2B5EF4-FFF2-40B4-BE49-F238E27FC236}">
                    <a16:creationId xmlns:a16="http://schemas.microsoft.com/office/drawing/2014/main" id="{FD5ED382-486B-C9B6-E0DF-0EB2E5201F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542" y="2155"/>
                <a:ext cx="266" cy="737"/>
              </a:xfrm>
              <a:custGeom>
                <a:avLst/>
                <a:gdLst>
                  <a:gd name="T0" fmla="*/ 7 w 492"/>
                  <a:gd name="T1" fmla="*/ 1347 h 1347"/>
                  <a:gd name="T2" fmla="*/ 0 w 492"/>
                  <a:gd name="T3" fmla="*/ 1340 h 1347"/>
                  <a:gd name="T4" fmla="*/ 461 w 492"/>
                  <a:gd name="T5" fmla="*/ 489 h 1347"/>
                  <a:gd name="T6" fmla="*/ 159 w 492"/>
                  <a:gd name="T7" fmla="*/ 9 h 1347"/>
                  <a:gd name="T8" fmla="*/ 164 w 492"/>
                  <a:gd name="T9" fmla="*/ 0 h 1347"/>
                  <a:gd name="T10" fmla="*/ 471 w 492"/>
                  <a:gd name="T11" fmla="*/ 489 h 1347"/>
                  <a:gd name="T12" fmla="*/ 7 w 492"/>
                  <a:gd name="T13" fmla="*/ 1347 h 1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2" h="1347">
                    <a:moveTo>
                      <a:pt x="7" y="1347"/>
                    </a:moveTo>
                    <a:cubicBezTo>
                      <a:pt x="0" y="1340"/>
                      <a:pt x="0" y="1340"/>
                      <a:pt x="0" y="1340"/>
                    </a:cubicBezTo>
                    <a:cubicBezTo>
                      <a:pt x="311" y="1085"/>
                      <a:pt x="480" y="775"/>
                      <a:pt x="461" y="489"/>
                    </a:cubicBezTo>
                    <a:cubicBezTo>
                      <a:pt x="447" y="290"/>
                      <a:pt x="344" y="124"/>
                      <a:pt x="159" y="9"/>
                    </a:cubicBezTo>
                    <a:cubicBezTo>
                      <a:pt x="164" y="0"/>
                      <a:pt x="164" y="0"/>
                      <a:pt x="164" y="0"/>
                    </a:cubicBezTo>
                    <a:cubicBezTo>
                      <a:pt x="351" y="117"/>
                      <a:pt x="456" y="286"/>
                      <a:pt x="471" y="489"/>
                    </a:cubicBezTo>
                    <a:cubicBezTo>
                      <a:pt x="492" y="778"/>
                      <a:pt x="321" y="1089"/>
                      <a:pt x="7" y="13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59" name="Freeform 538">
                <a:extLst>
                  <a:ext uri="{FF2B5EF4-FFF2-40B4-BE49-F238E27FC236}">
                    <a16:creationId xmlns:a16="http://schemas.microsoft.com/office/drawing/2014/main" id="{BFCB6278-D8F7-DDE6-2E64-BA4B186DB44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413" y="2139"/>
                <a:ext cx="216" cy="598"/>
              </a:xfrm>
              <a:custGeom>
                <a:avLst/>
                <a:gdLst>
                  <a:gd name="T0" fmla="*/ 8 w 398"/>
                  <a:gd name="T1" fmla="*/ 1092 h 1092"/>
                  <a:gd name="T2" fmla="*/ 0 w 398"/>
                  <a:gd name="T3" fmla="*/ 1085 h 1092"/>
                  <a:gd name="T4" fmla="*/ 373 w 398"/>
                  <a:gd name="T5" fmla="*/ 398 h 1092"/>
                  <a:gd name="T6" fmla="*/ 129 w 398"/>
                  <a:gd name="T7" fmla="*/ 9 h 1092"/>
                  <a:gd name="T8" fmla="*/ 134 w 398"/>
                  <a:gd name="T9" fmla="*/ 0 h 1092"/>
                  <a:gd name="T10" fmla="*/ 382 w 398"/>
                  <a:gd name="T11" fmla="*/ 396 h 1092"/>
                  <a:gd name="T12" fmla="*/ 8 w 398"/>
                  <a:gd name="T13" fmla="*/ 1092 h 10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8" h="1092">
                    <a:moveTo>
                      <a:pt x="8" y="1092"/>
                    </a:moveTo>
                    <a:cubicBezTo>
                      <a:pt x="0" y="1085"/>
                      <a:pt x="0" y="1085"/>
                      <a:pt x="0" y="1085"/>
                    </a:cubicBezTo>
                    <a:cubicBezTo>
                      <a:pt x="253" y="876"/>
                      <a:pt x="389" y="628"/>
                      <a:pt x="373" y="398"/>
                    </a:cubicBezTo>
                    <a:cubicBezTo>
                      <a:pt x="363" y="236"/>
                      <a:pt x="279" y="103"/>
                      <a:pt x="129" y="9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286" y="93"/>
                      <a:pt x="370" y="232"/>
                      <a:pt x="382" y="396"/>
                    </a:cubicBezTo>
                    <a:cubicBezTo>
                      <a:pt x="398" y="630"/>
                      <a:pt x="260" y="883"/>
                      <a:pt x="8" y="10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0" name="Freeform 539">
                <a:extLst>
                  <a:ext uri="{FF2B5EF4-FFF2-40B4-BE49-F238E27FC236}">
                    <a16:creationId xmlns:a16="http://schemas.microsoft.com/office/drawing/2014/main" id="{009E27CE-EC3D-F3B5-A8B2-312E82FC10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89" y="2474"/>
                <a:ext cx="474" cy="295"/>
              </a:xfrm>
              <a:custGeom>
                <a:avLst/>
                <a:gdLst>
                  <a:gd name="T0" fmla="*/ 866 w 873"/>
                  <a:gd name="T1" fmla="*/ 539 h 539"/>
                  <a:gd name="T2" fmla="*/ 0 w 873"/>
                  <a:gd name="T3" fmla="*/ 10 h 539"/>
                  <a:gd name="T4" fmla="*/ 0 w 873"/>
                  <a:gd name="T5" fmla="*/ 0 h 539"/>
                  <a:gd name="T6" fmla="*/ 873 w 873"/>
                  <a:gd name="T7" fmla="*/ 537 h 539"/>
                  <a:gd name="T8" fmla="*/ 866 w 873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3" h="539">
                    <a:moveTo>
                      <a:pt x="866" y="539"/>
                    </a:moveTo>
                    <a:cubicBezTo>
                      <a:pt x="749" y="258"/>
                      <a:pt x="363" y="19"/>
                      <a:pt x="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65" y="12"/>
                      <a:pt x="756" y="253"/>
                      <a:pt x="873" y="537"/>
                    </a:cubicBezTo>
                    <a:lnTo>
                      <a:pt x="86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1" name="Freeform 540">
                <a:extLst>
                  <a:ext uri="{FF2B5EF4-FFF2-40B4-BE49-F238E27FC236}">
                    <a16:creationId xmlns:a16="http://schemas.microsoft.com/office/drawing/2014/main" id="{30E18540-FFC9-E50C-2896-3CFA577DBB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406" y="2261"/>
                <a:ext cx="491" cy="226"/>
              </a:xfrm>
              <a:custGeom>
                <a:avLst/>
                <a:gdLst>
                  <a:gd name="T0" fmla="*/ 897 w 906"/>
                  <a:gd name="T1" fmla="*/ 413 h 413"/>
                  <a:gd name="T2" fmla="*/ 3 w 906"/>
                  <a:gd name="T3" fmla="*/ 141 h 413"/>
                  <a:gd name="T4" fmla="*/ 0 w 906"/>
                  <a:gd name="T5" fmla="*/ 131 h 413"/>
                  <a:gd name="T6" fmla="*/ 906 w 906"/>
                  <a:gd name="T7" fmla="*/ 410 h 413"/>
                  <a:gd name="T8" fmla="*/ 897 w 906"/>
                  <a:gd name="T9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6" h="413">
                    <a:moveTo>
                      <a:pt x="897" y="413"/>
                    </a:moveTo>
                    <a:cubicBezTo>
                      <a:pt x="782" y="131"/>
                      <a:pt x="380" y="10"/>
                      <a:pt x="3" y="14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82" y="0"/>
                      <a:pt x="789" y="124"/>
                      <a:pt x="906" y="410"/>
                    </a:cubicBezTo>
                    <a:lnTo>
                      <a:pt x="897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2" name="Freeform 541">
                <a:extLst>
                  <a:ext uri="{FF2B5EF4-FFF2-40B4-BE49-F238E27FC236}">
                    <a16:creationId xmlns:a16="http://schemas.microsoft.com/office/drawing/2014/main" id="{43A37F3C-D647-9F1A-0C53-C61FA44AB12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1" y="2060"/>
                <a:ext cx="1553" cy="1373"/>
              </a:xfrm>
              <a:custGeom>
                <a:avLst/>
                <a:gdLst>
                  <a:gd name="T0" fmla="*/ 1019 w 2864"/>
                  <a:gd name="T1" fmla="*/ 2498 h 2510"/>
                  <a:gd name="T2" fmla="*/ 508 w 2864"/>
                  <a:gd name="T3" fmla="*/ 2318 h 2510"/>
                  <a:gd name="T4" fmla="*/ 218 w 2864"/>
                  <a:gd name="T5" fmla="*/ 2055 h 2510"/>
                  <a:gd name="T6" fmla="*/ 78 w 2864"/>
                  <a:gd name="T7" fmla="*/ 1814 h 2510"/>
                  <a:gd name="T8" fmla="*/ 12 w 2864"/>
                  <a:gd name="T9" fmla="*/ 1573 h 2510"/>
                  <a:gd name="T10" fmla="*/ 10 w 2864"/>
                  <a:gd name="T11" fmla="*/ 1256 h 2510"/>
                  <a:gd name="T12" fmla="*/ 57 w 2864"/>
                  <a:gd name="T13" fmla="*/ 1052 h 2510"/>
                  <a:gd name="T14" fmla="*/ 225 w 2864"/>
                  <a:gd name="T15" fmla="*/ 717 h 2510"/>
                  <a:gd name="T16" fmla="*/ 1016 w 2864"/>
                  <a:gd name="T17" fmla="*/ 120 h 2510"/>
                  <a:gd name="T18" fmla="*/ 1564 w 2864"/>
                  <a:gd name="T19" fmla="*/ 3 h 2510"/>
                  <a:gd name="T20" fmla="*/ 1951 w 2864"/>
                  <a:gd name="T21" fmla="*/ 31 h 2510"/>
                  <a:gd name="T22" fmla="*/ 2337 w 2864"/>
                  <a:gd name="T23" fmla="*/ 183 h 2510"/>
                  <a:gd name="T24" fmla="*/ 2494 w 2864"/>
                  <a:gd name="T25" fmla="*/ 296 h 2510"/>
                  <a:gd name="T26" fmla="*/ 2723 w 2864"/>
                  <a:gd name="T27" fmla="*/ 570 h 2510"/>
                  <a:gd name="T28" fmla="*/ 2814 w 2864"/>
                  <a:gd name="T29" fmla="*/ 776 h 2510"/>
                  <a:gd name="T30" fmla="*/ 2857 w 2864"/>
                  <a:gd name="T31" fmla="*/ 1233 h 2510"/>
                  <a:gd name="T32" fmla="*/ 2810 w 2864"/>
                  <a:gd name="T33" fmla="*/ 1448 h 2510"/>
                  <a:gd name="T34" fmla="*/ 2728 w 2864"/>
                  <a:gd name="T35" fmla="*/ 1643 h 2510"/>
                  <a:gd name="T36" fmla="*/ 2189 w 2864"/>
                  <a:gd name="T37" fmla="*/ 2219 h 2510"/>
                  <a:gd name="T38" fmla="*/ 1667 w 2864"/>
                  <a:gd name="T39" fmla="*/ 2451 h 2510"/>
                  <a:gd name="T40" fmla="*/ 1239 w 2864"/>
                  <a:gd name="T41" fmla="*/ 2510 h 2510"/>
                  <a:gd name="T42" fmla="*/ 1286 w 2864"/>
                  <a:gd name="T43" fmla="*/ 47 h 2510"/>
                  <a:gd name="T44" fmla="*/ 850 w 2864"/>
                  <a:gd name="T45" fmla="*/ 200 h 2510"/>
                  <a:gd name="T46" fmla="*/ 145 w 2864"/>
                  <a:gd name="T47" fmla="*/ 872 h 2510"/>
                  <a:gd name="T48" fmla="*/ 64 w 2864"/>
                  <a:gd name="T49" fmla="*/ 1064 h 2510"/>
                  <a:gd name="T50" fmla="*/ 17 w 2864"/>
                  <a:gd name="T51" fmla="*/ 1280 h 2510"/>
                  <a:gd name="T52" fmla="*/ 59 w 2864"/>
                  <a:gd name="T53" fmla="*/ 1730 h 2510"/>
                  <a:gd name="T54" fmla="*/ 138 w 2864"/>
                  <a:gd name="T55" fmla="*/ 1908 h 2510"/>
                  <a:gd name="T56" fmla="*/ 267 w 2864"/>
                  <a:gd name="T57" fmla="*/ 2093 h 2510"/>
                  <a:gd name="T58" fmla="*/ 747 w 2864"/>
                  <a:gd name="T59" fmla="*/ 2416 h 2510"/>
                  <a:gd name="T60" fmla="*/ 1122 w 2864"/>
                  <a:gd name="T61" fmla="*/ 2494 h 2510"/>
                  <a:gd name="T62" fmla="*/ 1670 w 2864"/>
                  <a:gd name="T63" fmla="*/ 2437 h 2510"/>
                  <a:gd name="T64" fmla="*/ 2185 w 2864"/>
                  <a:gd name="T65" fmla="*/ 2210 h 2510"/>
                  <a:gd name="T66" fmla="*/ 2721 w 2864"/>
                  <a:gd name="T67" fmla="*/ 1634 h 2510"/>
                  <a:gd name="T68" fmla="*/ 2803 w 2864"/>
                  <a:gd name="T69" fmla="*/ 1439 h 2510"/>
                  <a:gd name="T70" fmla="*/ 2847 w 2864"/>
                  <a:gd name="T71" fmla="*/ 1226 h 2510"/>
                  <a:gd name="T72" fmla="*/ 2805 w 2864"/>
                  <a:gd name="T73" fmla="*/ 776 h 2510"/>
                  <a:gd name="T74" fmla="*/ 2714 w 2864"/>
                  <a:gd name="T75" fmla="*/ 574 h 2510"/>
                  <a:gd name="T76" fmla="*/ 2487 w 2864"/>
                  <a:gd name="T77" fmla="*/ 303 h 2510"/>
                  <a:gd name="T78" fmla="*/ 2332 w 2864"/>
                  <a:gd name="T79" fmla="*/ 192 h 2510"/>
                  <a:gd name="T80" fmla="*/ 1672 w 2864"/>
                  <a:gd name="T81" fmla="*/ 1027 h 2510"/>
                  <a:gd name="T82" fmla="*/ 766 w 2864"/>
                  <a:gd name="T83" fmla="*/ 460 h 2510"/>
                  <a:gd name="T84" fmla="*/ 2227 w 2864"/>
                  <a:gd name="T85" fmla="*/ 132 h 2510"/>
                  <a:gd name="T86" fmla="*/ 1843 w 2864"/>
                  <a:gd name="T87" fmla="*/ 21 h 2510"/>
                  <a:gd name="T88" fmla="*/ 1431 w 2864"/>
                  <a:gd name="T89" fmla="*/ 225 h 2510"/>
                  <a:gd name="T90" fmla="*/ 689 w 2864"/>
                  <a:gd name="T91" fmla="*/ 1177 h 2510"/>
                  <a:gd name="T92" fmla="*/ 1752 w 2864"/>
                  <a:gd name="T93" fmla="*/ 307 h 2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864" h="2510">
                    <a:moveTo>
                      <a:pt x="1239" y="2510"/>
                    </a:moveTo>
                    <a:cubicBezTo>
                      <a:pt x="1194" y="2510"/>
                      <a:pt x="1148" y="2508"/>
                      <a:pt x="1119" y="2508"/>
                    </a:cubicBezTo>
                    <a:cubicBezTo>
                      <a:pt x="1089" y="2505"/>
                      <a:pt x="1047" y="2501"/>
                      <a:pt x="1019" y="2498"/>
                    </a:cubicBezTo>
                    <a:cubicBezTo>
                      <a:pt x="986" y="2494"/>
                      <a:pt x="944" y="2487"/>
                      <a:pt x="911" y="2480"/>
                    </a:cubicBezTo>
                    <a:cubicBezTo>
                      <a:pt x="881" y="2473"/>
                      <a:pt x="799" y="2451"/>
                      <a:pt x="740" y="2430"/>
                    </a:cubicBezTo>
                    <a:cubicBezTo>
                      <a:pt x="618" y="2388"/>
                      <a:pt x="518" y="2325"/>
                      <a:pt x="508" y="2318"/>
                    </a:cubicBezTo>
                    <a:cubicBezTo>
                      <a:pt x="473" y="2297"/>
                      <a:pt x="410" y="2255"/>
                      <a:pt x="368" y="2215"/>
                    </a:cubicBezTo>
                    <a:cubicBezTo>
                      <a:pt x="333" y="2182"/>
                      <a:pt x="288" y="2137"/>
                      <a:pt x="256" y="2102"/>
                    </a:cubicBezTo>
                    <a:cubicBezTo>
                      <a:pt x="244" y="2088"/>
                      <a:pt x="230" y="2072"/>
                      <a:pt x="218" y="2055"/>
                    </a:cubicBezTo>
                    <a:cubicBezTo>
                      <a:pt x="213" y="2048"/>
                      <a:pt x="209" y="2044"/>
                      <a:pt x="204" y="2037"/>
                    </a:cubicBezTo>
                    <a:cubicBezTo>
                      <a:pt x="178" y="2004"/>
                      <a:pt x="148" y="1955"/>
                      <a:pt x="127" y="1915"/>
                    </a:cubicBezTo>
                    <a:cubicBezTo>
                      <a:pt x="120" y="1901"/>
                      <a:pt x="96" y="1854"/>
                      <a:pt x="78" y="1814"/>
                    </a:cubicBezTo>
                    <a:cubicBezTo>
                      <a:pt x="71" y="1798"/>
                      <a:pt x="64" y="1779"/>
                      <a:pt x="57" y="1758"/>
                    </a:cubicBezTo>
                    <a:cubicBezTo>
                      <a:pt x="54" y="1751"/>
                      <a:pt x="52" y="1741"/>
                      <a:pt x="50" y="1734"/>
                    </a:cubicBezTo>
                    <a:cubicBezTo>
                      <a:pt x="33" y="1688"/>
                      <a:pt x="19" y="1620"/>
                      <a:pt x="12" y="1573"/>
                    </a:cubicBezTo>
                    <a:cubicBezTo>
                      <a:pt x="5" y="1526"/>
                      <a:pt x="0" y="1470"/>
                      <a:pt x="0" y="1427"/>
                    </a:cubicBezTo>
                    <a:cubicBezTo>
                      <a:pt x="0" y="1388"/>
                      <a:pt x="0" y="1324"/>
                      <a:pt x="7" y="1277"/>
                    </a:cubicBezTo>
                    <a:cubicBezTo>
                      <a:pt x="7" y="1270"/>
                      <a:pt x="10" y="1263"/>
                      <a:pt x="10" y="1256"/>
                    </a:cubicBezTo>
                    <a:cubicBezTo>
                      <a:pt x="12" y="1235"/>
                      <a:pt x="17" y="1212"/>
                      <a:pt x="19" y="1195"/>
                    </a:cubicBezTo>
                    <a:cubicBezTo>
                      <a:pt x="28" y="1149"/>
                      <a:pt x="40" y="1099"/>
                      <a:pt x="54" y="1062"/>
                    </a:cubicBezTo>
                    <a:cubicBezTo>
                      <a:pt x="57" y="1052"/>
                      <a:pt x="57" y="1052"/>
                      <a:pt x="57" y="1052"/>
                    </a:cubicBezTo>
                    <a:cubicBezTo>
                      <a:pt x="64" y="1029"/>
                      <a:pt x="73" y="1003"/>
                      <a:pt x="82" y="982"/>
                    </a:cubicBezTo>
                    <a:cubicBezTo>
                      <a:pt x="96" y="947"/>
                      <a:pt x="117" y="903"/>
                      <a:pt x="134" y="870"/>
                    </a:cubicBezTo>
                    <a:cubicBezTo>
                      <a:pt x="155" y="825"/>
                      <a:pt x="192" y="767"/>
                      <a:pt x="225" y="717"/>
                    </a:cubicBezTo>
                    <a:cubicBezTo>
                      <a:pt x="328" y="570"/>
                      <a:pt x="436" y="471"/>
                      <a:pt x="508" y="413"/>
                    </a:cubicBezTo>
                    <a:cubicBezTo>
                      <a:pt x="665" y="282"/>
                      <a:pt x="824" y="204"/>
                      <a:pt x="843" y="195"/>
                    </a:cubicBezTo>
                    <a:cubicBezTo>
                      <a:pt x="890" y="171"/>
                      <a:pt x="960" y="139"/>
                      <a:pt x="1016" y="120"/>
                    </a:cubicBezTo>
                    <a:cubicBezTo>
                      <a:pt x="1068" y="101"/>
                      <a:pt x="1141" y="78"/>
                      <a:pt x="1194" y="61"/>
                    </a:cubicBezTo>
                    <a:cubicBezTo>
                      <a:pt x="1220" y="54"/>
                      <a:pt x="1258" y="45"/>
                      <a:pt x="1286" y="40"/>
                    </a:cubicBezTo>
                    <a:cubicBezTo>
                      <a:pt x="1382" y="19"/>
                      <a:pt x="1475" y="7"/>
                      <a:pt x="1564" y="3"/>
                    </a:cubicBezTo>
                    <a:cubicBezTo>
                      <a:pt x="1625" y="0"/>
                      <a:pt x="1705" y="3"/>
                      <a:pt x="1747" y="5"/>
                    </a:cubicBezTo>
                    <a:cubicBezTo>
                      <a:pt x="1777" y="7"/>
                      <a:pt x="1819" y="12"/>
                      <a:pt x="1848" y="14"/>
                    </a:cubicBezTo>
                    <a:cubicBezTo>
                      <a:pt x="1873" y="17"/>
                      <a:pt x="1918" y="21"/>
                      <a:pt x="1951" y="31"/>
                    </a:cubicBezTo>
                    <a:cubicBezTo>
                      <a:pt x="1981" y="38"/>
                      <a:pt x="2063" y="59"/>
                      <a:pt x="2121" y="80"/>
                    </a:cubicBezTo>
                    <a:cubicBezTo>
                      <a:pt x="2157" y="92"/>
                      <a:pt x="2201" y="110"/>
                      <a:pt x="2232" y="127"/>
                    </a:cubicBezTo>
                    <a:cubicBezTo>
                      <a:pt x="2264" y="143"/>
                      <a:pt x="2306" y="164"/>
                      <a:pt x="2337" y="183"/>
                    </a:cubicBezTo>
                    <a:cubicBezTo>
                      <a:pt x="2342" y="185"/>
                      <a:pt x="2349" y="190"/>
                      <a:pt x="2353" y="192"/>
                    </a:cubicBezTo>
                    <a:cubicBezTo>
                      <a:pt x="2360" y="197"/>
                      <a:pt x="2360" y="197"/>
                      <a:pt x="2360" y="197"/>
                    </a:cubicBezTo>
                    <a:cubicBezTo>
                      <a:pt x="2402" y="225"/>
                      <a:pt x="2456" y="263"/>
                      <a:pt x="2494" y="296"/>
                    </a:cubicBezTo>
                    <a:cubicBezTo>
                      <a:pt x="2522" y="321"/>
                      <a:pt x="2559" y="359"/>
                      <a:pt x="2587" y="387"/>
                    </a:cubicBezTo>
                    <a:cubicBezTo>
                      <a:pt x="2601" y="401"/>
                      <a:pt x="2620" y="422"/>
                      <a:pt x="2641" y="450"/>
                    </a:cubicBezTo>
                    <a:cubicBezTo>
                      <a:pt x="2653" y="467"/>
                      <a:pt x="2697" y="521"/>
                      <a:pt x="2723" y="570"/>
                    </a:cubicBezTo>
                    <a:cubicBezTo>
                      <a:pt x="2742" y="605"/>
                      <a:pt x="2768" y="656"/>
                      <a:pt x="2784" y="696"/>
                    </a:cubicBezTo>
                    <a:cubicBezTo>
                      <a:pt x="2791" y="713"/>
                      <a:pt x="2798" y="731"/>
                      <a:pt x="2805" y="753"/>
                    </a:cubicBezTo>
                    <a:cubicBezTo>
                      <a:pt x="2807" y="762"/>
                      <a:pt x="2810" y="769"/>
                      <a:pt x="2814" y="776"/>
                    </a:cubicBezTo>
                    <a:cubicBezTo>
                      <a:pt x="2831" y="825"/>
                      <a:pt x="2845" y="891"/>
                      <a:pt x="2852" y="938"/>
                    </a:cubicBezTo>
                    <a:cubicBezTo>
                      <a:pt x="2859" y="985"/>
                      <a:pt x="2864" y="1041"/>
                      <a:pt x="2864" y="1083"/>
                    </a:cubicBezTo>
                    <a:cubicBezTo>
                      <a:pt x="2864" y="1123"/>
                      <a:pt x="2864" y="1186"/>
                      <a:pt x="2857" y="1233"/>
                    </a:cubicBezTo>
                    <a:cubicBezTo>
                      <a:pt x="2857" y="1240"/>
                      <a:pt x="2854" y="1247"/>
                      <a:pt x="2854" y="1254"/>
                    </a:cubicBezTo>
                    <a:cubicBezTo>
                      <a:pt x="2852" y="1275"/>
                      <a:pt x="2847" y="1299"/>
                      <a:pt x="2845" y="1315"/>
                    </a:cubicBezTo>
                    <a:cubicBezTo>
                      <a:pt x="2836" y="1362"/>
                      <a:pt x="2824" y="1411"/>
                      <a:pt x="2810" y="1448"/>
                    </a:cubicBezTo>
                    <a:cubicBezTo>
                      <a:pt x="2805" y="1460"/>
                      <a:pt x="2805" y="1460"/>
                      <a:pt x="2805" y="1460"/>
                    </a:cubicBezTo>
                    <a:cubicBezTo>
                      <a:pt x="2798" y="1484"/>
                      <a:pt x="2789" y="1509"/>
                      <a:pt x="2779" y="1531"/>
                    </a:cubicBezTo>
                    <a:cubicBezTo>
                      <a:pt x="2765" y="1566"/>
                      <a:pt x="2744" y="1610"/>
                      <a:pt x="2728" y="1643"/>
                    </a:cubicBezTo>
                    <a:cubicBezTo>
                      <a:pt x="2707" y="1688"/>
                      <a:pt x="2669" y="1746"/>
                      <a:pt x="2637" y="1795"/>
                    </a:cubicBezTo>
                    <a:cubicBezTo>
                      <a:pt x="2534" y="1943"/>
                      <a:pt x="2426" y="2041"/>
                      <a:pt x="2353" y="2100"/>
                    </a:cubicBezTo>
                    <a:cubicBezTo>
                      <a:pt x="2304" y="2140"/>
                      <a:pt x="2248" y="2182"/>
                      <a:pt x="2189" y="2219"/>
                    </a:cubicBezTo>
                    <a:cubicBezTo>
                      <a:pt x="2114" y="2269"/>
                      <a:pt x="2040" y="2306"/>
                      <a:pt x="2018" y="2318"/>
                    </a:cubicBezTo>
                    <a:cubicBezTo>
                      <a:pt x="1972" y="2341"/>
                      <a:pt x="1901" y="2374"/>
                      <a:pt x="1845" y="2393"/>
                    </a:cubicBezTo>
                    <a:cubicBezTo>
                      <a:pt x="1794" y="2412"/>
                      <a:pt x="1721" y="2435"/>
                      <a:pt x="1667" y="2451"/>
                    </a:cubicBezTo>
                    <a:cubicBezTo>
                      <a:pt x="1642" y="2458"/>
                      <a:pt x="1604" y="2468"/>
                      <a:pt x="1576" y="2473"/>
                    </a:cubicBezTo>
                    <a:cubicBezTo>
                      <a:pt x="1480" y="2494"/>
                      <a:pt x="1386" y="2505"/>
                      <a:pt x="1297" y="2510"/>
                    </a:cubicBezTo>
                    <a:cubicBezTo>
                      <a:pt x="1283" y="2510"/>
                      <a:pt x="1260" y="2510"/>
                      <a:pt x="1239" y="2510"/>
                    </a:cubicBezTo>
                    <a:close/>
                    <a:moveTo>
                      <a:pt x="1625" y="10"/>
                    </a:moveTo>
                    <a:cubicBezTo>
                      <a:pt x="1604" y="10"/>
                      <a:pt x="1583" y="10"/>
                      <a:pt x="1562" y="12"/>
                    </a:cubicBezTo>
                    <a:cubicBezTo>
                      <a:pt x="1473" y="14"/>
                      <a:pt x="1379" y="26"/>
                      <a:pt x="1286" y="47"/>
                    </a:cubicBezTo>
                    <a:cubicBezTo>
                      <a:pt x="1258" y="54"/>
                      <a:pt x="1222" y="61"/>
                      <a:pt x="1197" y="68"/>
                    </a:cubicBezTo>
                    <a:cubicBezTo>
                      <a:pt x="1143" y="85"/>
                      <a:pt x="1073" y="108"/>
                      <a:pt x="1021" y="125"/>
                    </a:cubicBezTo>
                    <a:cubicBezTo>
                      <a:pt x="967" y="143"/>
                      <a:pt x="897" y="178"/>
                      <a:pt x="850" y="200"/>
                    </a:cubicBezTo>
                    <a:cubicBezTo>
                      <a:pt x="834" y="209"/>
                      <a:pt x="675" y="286"/>
                      <a:pt x="518" y="415"/>
                    </a:cubicBezTo>
                    <a:cubicBezTo>
                      <a:pt x="445" y="476"/>
                      <a:pt x="340" y="572"/>
                      <a:pt x="237" y="720"/>
                    </a:cubicBezTo>
                    <a:cubicBezTo>
                      <a:pt x="202" y="769"/>
                      <a:pt x="167" y="828"/>
                      <a:pt x="145" y="872"/>
                    </a:cubicBezTo>
                    <a:cubicBezTo>
                      <a:pt x="129" y="905"/>
                      <a:pt x="108" y="952"/>
                      <a:pt x="94" y="985"/>
                    </a:cubicBezTo>
                    <a:cubicBezTo>
                      <a:pt x="85" y="1006"/>
                      <a:pt x="75" y="1034"/>
                      <a:pt x="68" y="1055"/>
                    </a:cubicBezTo>
                    <a:cubicBezTo>
                      <a:pt x="64" y="1064"/>
                      <a:pt x="64" y="1064"/>
                      <a:pt x="64" y="1064"/>
                    </a:cubicBezTo>
                    <a:cubicBezTo>
                      <a:pt x="52" y="1099"/>
                      <a:pt x="40" y="1149"/>
                      <a:pt x="31" y="1195"/>
                    </a:cubicBezTo>
                    <a:cubicBezTo>
                      <a:pt x="24" y="1217"/>
                      <a:pt x="21" y="1240"/>
                      <a:pt x="19" y="1259"/>
                    </a:cubicBezTo>
                    <a:cubicBezTo>
                      <a:pt x="19" y="1266"/>
                      <a:pt x="17" y="1273"/>
                      <a:pt x="17" y="1280"/>
                    </a:cubicBezTo>
                    <a:cubicBezTo>
                      <a:pt x="10" y="1324"/>
                      <a:pt x="10" y="1390"/>
                      <a:pt x="10" y="1427"/>
                    </a:cubicBezTo>
                    <a:cubicBezTo>
                      <a:pt x="10" y="1467"/>
                      <a:pt x="14" y="1523"/>
                      <a:pt x="21" y="1570"/>
                    </a:cubicBezTo>
                    <a:cubicBezTo>
                      <a:pt x="28" y="1617"/>
                      <a:pt x="42" y="1683"/>
                      <a:pt x="59" y="1730"/>
                    </a:cubicBezTo>
                    <a:cubicBezTo>
                      <a:pt x="61" y="1737"/>
                      <a:pt x="64" y="1744"/>
                      <a:pt x="68" y="1753"/>
                    </a:cubicBezTo>
                    <a:cubicBezTo>
                      <a:pt x="75" y="1772"/>
                      <a:pt x="82" y="1793"/>
                      <a:pt x="89" y="1807"/>
                    </a:cubicBezTo>
                    <a:cubicBezTo>
                      <a:pt x="103" y="1837"/>
                      <a:pt x="122" y="1880"/>
                      <a:pt x="138" y="1908"/>
                    </a:cubicBezTo>
                    <a:cubicBezTo>
                      <a:pt x="160" y="1948"/>
                      <a:pt x="190" y="1994"/>
                      <a:pt x="216" y="2027"/>
                    </a:cubicBezTo>
                    <a:cubicBezTo>
                      <a:pt x="220" y="2032"/>
                      <a:pt x="225" y="2039"/>
                      <a:pt x="230" y="2046"/>
                    </a:cubicBezTo>
                    <a:cubicBezTo>
                      <a:pt x="241" y="2062"/>
                      <a:pt x="256" y="2079"/>
                      <a:pt x="267" y="2093"/>
                    </a:cubicBezTo>
                    <a:cubicBezTo>
                      <a:pt x="300" y="2128"/>
                      <a:pt x="345" y="2173"/>
                      <a:pt x="380" y="2205"/>
                    </a:cubicBezTo>
                    <a:cubicBezTo>
                      <a:pt x="422" y="2243"/>
                      <a:pt x="485" y="2285"/>
                      <a:pt x="518" y="2306"/>
                    </a:cubicBezTo>
                    <a:cubicBezTo>
                      <a:pt x="529" y="2313"/>
                      <a:pt x="628" y="2374"/>
                      <a:pt x="747" y="2416"/>
                    </a:cubicBezTo>
                    <a:cubicBezTo>
                      <a:pt x="808" y="2437"/>
                      <a:pt x="888" y="2458"/>
                      <a:pt x="918" y="2465"/>
                    </a:cubicBezTo>
                    <a:cubicBezTo>
                      <a:pt x="951" y="2473"/>
                      <a:pt x="995" y="2480"/>
                      <a:pt x="1023" y="2484"/>
                    </a:cubicBezTo>
                    <a:cubicBezTo>
                      <a:pt x="1052" y="2489"/>
                      <a:pt x="1091" y="2494"/>
                      <a:pt x="1122" y="2494"/>
                    </a:cubicBezTo>
                    <a:cubicBezTo>
                      <a:pt x="1164" y="2496"/>
                      <a:pt x="1244" y="2498"/>
                      <a:pt x="1302" y="2496"/>
                    </a:cubicBezTo>
                    <a:cubicBezTo>
                      <a:pt x="1391" y="2491"/>
                      <a:pt x="1485" y="2480"/>
                      <a:pt x="1581" y="2458"/>
                    </a:cubicBezTo>
                    <a:cubicBezTo>
                      <a:pt x="1609" y="2451"/>
                      <a:pt x="1644" y="2444"/>
                      <a:pt x="1670" y="2437"/>
                    </a:cubicBezTo>
                    <a:cubicBezTo>
                      <a:pt x="1723" y="2421"/>
                      <a:pt x="1794" y="2398"/>
                      <a:pt x="1845" y="2381"/>
                    </a:cubicBezTo>
                    <a:cubicBezTo>
                      <a:pt x="1899" y="2362"/>
                      <a:pt x="1969" y="2327"/>
                      <a:pt x="2016" y="2306"/>
                    </a:cubicBezTo>
                    <a:cubicBezTo>
                      <a:pt x="2037" y="2297"/>
                      <a:pt x="2112" y="2257"/>
                      <a:pt x="2185" y="2210"/>
                    </a:cubicBezTo>
                    <a:cubicBezTo>
                      <a:pt x="2243" y="2170"/>
                      <a:pt x="2299" y="2130"/>
                      <a:pt x="2349" y="2091"/>
                    </a:cubicBezTo>
                    <a:cubicBezTo>
                      <a:pt x="2421" y="2032"/>
                      <a:pt x="2527" y="1934"/>
                      <a:pt x="2630" y="1786"/>
                    </a:cubicBezTo>
                    <a:cubicBezTo>
                      <a:pt x="2662" y="1737"/>
                      <a:pt x="2700" y="1678"/>
                      <a:pt x="2721" y="1634"/>
                    </a:cubicBezTo>
                    <a:cubicBezTo>
                      <a:pt x="2737" y="1601"/>
                      <a:pt x="2758" y="1554"/>
                      <a:pt x="2772" y="1521"/>
                    </a:cubicBezTo>
                    <a:cubicBezTo>
                      <a:pt x="2782" y="1500"/>
                      <a:pt x="2791" y="1474"/>
                      <a:pt x="2798" y="1451"/>
                    </a:cubicBezTo>
                    <a:cubicBezTo>
                      <a:pt x="2803" y="1439"/>
                      <a:pt x="2803" y="1439"/>
                      <a:pt x="2803" y="1439"/>
                    </a:cubicBezTo>
                    <a:cubicBezTo>
                      <a:pt x="2814" y="1402"/>
                      <a:pt x="2826" y="1355"/>
                      <a:pt x="2836" y="1308"/>
                    </a:cubicBezTo>
                    <a:cubicBezTo>
                      <a:pt x="2840" y="1289"/>
                      <a:pt x="2843" y="1268"/>
                      <a:pt x="2845" y="1247"/>
                    </a:cubicBezTo>
                    <a:cubicBezTo>
                      <a:pt x="2845" y="1240"/>
                      <a:pt x="2847" y="1233"/>
                      <a:pt x="2847" y="1226"/>
                    </a:cubicBezTo>
                    <a:cubicBezTo>
                      <a:pt x="2854" y="1181"/>
                      <a:pt x="2854" y="1116"/>
                      <a:pt x="2854" y="1078"/>
                    </a:cubicBezTo>
                    <a:cubicBezTo>
                      <a:pt x="2854" y="1038"/>
                      <a:pt x="2850" y="982"/>
                      <a:pt x="2843" y="935"/>
                    </a:cubicBezTo>
                    <a:cubicBezTo>
                      <a:pt x="2836" y="888"/>
                      <a:pt x="2822" y="823"/>
                      <a:pt x="2805" y="776"/>
                    </a:cubicBezTo>
                    <a:cubicBezTo>
                      <a:pt x="2803" y="769"/>
                      <a:pt x="2800" y="760"/>
                      <a:pt x="2796" y="753"/>
                    </a:cubicBezTo>
                    <a:cubicBezTo>
                      <a:pt x="2789" y="734"/>
                      <a:pt x="2782" y="713"/>
                      <a:pt x="2775" y="699"/>
                    </a:cubicBezTo>
                    <a:cubicBezTo>
                      <a:pt x="2756" y="659"/>
                      <a:pt x="2730" y="607"/>
                      <a:pt x="2714" y="574"/>
                    </a:cubicBezTo>
                    <a:cubicBezTo>
                      <a:pt x="2693" y="537"/>
                      <a:pt x="2660" y="488"/>
                      <a:pt x="2634" y="455"/>
                    </a:cubicBezTo>
                    <a:cubicBezTo>
                      <a:pt x="2613" y="427"/>
                      <a:pt x="2594" y="406"/>
                      <a:pt x="2580" y="392"/>
                    </a:cubicBezTo>
                    <a:cubicBezTo>
                      <a:pt x="2555" y="364"/>
                      <a:pt x="2517" y="328"/>
                      <a:pt x="2487" y="303"/>
                    </a:cubicBezTo>
                    <a:cubicBezTo>
                      <a:pt x="2449" y="270"/>
                      <a:pt x="2398" y="235"/>
                      <a:pt x="2356" y="207"/>
                    </a:cubicBezTo>
                    <a:cubicBezTo>
                      <a:pt x="2349" y="202"/>
                      <a:pt x="2349" y="202"/>
                      <a:pt x="2349" y="202"/>
                    </a:cubicBezTo>
                    <a:cubicBezTo>
                      <a:pt x="2344" y="200"/>
                      <a:pt x="2339" y="195"/>
                      <a:pt x="2332" y="192"/>
                    </a:cubicBezTo>
                    <a:cubicBezTo>
                      <a:pt x="2175" y="103"/>
                      <a:pt x="1960" y="143"/>
                      <a:pt x="1763" y="303"/>
                    </a:cubicBezTo>
                    <a:cubicBezTo>
                      <a:pt x="1838" y="349"/>
                      <a:pt x="1887" y="415"/>
                      <a:pt x="1911" y="492"/>
                    </a:cubicBezTo>
                    <a:cubicBezTo>
                      <a:pt x="1960" y="661"/>
                      <a:pt x="1869" y="865"/>
                      <a:pt x="1672" y="1027"/>
                    </a:cubicBezTo>
                    <a:cubicBezTo>
                      <a:pt x="1375" y="1270"/>
                      <a:pt x="932" y="1341"/>
                      <a:pt x="682" y="1186"/>
                    </a:cubicBezTo>
                    <a:cubicBezTo>
                      <a:pt x="625" y="1151"/>
                      <a:pt x="583" y="1106"/>
                      <a:pt x="553" y="1055"/>
                    </a:cubicBezTo>
                    <a:cubicBezTo>
                      <a:pt x="459" y="881"/>
                      <a:pt x="544" y="642"/>
                      <a:pt x="766" y="460"/>
                    </a:cubicBezTo>
                    <a:cubicBezTo>
                      <a:pt x="1063" y="216"/>
                      <a:pt x="1506" y="143"/>
                      <a:pt x="1754" y="296"/>
                    </a:cubicBezTo>
                    <a:cubicBezTo>
                      <a:pt x="1922" y="157"/>
                      <a:pt x="2107" y="106"/>
                      <a:pt x="2260" y="148"/>
                    </a:cubicBezTo>
                    <a:cubicBezTo>
                      <a:pt x="2248" y="143"/>
                      <a:pt x="2239" y="136"/>
                      <a:pt x="2227" y="132"/>
                    </a:cubicBezTo>
                    <a:cubicBezTo>
                      <a:pt x="2194" y="115"/>
                      <a:pt x="2152" y="99"/>
                      <a:pt x="2117" y="87"/>
                    </a:cubicBezTo>
                    <a:cubicBezTo>
                      <a:pt x="2056" y="66"/>
                      <a:pt x="1976" y="45"/>
                      <a:pt x="1946" y="38"/>
                    </a:cubicBezTo>
                    <a:cubicBezTo>
                      <a:pt x="1918" y="31"/>
                      <a:pt x="1873" y="26"/>
                      <a:pt x="1843" y="21"/>
                    </a:cubicBezTo>
                    <a:cubicBezTo>
                      <a:pt x="1815" y="17"/>
                      <a:pt x="1775" y="12"/>
                      <a:pt x="1745" y="12"/>
                    </a:cubicBezTo>
                    <a:cubicBezTo>
                      <a:pt x="1716" y="10"/>
                      <a:pt x="1670" y="10"/>
                      <a:pt x="1625" y="10"/>
                    </a:cubicBezTo>
                    <a:close/>
                    <a:moveTo>
                      <a:pt x="1431" y="225"/>
                    </a:moveTo>
                    <a:cubicBezTo>
                      <a:pt x="1211" y="225"/>
                      <a:pt x="963" y="310"/>
                      <a:pt x="775" y="464"/>
                    </a:cubicBezTo>
                    <a:cubicBezTo>
                      <a:pt x="558" y="642"/>
                      <a:pt x="473" y="877"/>
                      <a:pt x="565" y="1048"/>
                    </a:cubicBezTo>
                    <a:cubicBezTo>
                      <a:pt x="593" y="1099"/>
                      <a:pt x="635" y="1142"/>
                      <a:pt x="689" y="1177"/>
                    </a:cubicBezTo>
                    <a:cubicBezTo>
                      <a:pt x="934" y="1329"/>
                      <a:pt x="1375" y="1259"/>
                      <a:pt x="1667" y="1017"/>
                    </a:cubicBezTo>
                    <a:cubicBezTo>
                      <a:pt x="1859" y="860"/>
                      <a:pt x="1951" y="659"/>
                      <a:pt x="1901" y="495"/>
                    </a:cubicBezTo>
                    <a:cubicBezTo>
                      <a:pt x="1880" y="420"/>
                      <a:pt x="1829" y="354"/>
                      <a:pt x="1752" y="307"/>
                    </a:cubicBezTo>
                    <a:cubicBezTo>
                      <a:pt x="1665" y="251"/>
                      <a:pt x="1553" y="225"/>
                      <a:pt x="1431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3" name="Freeform 542">
                <a:extLst>
                  <a:ext uri="{FF2B5EF4-FFF2-40B4-BE49-F238E27FC236}">
                    <a16:creationId xmlns:a16="http://schemas.microsoft.com/office/drawing/2014/main" id="{BBD32BC8-0C8C-EE53-C6C4-3E307A65C19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15" y="2723"/>
                <a:ext cx="542" cy="196"/>
              </a:xfrm>
              <a:custGeom>
                <a:avLst/>
                <a:gdLst>
                  <a:gd name="T0" fmla="*/ 197 w 1000"/>
                  <a:gd name="T1" fmla="*/ 351 h 358"/>
                  <a:gd name="T2" fmla="*/ 5 w 1000"/>
                  <a:gd name="T3" fmla="*/ 279 h 358"/>
                  <a:gd name="T4" fmla="*/ 0 w 1000"/>
                  <a:gd name="T5" fmla="*/ 274 h 358"/>
                  <a:gd name="T6" fmla="*/ 5 w 1000"/>
                  <a:gd name="T7" fmla="*/ 269 h 358"/>
                  <a:gd name="T8" fmla="*/ 267 w 1000"/>
                  <a:gd name="T9" fmla="*/ 112 h 358"/>
                  <a:gd name="T10" fmla="*/ 241 w 1000"/>
                  <a:gd name="T11" fmla="*/ 42 h 358"/>
                  <a:gd name="T12" fmla="*/ 251 w 1000"/>
                  <a:gd name="T13" fmla="*/ 37 h 358"/>
                  <a:gd name="T14" fmla="*/ 286 w 1000"/>
                  <a:gd name="T15" fmla="*/ 105 h 358"/>
                  <a:gd name="T16" fmla="*/ 995 w 1000"/>
                  <a:gd name="T17" fmla="*/ 110 h 358"/>
                  <a:gd name="T18" fmla="*/ 1000 w 1000"/>
                  <a:gd name="T19" fmla="*/ 115 h 358"/>
                  <a:gd name="T20" fmla="*/ 995 w 1000"/>
                  <a:gd name="T21" fmla="*/ 122 h 358"/>
                  <a:gd name="T22" fmla="*/ 494 w 1000"/>
                  <a:gd name="T23" fmla="*/ 272 h 358"/>
                  <a:gd name="T24" fmla="*/ 281 w 1000"/>
                  <a:gd name="T25" fmla="*/ 119 h 358"/>
                  <a:gd name="T26" fmla="*/ 279 w 1000"/>
                  <a:gd name="T27" fmla="*/ 119 h 358"/>
                  <a:gd name="T28" fmla="*/ 263 w 1000"/>
                  <a:gd name="T29" fmla="*/ 330 h 358"/>
                  <a:gd name="T30" fmla="*/ 197 w 1000"/>
                  <a:gd name="T31" fmla="*/ 351 h 358"/>
                  <a:gd name="T32" fmla="*/ 14 w 1000"/>
                  <a:gd name="T33" fmla="*/ 274 h 358"/>
                  <a:gd name="T34" fmla="*/ 256 w 1000"/>
                  <a:gd name="T35" fmla="*/ 323 h 358"/>
                  <a:gd name="T36" fmla="*/ 270 w 1000"/>
                  <a:gd name="T37" fmla="*/ 124 h 358"/>
                  <a:gd name="T38" fmla="*/ 14 w 1000"/>
                  <a:gd name="T39" fmla="*/ 274 h 358"/>
                  <a:gd name="T40" fmla="*/ 288 w 1000"/>
                  <a:gd name="T41" fmla="*/ 115 h 358"/>
                  <a:gd name="T42" fmla="*/ 494 w 1000"/>
                  <a:gd name="T43" fmla="*/ 260 h 358"/>
                  <a:gd name="T44" fmla="*/ 981 w 1000"/>
                  <a:gd name="T45" fmla="*/ 115 h 358"/>
                  <a:gd name="T46" fmla="*/ 288 w 1000"/>
                  <a:gd name="T47" fmla="*/ 115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0" h="358">
                    <a:moveTo>
                      <a:pt x="197" y="351"/>
                    </a:moveTo>
                    <a:cubicBezTo>
                      <a:pt x="148" y="351"/>
                      <a:pt x="82" y="328"/>
                      <a:pt x="5" y="279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5" y="269"/>
                      <a:pt x="5" y="269"/>
                      <a:pt x="5" y="269"/>
                    </a:cubicBezTo>
                    <a:cubicBezTo>
                      <a:pt x="85" y="204"/>
                      <a:pt x="174" y="152"/>
                      <a:pt x="267" y="112"/>
                    </a:cubicBezTo>
                    <a:cubicBezTo>
                      <a:pt x="260" y="91"/>
                      <a:pt x="251" y="65"/>
                      <a:pt x="241" y="42"/>
                    </a:cubicBezTo>
                    <a:cubicBezTo>
                      <a:pt x="251" y="37"/>
                      <a:pt x="251" y="37"/>
                      <a:pt x="251" y="37"/>
                    </a:cubicBezTo>
                    <a:cubicBezTo>
                      <a:pt x="260" y="61"/>
                      <a:pt x="272" y="84"/>
                      <a:pt x="286" y="105"/>
                    </a:cubicBezTo>
                    <a:cubicBezTo>
                      <a:pt x="539" y="5"/>
                      <a:pt x="817" y="0"/>
                      <a:pt x="995" y="110"/>
                    </a:cubicBezTo>
                    <a:cubicBezTo>
                      <a:pt x="1000" y="115"/>
                      <a:pt x="1000" y="115"/>
                      <a:pt x="1000" y="115"/>
                    </a:cubicBezTo>
                    <a:cubicBezTo>
                      <a:pt x="995" y="122"/>
                      <a:pt x="995" y="122"/>
                      <a:pt x="995" y="122"/>
                    </a:cubicBezTo>
                    <a:cubicBezTo>
                      <a:pt x="831" y="258"/>
                      <a:pt x="649" y="311"/>
                      <a:pt x="494" y="272"/>
                    </a:cubicBezTo>
                    <a:cubicBezTo>
                      <a:pt x="405" y="251"/>
                      <a:pt x="333" y="197"/>
                      <a:pt x="281" y="119"/>
                    </a:cubicBezTo>
                    <a:cubicBezTo>
                      <a:pt x="279" y="119"/>
                      <a:pt x="279" y="119"/>
                      <a:pt x="279" y="119"/>
                    </a:cubicBezTo>
                    <a:cubicBezTo>
                      <a:pt x="309" y="222"/>
                      <a:pt x="305" y="295"/>
                      <a:pt x="263" y="330"/>
                    </a:cubicBezTo>
                    <a:cubicBezTo>
                      <a:pt x="246" y="344"/>
                      <a:pt x="223" y="351"/>
                      <a:pt x="197" y="351"/>
                    </a:cubicBezTo>
                    <a:close/>
                    <a:moveTo>
                      <a:pt x="14" y="274"/>
                    </a:moveTo>
                    <a:cubicBezTo>
                      <a:pt x="127" y="342"/>
                      <a:pt x="211" y="358"/>
                      <a:pt x="256" y="323"/>
                    </a:cubicBezTo>
                    <a:cubicBezTo>
                      <a:pt x="293" y="290"/>
                      <a:pt x="298" y="220"/>
                      <a:pt x="270" y="124"/>
                    </a:cubicBezTo>
                    <a:cubicBezTo>
                      <a:pt x="178" y="162"/>
                      <a:pt x="92" y="213"/>
                      <a:pt x="14" y="274"/>
                    </a:cubicBezTo>
                    <a:close/>
                    <a:moveTo>
                      <a:pt x="288" y="115"/>
                    </a:moveTo>
                    <a:cubicBezTo>
                      <a:pt x="337" y="190"/>
                      <a:pt x="408" y="239"/>
                      <a:pt x="494" y="260"/>
                    </a:cubicBezTo>
                    <a:cubicBezTo>
                      <a:pt x="644" y="297"/>
                      <a:pt x="822" y="246"/>
                      <a:pt x="981" y="115"/>
                    </a:cubicBezTo>
                    <a:cubicBezTo>
                      <a:pt x="808" y="12"/>
                      <a:pt x="536" y="16"/>
                      <a:pt x="288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4" name="Freeform 543">
                <a:extLst>
                  <a:ext uri="{FF2B5EF4-FFF2-40B4-BE49-F238E27FC236}">
                    <a16:creationId xmlns:a16="http://schemas.microsoft.com/office/drawing/2014/main" id="{105FF462-E61F-E45E-244C-4C91BD9091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1"/>
                <a:ext cx="247" cy="123"/>
              </a:xfrm>
              <a:custGeom>
                <a:avLst/>
                <a:gdLst>
                  <a:gd name="T0" fmla="*/ 221 w 455"/>
                  <a:gd name="T1" fmla="*/ 225 h 225"/>
                  <a:gd name="T2" fmla="*/ 218 w 455"/>
                  <a:gd name="T3" fmla="*/ 225 h 225"/>
                  <a:gd name="T4" fmla="*/ 0 w 455"/>
                  <a:gd name="T5" fmla="*/ 11 h 225"/>
                  <a:gd name="T6" fmla="*/ 10 w 455"/>
                  <a:gd name="T7" fmla="*/ 7 h 225"/>
                  <a:gd name="T8" fmla="*/ 218 w 455"/>
                  <a:gd name="T9" fmla="*/ 215 h 225"/>
                  <a:gd name="T10" fmla="*/ 221 w 455"/>
                  <a:gd name="T11" fmla="*/ 215 h 225"/>
                  <a:gd name="T12" fmla="*/ 445 w 455"/>
                  <a:gd name="T13" fmla="*/ 0 h 225"/>
                  <a:gd name="T14" fmla="*/ 455 w 455"/>
                  <a:gd name="T15" fmla="*/ 4 h 225"/>
                  <a:gd name="T16" fmla="*/ 221 w 455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5" h="225">
                    <a:moveTo>
                      <a:pt x="221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4" y="222"/>
                      <a:pt x="57" y="147"/>
                      <a:pt x="0" y="1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64" y="140"/>
                      <a:pt x="139" y="213"/>
                      <a:pt x="218" y="215"/>
                    </a:cubicBezTo>
                    <a:cubicBezTo>
                      <a:pt x="221" y="215"/>
                      <a:pt x="221" y="215"/>
                      <a:pt x="221" y="215"/>
                    </a:cubicBezTo>
                    <a:cubicBezTo>
                      <a:pt x="303" y="215"/>
                      <a:pt x="384" y="140"/>
                      <a:pt x="445" y="0"/>
                    </a:cubicBezTo>
                    <a:cubicBezTo>
                      <a:pt x="455" y="4"/>
                      <a:pt x="455" y="4"/>
                      <a:pt x="455" y="4"/>
                    </a:cubicBezTo>
                    <a:cubicBezTo>
                      <a:pt x="391" y="147"/>
                      <a:pt x="307" y="225"/>
                      <a:pt x="221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5" name="Freeform 544">
                <a:extLst>
                  <a:ext uri="{FF2B5EF4-FFF2-40B4-BE49-F238E27FC236}">
                    <a16:creationId xmlns:a16="http://schemas.microsoft.com/office/drawing/2014/main" id="{015D4551-8CE4-6B7E-3760-DA7EABB4C2C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79" cy="129"/>
              </a:xfrm>
              <a:custGeom>
                <a:avLst/>
                <a:gdLst>
                  <a:gd name="T0" fmla="*/ 122 w 146"/>
                  <a:gd name="T1" fmla="*/ 236 h 236"/>
                  <a:gd name="T2" fmla="*/ 0 w 146"/>
                  <a:gd name="T3" fmla="*/ 4 h 236"/>
                  <a:gd name="T4" fmla="*/ 10 w 146"/>
                  <a:gd name="T5" fmla="*/ 0 h 236"/>
                  <a:gd name="T6" fmla="*/ 122 w 146"/>
                  <a:gd name="T7" fmla="*/ 225 h 236"/>
                  <a:gd name="T8" fmla="*/ 92 w 146"/>
                  <a:gd name="T9" fmla="*/ 54 h 236"/>
                  <a:gd name="T10" fmla="*/ 101 w 146"/>
                  <a:gd name="T11" fmla="*/ 51 h 236"/>
                  <a:gd name="T12" fmla="*/ 125 w 146"/>
                  <a:gd name="T13" fmla="*/ 234 h 236"/>
                  <a:gd name="T14" fmla="*/ 122 w 146"/>
                  <a:gd name="T15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236">
                    <a:moveTo>
                      <a:pt x="122" y="236"/>
                    </a:moveTo>
                    <a:cubicBezTo>
                      <a:pt x="113" y="236"/>
                      <a:pt x="87" y="21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9" y="215"/>
                      <a:pt x="122" y="225"/>
                      <a:pt x="122" y="225"/>
                    </a:cubicBezTo>
                    <a:cubicBezTo>
                      <a:pt x="125" y="222"/>
                      <a:pt x="132" y="206"/>
                      <a:pt x="92" y="54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46" y="227"/>
                      <a:pt x="132" y="232"/>
                      <a:pt x="125" y="234"/>
                    </a:cubicBezTo>
                    <a:lnTo>
                      <a:pt x="122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6" name="Freeform 545">
                <a:extLst>
                  <a:ext uri="{FF2B5EF4-FFF2-40B4-BE49-F238E27FC236}">
                    <a16:creationId xmlns:a16="http://schemas.microsoft.com/office/drawing/2014/main" id="{FDBF0EF7-6BB5-F22C-6A1A-91FDEF9E1A0E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76" y="2745"/>
                <a:ext cx="305" cy="525"/>
              </a:xfrm>
              <a:custGeom>
                <a:avLst/>
                <a:gdLst>
                  <a:gd name="T0" fmla="*/ 178 w 562"/>
                  <a:gd name="T1" fmla="*/ 960 h 960"/>
                  <a:gd name="T2" fmla="*/ 176 w 562"/>
                  <a:gd name="T3" fmla="*/ 958 h 960"/>
                  <a:gd name="T4" fmla="*/ 10 w 562"/>
                  <a:gd name="T5" fmla="*/ 693 h 960"/>
                  <a:gd name="T6" fmla="*/ 260 w 562"/>
                  <a:gd name="T7" fmla="*/ 232 h 960"/>
                  <a:gd name="T8" fmla="*/ 262 w 562"/>
                  <a:gd name="T9" fmla="*/ 229 h 960"/>
                  <a:gd name="T10" fmla="*/ 265 w 562"/>
                  <a:gd name="T11" fmla="*/ 232 h 960"/>
                  <a:gd name="T12" fmla="*/ 511 w 562"/>
                  <a:gd name="T13" fmla="*/ 283 h 960"/>
                  <a:gd name="T14" fmla="*/ 534 w 562"/>
                  <a:gd name="T15" fmla="*/ 246 h 960"/>
                  <a:gd name="T16" fmla="*/ 494 w 562"/>
                  <a:gd name="T17" fmla="*/ 4 h 960"/>
                  <a:gd name="T18" fmla="*/ 504 w 562"/>
                  <a:gd name="T19" fmla="*/ 0 h 960"/>
                  <a:gd name="T20" fmla="*/ 543 w 562"/>
                  <a:gd name="T21" fmla="*/ 248 h 960"/>
                  <a:gd name="T22" fmla="*/ 178 w 562"/>
                  <a:gd name="T23" fmla="*/ 958 h 960"/>
                  <a:gd name="T24" fmla="*/ 178 w 562"/>
                  <a:gd name="T25" fmla="*/ 960 h 960"/>
                  <a:gd name="T26" fmla="*/ 262 w 562"/>
                  <a:gd name="T27" fmla="*/ 241 h 960"/>
                  <a:gd name="T28" fmla="*/ 19 w 562"/>
                  <a:gd name="T29" fmla="*/ 693 h 960"/>
                  <a:gd name="T30" fmla="*/ 178 w 562"/>
                  <a:gd name="T31" fmla="*/ 949 h 960"/>
                  <a:gd name="T32" fmla="*/ 536 w 562"/>
                  <a:gd name="T33" fmla="*/ 271 h 960"/>
                  <a:gd name="T34" fmla="*/ 520 w 562"/>
                  <a:gd name="T35" fmla="*/ 290 h 960"/>
                  <a:gd name="T36" fmla="*/ 262 w 562"/>
                  <a:gd name="T37" fmla="*/ 241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2" h="960">
                    <a:moveTo>
                      <a:pt x="178" y="960"/>
                    </a:moveTo>
                    <a:cubicBezTo>
                      <a:pt x="176" y="958"/>
                      <a:pt x="176" y="958"/>
                      <a:pt x="176" y="958"/>
                    </a:cubicBezTo>
                    <a:cubicBezTo>
                      <a:pt x="75" y="895"/>
                      <a:pt x="17" y="803"/>
                      <a:pt x="10" y="693"/>
                    </a:cubicBezTo>
                    <a:cubicBezTo>
                      <a:pt x="0" y="539"/>
                      <a:pt x="91" y="370"/>
                      <a:pt x="260" y="232"/>
                    </a:cubicBezTo>
                    <a:cubicBezTo>
                      <a:pt x="262" y="229"/>
                      <a:pt x="262" y="229"/>
                      <a:pt x="262" y="229"/>
                    </a:cubicBezTo>
                    <a:cubicBezTo>
                      <a:pt x="265" y="232"/>
                      <a:pt x="265" y="232"/>
                      <a:pt x="265" y="232"/>
                    </a:cubicBezTo>
                    <a:cubicBezTo>
                      <a:pt x="379" y="302"/>
                      <a:pt x="466" y="321"/>
                      <a:pt x="511" y="283"/>
                    </a:cubicBezTo>
                    <a:cubicBezTo>
                      <a:pt x="522" y="274"/>
                      <a:pt x="529" y="262"/>
                      <a:pt x="534" y="246"/>
                    </a:cubicBezTo>
                    <a:cubicBezTo>
                      <a:pt x="536" y="159"/>
                      <a:pt x="525" y="77"/>
                      <a:pt x="494" y="4"/>
                    </a:cubicBezTo>
                    <a:cubicBezTo>
                      <a:pt x="504" y="0"/>
                      <a:pt x="504" y="0"/>
                      <a:pt x="504" y="0"/>
                    </a:cubicBezTo>
                    <a:cubicBezTo>
                      <a:pt x="548" y="107"/>
                      <a:pt x="562" y="194"/>
                      <a:pt x="543" y="248"/>
                    </a:cubicBezTo>
                    <a:cubicBezTo>
                      <a:pt x="534" y="496"/>
                      <a:pt x="398" y="778"/>
                      <a:pt x="178" y="958"/>
                    </a:cubicBezTo>
                    <a:lnTo>
                      <a:pt x="178" y="960"/>
                    </a:lnTo>
                    <a:close/>
                    <a:moveTo>
                      <a:pt x="262" y="241"/>
                    </a:moveTo>
                    <a:cubicBezTo>
                      <a:pt x="98" y="377"/>
                      <a:pt x="10" y="541"/>
                      <a:pt x="19" y="693"/>
                    </a:cubicBezTo>
                    <a:cubicBezTo>
                      <a:pt x="26" y="799"/>
                      <a:pt x="80" y="888"/>
                      <a:pt x="178" y="949"/>
                    </a:cubicBezTo>
                    <a:cubicBezTo>
                      <a:pt x="386" y="775"/>
                      <a:pt x="520" y="510"/>
                      <a:pt x="536" y="271"/>
                    </a:cubicBezTo>
                    <a:cubicBezTo>
                      <a:pt x="532" y="279"/>
                      <a:pt x="527" y="286"/>
                      <a:pt x="520" y="290"/>
                    </a:cubicBezTo>
                    <a:cubicBezTo>
                      <a:pt x="468" y="330"/>
                      <a:pt x="379" y="314"/>
                      <a:pt x="26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7" name="Freeform 546">
                <a:extLst>
                  <a:ext uri="{FF2B5EF4-FFF2-40B4-BE49-F238E27FC236}">
                    <a16:creationId xmlns:a16="http://schemas.microsoft.com/office/drawing/2014/main" id="{7FD6DE33-4271-5C27-D79A-ACAE2AD9A9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906" y="2746"/>
                <a:ext cx="272" cy="273"/>
              </a:xfrm>
              <a:custGeom>
                <a:avLst/>
                <a:gdLst>
                  <a:gd name="T0" fmla="*/ 26 w 503"/>
                  <a:gd name="T1" fmla="*/ 499 h 499"/>
                  <a:gd name="T2" fmla="*/ 0 w 503"/>
                  <a:gd name="T3" fmla="*/ 499 h 499"/>
                  <a:gd name="T4" fmla="*/ 0 w 503"/>
                  <a:gd name="T5" fmla="*/ 490 h 499"/>
                  <a:gd name="T6" fmla="*/ 424 w 503"/>
                  <a:gd name="T7" fmla="*/ 326 h 499"/>
                  <a:gd name="T8" fmla="*/ 442 w 503"/>
                  <a:gd name="T9" fmla="*/ 5 h 499"/>
                  <a:gd name="T10" fmla="*/ 452 w 503"/>
                  <a:gd name="T11" fmla="*/ 0 h 499"/>
                  <a:gd name="T12" fmla="*/ 433 w 503"/>
                  <a:gd name="T13" fmla="*/ 330 h 499"/>
                  <a:gd name="T14" fmla="*/ 26 w 503"/>
                  <a:gd name="T1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3" h="499">
                    <a:moveTo>
                      <a:pt x="26" y="499"/>
                    </a:moveTo>
                    <a:cubicBezTo>
                      <a:pt x="16" y="499"/>
                      <a:pt x="9" y="499"/>
                      <a:pt x="0" y="499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2" y="497"/>
                      <a:pt x="349" y="436"/>
                      <a:pt x="424" y="326"/>
                    </a:cubicBezTo>
                    <a:cubicBezTo>
                      <a:pt x="485" y="239"/>
                      <a:pt x="492" y="124"/>
                      <a:pt x="442" y="5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503" y="122"/>
                      <a:pt x="496" y="239"/>
                      <a:pt x="433" y="330"/>
                    </a:cubicBezTo>
                    <a:cubicBezTo>
                      <a:pt x="356" y="438"/>
                      <a:pt x="211" y="499"/>
                      <a:pt x="26" y="4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8" name="Freeform 547">
                <a:extLst>
                  <a:ext uri="{FF2B5EF4-FFF2-40B4-BE49-F238E27FC236}">
                    <a16:creationId xmlns:a16="http://schemas.microsoft.com/office/drawing/2014/main" id="{2079F2D9-F797-E2F0-ABBF-5B806D2CE5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88" y="2745"/>
                <a:ext cx="287" cy="414"/>
              </a:xfrm>
              <a:custGeom>
                <a:avLst/>
                <a:gdLst>
                  <a:gd name="T0" fmla="*/ 3 w 529"/>
                  <a:gd name="T1" fmla="*/ 757 h 757"/>
                  <a:gd name="T2" fmla="*/ 0 w 529"/>
                  <a:gd name="T3" fmla="*/ 747 h 757"/>
                  <a:gd name="T4" fmla="*/ 461 w 529"/>
                  <a:gd name="T5" fmla="*/ 358 h 757"/>
                  <a:gd name="T6" fmla="*/ 473 w 529"/>
                  <a:gd name="T7" fmla="*/ 4 h 757"/>
                  <a:gd name="T8" fmla="*/ 483 w 529"/>
                  <a:gd name="T9" fmla="*/ 0 h 757"/>
                  <a:gd name="T10" fmla="*/ 471 w 529"/>
                  <a:gd name="T11" fmla="*/ 363 h 757"/>
                  <a:gd name="T12" fmla="*/ 3 w 529"/>
                  <a:gd name="T13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9" h="757">
                    <a:moveTo>
                      <a:pt x="3" y="757"/>
                    </a:moveTo>
                    <a:cubicBezTo>
                      <a:pt x="0" y="747"/>
                      <a:pt x="0" y="747"/>
                      <a:pt x="0" y="747"/>
                    </a:cubicBezTo>
                    <a:cubicBezTo>
                      <a:pt x="216" y="672"/>
                      <a:pt x="384" y="532"/>
                      <a:pt x="461" y="358"/>
                    </a:cubicBezTo>
                    <a:cubicBezTo>
                      <a:pt x="515" y="239"/>
                      <a:pt x="520" y="114"/>
                      <a:pt x="473" y="4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529" y="114"/>
                      <a:pt x="525" y="239"/>
                      <a:pt x="471" y="363"/>
                    </a:cubicBezTo>
                    <a:cubicBezTo>
                      <a:pt x="391" y="539"/>
                      <a:pt x="223" y="682"/>
                      <a:pt x="3" y="7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69" name="Freeform 548">
                <a:extLst>
                  <a:ext uri="{FF2B5EF4-FFF2-40B4-BE49-F238E27FC236}">
                    <a16:creationId xmlns:a16="http://schemas.microsoft.com/office/drawing/2014/main" id="{1A1FF40E-4063-8B28-FF2E-5B4AA7CE2B3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968" y="2745"/>
                <a:ext cx="543" cy="602"/>
              </a:xfrm>
              <a:custGeom>
                <a:avLst/>
                <a:gdLst>
                  <a:gd name="T0" fmla="*/ 332 w 1002"/>
                  <a:gd name="T1" fmla="*/ 1040 h 1101"/>
                  <a:gd name="T2" fmla="*/ 4 w 1002"/>
                  <a:gd name="T3" fmla="*/ 958 h 1101"/>
                  <a:gd name="T4" fmla="*/ 0 w 1002"/>
                  <a:gd name="T5" fmla="*/ 953 h 1101"/>
                  <a:gd name="T6" fmla="*/ 4 w 1002"/>
                  <a:gd name="T7" fmla="*/ 949 h 1101"/>
                  <a:gd name="T8" fmla="*/ 327 w 1002"/>
                  <a:gd name="T9" fmla="*/ 4 h 1101"/>
                  <a:gd name="T10" fmla="*/ 337 w 1002"/>
                  <a:gd name="T11" fmla="*/ 0 h 1101"/>
                  <a:gd name="T12" fmla="*/ 997 w 1002"/>
                  <a:gd name="T13" fmla="*/ 789 h 1101"/>
                  <a:gd name="T14" fmla="*/ 1002 w 1002"/>
                  <a:gd name="T15" fmla="*/ 794 h 1101"/>
                  <a:gd name="T16" fmla="*/ 997 w 1002"/>
                  <a:gd name="T17" fmla="*/ 799 h 1101"/>
                  <a:gd name="T18" fmla="*/ 332 w 1002"/>
                  <a:gd name="T19" fmla="*/ 1040 h 1101"/>
                  <a:gd name="T20" fmla="*/ 16 w 1002"/>
                  <a:gd name="T21" fmla="*/ 953 h 1101"/>
                  <a:gd name="T22" fmla="*/ 983 w 1002"/>
                  <a:gd name="T23" fmla="*/ 796 h 1101"/>
                  <a:gd name="T24" fmla="*/ 360 w 1002"/>
                  <a:gd name="T25" fmla="*/ 79 h 1101"/>
                  <a:gd name="T26" fmla="*/ 16 w 1002"/>
                  <a:gd name="T27" fmla="*/ 95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2" h="1101">
                    <a:moveTo>
                      <a:pt x="332" y="1040"/>
                    </a:moveTo>
                    <a:cubicBezTo>
                      <a:pt x="208" y="1040"/>
                      <a:pt x="93" y="1014"/>
                      <a:pt x="4" y="958"/>
                    </a:cubicBezTo>
                    <a:cubicBezTo>
                      <a:pt x="0" y="953"/>
                      <a:pt x="0" y="953"/>
                      <a:pt x="0" y="953"/>
                    </a:cubicBezTo>
                    <a:cubicBezTo>
                      <a:pt x="4" y="949"/>
                      <a:pt x="4" y="949"/>
                      <a:pt x="4" y="949"/>
                    </a:cubicBezTo>
                    <a:cubicBezTo>
                      <a:pt x="297" y="710"/>
                      <a:pt x="442" y="286"/>
                      <a:pt x="327" y="4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454" y="281"/>
                      <a:pt x="749" y="637"/>
                      <a:pt x="997" y="789"/>
                    </a:cubicBezTo>
                    <a:cubicBezTo>
                      <a:pt x="1002" y="794"/>
                      <a:pt x="1002" y="794"/>
                      <a:pt x="1002" y="794"/>
                    </a:cubicBezTo>
                    <a:cubicBezTo>
                      <a:pt x="997" y="799"/>
                      <a:pt x="997" y="799"/>
                      <a:pt x="997" y="799"/>
                    </a:cubicBezTo>
                    <a:cubicBezTo>
                      <a:pt x="805" y="956"/>
                      <a:pt x="555" y="1040"/>
                      <a:pt x="332" y="1040"/>
                    </a:cubicBezTo>
                    <a:close/>
                    <a:moveTo>
                      <a:pt x="16" y="953"/>
                    </a:moveTo>
                    <a:cubicBezTo>
                      <a:pt x="262" y="1101"/>
                      <a:pt x="693" y="1031"/>
                      <a:pt x="983" y="796"/>
                    </a:cubicBezTo>
                    <a:cubicBezTo>
                      <a:pt x="756" y="653"/>
                      <a:pt x="491" y="346"/>
                      <a:pt x="360" y="79"/>
                    </a:cubicBezTo>
                    <a:cubicBezTo>
                      <a:pt x="426" y="358"/>
                      <a:pt x="283" y="731"/>
                      <a:pt x="16" y="9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0" name="Freeform 549">
                <a:extLst>
                  <a:ext uri="{FF2B5EF4-FFF2-40B4-BE49-F238E27FC236}">
                    <a16:creationId xmlns:a16="http://schemas.microsoft.com/office/drawing/2014/main" id="{18A7ADEE-C783-C7BA-2566-6BAD95C60F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3" y="2745"/>
                <a:ext cx="81" cy="568"/>
              </a:xfrm>
              <a:custGeom>
                <a:avLst/>
                <a:gdLst>
                  <a:gd name="T0" fmla="*/ 9 w 150"/>
                  <a:gd name="T1" fmla="*/ 1038 h 1038"/>
                  <a:gd name="T2" fmla="*/ 0 w 150"/>
                  <a:gd name="T3" fmla="*/ 1033 h 1038"/>
                  <a:gd name="T4" fmla="*/ 23 w 150"/>
                  <a:gd name="T5" fmla="*/ 4 h 1038"/>
                  <a:gd name="T6" fmla="*/ 33 w 150"/>
                  <a:gd name="T7" fmla="*/ 0 h 1038"/>
                  <a:gd name="T8" fmla="*/ 9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9" y="1038"/>
                    </a:moveTo>
                    <a:cubicBezTo>
                      <a:pt x="0" y="1033"/>
                      <a:pt x="0" y="1033"/>
                      <a:pt x="0" y="1033"/>
                    </a:cubicBezTo>
                    <a:cubicBezTo>
                      <a:pt x="129" y="747"/>
                      <a:pt x="141" y="286"/>
                      <a:pt x="2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38" y="750"/>
                      <a:pt x="9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1" name="Freeform 550">
                <a:extLst>
                  <a:ext uri="{FF2B5EF4-FFF2-40B4-BE49-F238E27FC236}">
                    <a16:creationId xmlns:a16="http://schemas.microsoft.com/office/drawing/2014/main" id="{ED737633-AF5C-26BE-AA68-285A4F59DB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185" cy="535"/>
              </a:xfrm>
              <a:custGeom>
                <a:avLst/>
                <a:gdLst>
                  <a:gd name="T0" fmla="*/ 331 w 340"/>
                  <a:gd name="T1" fmla="*/ 979 h 979"/>
                  <a:gd name="T2" fmla="*/ 0 w 340"/>
                  <a:gd name="T3" fmla="*/ 4 h 979"/>
                  <a:gd name="T4" fmla="*/ 10 w 340"/>
                  <a:gd name="T5" fmla="*/ 0 h 979"/>
                  <a:gd name="T6" fmla="*/ 340 w 340"/>
                  <a:gd name="T7" fmla="*/ 977 h 979"/>
                  <a:gd name="T8" fmla="*/ 331 w 340"/>
                  <a:gd name="T9" fmla="*/ 979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979">
                    <a:moveTo>
                      <a:pt x="331" y="979"/>
                    </a:moveTo>
                    <a:cubicBezTo>
                      <a:pt x="265" y="724"/>
                      <a:pt x="115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3"/>
                      <a:pt x="274" y="721"/>
                      <a:pt x="340" y="977"/>
                    </a:cubicBezTo>
                    <a:lnTo>
                      <a:pt x="331" y="9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2" name="Freeform 551">
                <a:extLst>
                  <a:ext uri="{FF2B5EF4-FFF2-40B4-BE49-F238E27FC236}">
                    <a16:creationId xmlns:a16="http://schemas.microsoft.com/office/drawing/2014/main" id="{6FA66E45-984B-6AE0-5CA0-E9038DA49BE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145" y="2745"/>
                <a:ext cx="503" cy="438"/>
              </a:xfrm>
              <a:custGeom>
                <a:avLst/>
                <a:gdLst>
                  <a:gd name="T0" fmla="*/ 665 w 928"/>
                  <a:gd name="T1" fmla="*/ 801 h 801"/>
                  <a:gd name="T2" fmla="*/ 663 w 928"/>
                  <a:gd name="T3" fmla="*/ 799 h 801"/>
                  <a:gd name="T4" fmla="*/ 0 w 928"/>
                  <a:gd name="T5" fmla="*/ 4 h 801"/>
                  <a:gd name="T6" fmla="*/ 10 w 928"/>
                  <a:gd name="T7" fmla="*/ 0 h 801"/>
                  <a:gd name="T8" fmla="*/ 256 w 928"/>
                  <a:gd name="T9" fmla="*/ 222 h 801"/>
                  <a:gd name="T10" fmla="*/ 747 w 928"/>
                  <a:gd name="T11" fmla="*/ 72 h 801"/>
                  <a:gd name="T12" fmla="*/ 750 w 928"/>
                  <a:gd name="T13" fmla="*/ 70 h 801"/>
                  <a:gd name="T14" fmla="*/ 752 w 928"/>
                  <a:gd name="T15" fmla="*/ 72 h 801"/>
                  <a:gd name="T16" fmla="*/ 918 w 928"/>
                  <a:gd name="T17" fmla="*/ 337 h 801"/>
                  <a:gd name="T18" fmla="*/ 668 w 928"/>
                  <a:gd name="T19" fmla="*/ 799 h 801"/>
                  <a:gd name="T20" fmla="*/ 665 w 928"/>
                  <a:gd name="T21" fmla="*/ 801 h 801"/>
                  <a:gd name="T22" fmla="*/ 59 w 928"/>
                  <a:gd name="T23" fmla="*/ 105 h 801"/>
                  <a:gd name="T24" fmla="*/ 665 w 928"/>
                  <a:gd name="T25" fmla="*/ 789 h 801"/>
                  <a:gd name="T26" fmla="*/ 909 w 928"/>
                  <a:gd name="T27" fmla="*/ 337 h 801"/>
                  <a:gd name="T28" fmla="*/ 750 w 928"/>
                  <a:gd name="T29" fmla="*/ 82 h 801"/>
                  <a:gd name="T30" fmla="*/ 251 w 928"/>
                  <a:gd name="T31" fmla="*/ 232 h 801"/>
                  <a:gd name="T32" fmla="*/ 59 w 928"/>
                  <a:gd name="T33" fmla="*/ 10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8" h="801">
                    <a:moveTo>
                      <a:pt x="665" y="801"/>
                    </a:moveTo>
                    <a:cubicBezTo>
                      <a:pt x="663" y="799"/>
                      <a:pt x="663" y="799"/>
                      <a:pt x="663" y="799"/>
                    </a:cubicBezTo>
                    <a:cubicBezTo>
                      <a:pt x="415" y="644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9" y="117"/>
                      <a:pt x="143" y="192"/>
                      <a:pt x="256" y="222"/>
                    </a:cubicBezTo>
                    <a:cubicBezTo>
                      <a:pt x="408" y="260"/>
                      <a:pt x="586" y="206"/>
                      <a:pt x="747" y="72"/>
                    </a:cubicBezTo>
                    <a:cubicBezTo>
                      <a:pt x="750" y="70"/>
                      <a:pt x="750" y="70"/>
                      <a:pt x="750" y="70"/>
                    </a:cubicBezTo>
                    <a:cubicBezTo>
                      <a:pt x="752" y="72"/>
                      <a:pt x="752" y="72"/>
                      <a:pt x="752" y="72"/>
                    </a:cubicBezTo>
                    <a:cubicBezTo>
                      <a:pt x="853" y="136"/>
                      <a:pt x="911" y="227"/>
                      <a:pt x="918" y="337"/>
                    </a:cubicBezTo>
                    <a:cubicBezTo>
                      <a:pt x="928" y="492"/>
                      <a:pt x="836" y="660"/>
                      <a:pt x="668" y="799"/>
                    </a:cubicBezTo>
                    <a:lnTo>
                      <a:pt x="665" y="801"/>
                    </a:lnTo>
                    <a:close/>
                    <a:moveTo>
                      <a:pt x="59" y="105"/>
                    </a:moveTo>
                    <a:cubicBezTo>
                      <a:pt x="195" y="363"/>
                      <a:pt x="450" y="653"/>
                      <a:pt x="665" y="789"/>
                    </a:cubicBezTo>
                    <a:cubicBezTo>
                      <a:pt x="829" y="653"/>
                      <a:pt x="918" y="489"/>
                      <a:pt x="909" y="337"/>
                    </a:cubicBezTo>
                    <a:cubicBezTo>
                      <a:pt x="902" y="232"/>
                      <a:pt x="848" y="143"/>
                      <a:pt x="750" y="82"/>
                    </a:cubicBezTo>
                    <a:cubicBezTo>
                      <a:pt x="586" y="215"/>
                      <a:pt x="406" y="269"/>
                      <a:pt x="251" y="232"/>
                    </a:cubicBezTo>
                    <a:cubicBezTo>
                      <a:pt x="174" y="213"/>
                      <a:pt x="108" y="168"/>
                      <a:pt x="5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3" name="Freeform 552">
                <a:extLst>
                  <a:ext uri="{FF2B5EF4-FFF2-40B4-BE49-F238E27FC236}">
                    <a16:creationId xmlns:a16="http://schemas.microsoft.com/office/drawing/2014/main" id="{45366ED2-7435-84AA-E82F-E8EA6C3645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75" cy="296"/>
              </a:xfrm>
              <a:custGeom>
                <a:avLst/>
                <a:gdLst>
                  <a:gd name="T0" fmla="*/ 874 w 876"/>
                  <a:gd name="T1" fmla="*/ 541 h 541"/>
                  <a:gd name="T2" fmla="*/ 0 w 876"/>
                  <a:gd name="T3" fmla="*/ 4 h 541"/>
                  <a:gd name="T4" fmla="*/ 10 w 876"/>
                  <a:gd name="T5" fmla="*/ 0 h 541"/>
                  <a:gd name="T6" fmla="*/ 876 w 876"/>
                  <a:gd name="T7" fmla="*/ 529 h 541"/>
                  <a:gd name="T8" fmla="*/ 874 w 876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41">
                    <a:moveTo>
                      <a:pt x="874" y="541"/>
                    </a:moveTo>
                    <a:cubicBezTo>
                      <a:pt x="509" y="529"/>
                      <a:pt x="118" y="288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4" y="5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4" name="Freeform 553">
                <a:extLst>
                  <a:ext uri="{FF2B5EF4-FFF2-40B4-BE49-F238E27FC236}">
                    <a16:creationId xmlns:a16="http://schemas.microsoft.com/office/drawing/2014/main" id="{7512C9BD-C8B0-A698-FDA6-DF22403814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45" y="2745"/>
                <a:ext cx="492" cy="220"/>
              </a:xfrm>
              <a:custGeom>
                <a:avLst/>
                <a:gdLst>
                  <a:gd name="T0" fmla="*/ 597 w 907"/>
                  <a:gd name="T1" fmla="*/ 335 h 403"/>
                  <a:gd name="T2" fmla="*/ 0 w 907"/>
                  <a:gd name="T3" fmla="*/ 4 h 403"/>
                  <a:gd name="T4" fmla="*/ 10 w 907"/>
                  <a:gd name="T5" fmla="*/ 0 h 403"/>
                  <a:gd name="T6" fmla="*/ 904 w 907"/>
                  <a:gd name="T7" fmla="*/ 271 h 403"/>
                  <a:gd name="T8" fmla="*/ 907 w 907"/>
                  <a:gd name="T9" fmla="*/ 281 h 403"/>
                  <a:gd name="T10" fmla="*/ 597 w 907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7" h="403">
                    <a:moveTo>
                      <a:pt x="597" y="335"/>
                    </a:moveTo>
                    <a:cubicBezTo>
                      <a:pt x="326" y="335"/>
                      <a:pt x="85" y="213"/>
                      <a:pt x="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5" y="281"/>
                      <a:pt x="527" y="403"/>
                      <a:pt x="904" y="271"/>
                    </a:cubicBezTo>
                    <a:cubicBezTo>
                      <a:pt x="907" y="281"/>
                      <a:pt x="907" y="281"/>
                      <a:pt x="907" y="281"/>
                    </a:cubicBezTo>
                    <a:cubicBezTo>
                      <a:pt x="804" y="318"/>
                      <a:pt x="698" y="335"/>
                      <a:pt x="597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5" name="Freeform 554">
                <a:extLst>
                  <a:ext uri="{FF2B5EF4-FFF2-40B4-BE49-F238E27FC236}">
                    <a16:creationId xmlns:a16="http://schemas.microsoft.com/office/drawing/2014/main" id="{4BACEF60-3C20-4F65-D52D-8730AF4DE0B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" y="2095"/>
                <a:ext cx="1137" cy="782"/>
              </a:xfrm>
              <a:custGeom>
                <a:avLst/>
                <a:gdLst>
                  <a:gd name="T0" fmla="*/ 667 w 2098"/>
                  <a:gd name="T1" fmla="*/ 1429 h 1429"/>
                  <a:gd name="T2" fmla="*/ 665 w 2098"/>
                  <a:gd name="T3" fmla="*/ 1427 h 1429"/>
                  <a:gd name="T4" fmla="*/ 2 w 2098"/>
                  <a:gd name="T5" fmla="*/ 632 h 1429"/>
                  <a:gd name="T6" fmla="*/ 0 w 2098"/>
                  <a:gd name="T7" fmla="*/ 630 h 1429"/>
                  <a:gd name="T8" fmla="*/ 2 w 2098"/>
                  <a:gd name="T9" fmla="*/ 628 h 1429"/>
                  <a:gd name="T10" fmla="*/ 1978 w 2098"/>
                  <a:gd name="T11" fmla="*/ 309 h 1429"/>
                  <a:gd name="T12" fmla="*/ 1981 w 2098"/>
                  <a:gd name="T13" fmla="*/ 309 h 1429"/>
                  <a:gd name="T14" fmla="*/ 1981 w 2098"/>
                  <a:gd name="T15" fmla="*/ 311 h 1429"/>
                  <a:gd name="T16" fmla="*/ 1655 w 2098"/>
                  <a:gd name="T17" fmla="*/ 1270 h 1429"/>
                  <a:gd name="T18" fmla="*/ 1653 w 2098"/>
                  <a:gd name="T19" fmla="*/ 1270 h 1429"/>
                  <a:gd name="T20" fmla="*/ 1648 w 2098"/>
                  <a:gd name="T21" fmla="*/ 1270 h 1429"/>
                  <a:gd name="T22" fmla="*/ 670 w 2098"/>
                  <a:gd name="T23" fmla="*/ 1429 h 1429"/>
                  <a:gd name="T24" fmla="*/ 667 w 2098"/>
                  <a:gd name="T25" fmla="*/ 1429 h 1429"/>
                  <a:gd name="T26" fmla="*/ 12 w 2098"/>
                  <a:gd name="T27" fmla="*/ 632 h 1429"/>
                  <a:gd name="T28" fmla="*/ 667 w 2098"/>
                  <a:gd name="T29" fmla="*/ 1417 h 1429"/>
                  <a:gd name="T30" fmla="*/ 1651 w 2098"/>
                  <a:gd name="T31" fmla="*/ 1258 h 1429"/>
                  <a:gd name="T32" fmla="*/ 1971 w 2098"/>
                  <a:gd name="T33" fmla="*/ 316 h 1429"/>
                  <a:gd name="T34" fmla="*/ 12 w 2098"/>
                  <a:gd name="T35" fmla="*/ 632 h 1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98" h="1429">
                    <a:moveTo>
                      <a:pt x="667" y="1429"/>
                    </a:moveTo>
                    <a:cubicBezTo>
                      <a:pt x="665" y="1427"/>
                      <a:pt x="665" y="1427"/>
                      <a:pt x="665" y="1427"/>
                    </a:cubicBezTo>
                    <a:cubicBezTo>
                      <a:pt x="417" y="1272"/>
                      <a:pt x="120" y="916"/>
                      <a:pt x="2" y="632"/>
                    </a:cubicBezTo>
                    <a:cubicBezTo>
                      <a:pt x="0" y="630"/>
                      <a:pt x="0" y="630"/>
                      <a:pt x="0" y="630"/>
                    </a:cubicBezTo>
                    <a:cubicBezTo>
                      <a:pt x="2" y="628"/>
                      <a:pt x="2" y="628"/>
                      <a:pt x="2" y="628"/>
                    </a:cubicBezTo>
                    <a:cubicBezTo>
                      <a:pt x="592" y="143"/>
                      <a:pt x="1480" y="0"/>
                      <a:pt x="1978" y="309"/>
                    </a:cubicBezTo>
                    <a:cubicBezTo>
                      <a:pt x="1981" y="309"/>
                      <a:pt x="1981" y="309"/>
                      <a:pt x="1981" y="309"/>
                    </a:cubicBezTo>
                    <a:cubicBezTo>
                      <a:pt x="1981" y="311"/>
                      <a:pt x="1981" y="311"/>
                      <a:pt x="1981" y="311"/>
                    </a:cubicBezTo>
                    <a:cubicBezTo>
                      <a:pt x="2098" y="597"/>
                      <a:pt x="1953" y="1026"/>
                      <a:pt x="1655" y="1270"/>
                    </a:cubicBezTo>
                    <a:cubicBezTo>
                      <a:pt x="1653" y="1270"/>
                      <a:pt x="1653" y="1270"/>
                      <a:pt x="1653" y="1270"/>
                    </a:cubicBezTo>
                    <a:cubicBezTo>
                      <a:pt x="1648" y="1270"/>
                      <a:pt x="1648" y="1270"/>
                      <a:pt x="1648" y="1270"/>
                    </a:cubicBezTo>
                    <a:cubicBezTo>
                      <a:pt x="1403" y="1117"/>
                      <a:pt x="962" y="1188"/>
                      <a:pt x="670" y="1429"/>
                    </a:cubicBezTo>
                    <a:lnTo>
                      <a:pt x="667" y="1429"/>
                    </a:lnTo>
                    <a:close/>
                    <a:moveTo>
                      <a:pt x="12" y="632"/>
                    </a:moveTo>
                    <a:cubicBezTo>
                      <a:pt x="129" y="913"/>
                      <a:pt x="422" y="1263"/>
                      <a:pt x="667" y="1417"/>
                    </a:cubicBezTo>
                    <a:cubicBezTo>
                      <a:pt x="962" y="1176"/>
                      <a:pt x="1403" y="1106"/>
                      <a:pt x="1651" y="1258"/>
                    </a:cubicBezTo>
                    <a:cubicBezTo>
                      <a:pt x="1941" y="1017"/>
                      <a:pt x="2084" y="595"/>
                      <a:pt x="1971" y="316"/>
                    </a:cubicBezTo>
                    <a:cubicBezTo>
                      <a:pt x="1477" y="11"/>
                      <a:pt x="599" y="152"/>
                      <a:pt x="12" y="6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6" name="Freeform 555">
                <a:extLst>
                  <a:ext uri="{FF2B5EF4-FFF2-40B4-BE49-F238E27FC236}">
                    <a16:creationId xmlns:a16="http://schemas.microsoft.com/office/drawing/2014/main" id="{889EFEB3-816C-E98E-FAAB-1D3F25DC69F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77" y="2497"/>
                <a:ext cx="807" cy="263"/>
              </a:xfrm>
              <a:custGeom>
                <a:avLst/>
                <a:gdLst>
                  <a:gd name="T0" fmla="*/ 8 w 1487"/>
                  <a:gd name="T1" fmla="*/ 481 h 481"/>
                  <a:gd name="T2" fmla="*/ 0 w 1487"/>
                  <a:gd name="T3" fmla="*/ 474 h 481"/>
                  <a:gd name="T4" fmla="*/ 1487 w 1487"/>
                  <a:gd name="T5" fmla="*/ 235 h 481"/>
                  <a:gd name="T6" fmla="*/ 1482 w 1487"/>
                  <a:gd name="T7" fmla="*/ 244 h 481"/>
                  <a:gd name="T8" fmla="*/ 8 w 1487"/>
                  <a:gd name="T9" fmla="*/ 481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7" h="481">
                    <a:moveTo>
                      <a:pt x="8" y="481"/>
                    </a:moveTo>
                    <a:cubicBezTo>
                      <a:pt x="0" y="474"/>
                      <a:pt x="0" y="474"/>
                      <a:pt x="0" y="474"/>
                    </a:cubicBezTo>
                    <a:cubicBezTo>
                      <a:pt x="445" y="108"/>
                      <a:pt x="1113" y="0"/>
                      <a:pt x="1487" y="235"/>
                    </a:cubicBezTo>
                    <a:cubicBezTo>
                      <a:pt x="1482" y="244"/>
                      <a:pt x="1482" y="244"/>
                      <a:pt x="1482" y="244"/>
                    </a:cubicBezTo>
                    <a:cubicBezTo>
                      <a:pt x="1110" y="12"/>
                      <a:pt x="450" y="118"/>
                      <a:pt x="8" y="4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7" name="Freeform 556">
                <a:extLst>
                  <a:ext uri="{FF2B5EF4-FFF2-40B4-BE49-F238E27FC236}">
                    <a16:creationId xmlns:a16="http://schemas.microsoft.com/office/drawing/2014/main" id="{A2ACC22C-2013-0AC9-0FB3-50A7A58FEC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48" y="2280"/>
                <a:ext cx="998" cy="325"/>
              </a:xfrm>
              <a:custGeom>
                <a:avLst/>
                <a:gdLst>
                  <a:gd name="T0" fmla="*/ 7 w 1840"/>
                  <a:gd name="T1" fmla="*/ 593 h 593"/>
                  <a:gd name="T2" fmla="*/ 0 w 1840"/>
                  <a:gd name="T3" fmla="*/ 586 h 593"/>
                  <a:gd name="T4" fmla="*/ 1840 w 1840"/>
                  <a:gd name="T5" fmla="*/ 291 h 593"/>
                  <a:gd name="T6" fmla="*/ 1835 w 1840"/>
                  <a:gd name="T7" fmla="*/ 300 h 593"/>
                  <a:gd name="T8" fmla="*/ 7 w 1840"/>
                  <a:gd name="T9" fmla="*/ 593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0" h="593">
                    <a:moveTo>
                      <a:pt x="7" y="593"/>
                    </a:moveTo>
                    <a:cubicBezTo>
                      <a:pt x="0" y="586"/>
                      <a:pt x="0" y="586"/>
                      <a:pt x="0" y="586"/>
                    </a:cubicBezTo>
                    <a:cubicBezTo>
                      <a:pt x="550" y="134"/>
                      <a:pt x="1376" y="0"/>
                      <a:pt x="1840" y="291"/>
                    </a:cubicBezTo>
                    <a:cubicBezTo>
                      <a:pt x="1835" y="300"/>
                      <a:pt x="1835" y="300"/>
                      <a:pt x="1835" y="300"/>
                    </a:cubicBezTo>
                    <a:cubicBezTo>
                      <a:pt x="1376" y="10"/>
                      <a:pt x="557" y="143"/>
                      <a:pt x="7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8" name="Freeform 557">
                <a:extLst>
                  <a:ext uri="{FF2B5EF4-FFF2-40B4-BE49-F238E27FC236}">
                    <a16:creationId xmlns:a16="http://schemas.microsoft.com/office/drawing/2014/main" id="{8AC6E4B5-4384-9C05-830D-7CE08950CE8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387" y="2175"/>
                <a:ext cx="81" cy="568"/>
              </a:xfrm>
              <a:custGeom>
                <a:avLst/>
                <a:gdLst>
                  <a:gd name="T0" fmla="*/ 10 w 150"/>
                  <a:gd name="T1" fmla="*/ 1038 h 1038"/>
                  <a:gd name="T2" fmla="*/ 0 w 150"/>
                  <a:gd name="T3" fmla="*/ 1034 h 1038"/>
                  <a:gd name="T4" fmla="*/ 24 w 150"/>
                  <a:gd name="T5" fmla="*/ 5 h 1038"/>
                  <a:gd name="T6" fmla="*/ 33 w 150"/>
                  <a:gd name="T7" fmla="*/ 0 h 1038"/>
                  <a:gd name="T8" fmla="*/ 10 w 150"/>
                  <a:gd name="T9" fmla="*/ 1038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038">
                    <a:moveTo>
                      <a:pt x="10" y="1038"/>
                    </a:moveTo>
                    <a:cubicBezTo>
                      <a:pt x="0" y="1034"/>
                      <a:pt x="0" y="1034"/>
                      <a:pt x="0" y="1034"/>
                    </a:cubicBezTo>
                    <a:cubicBezTo>
                      <a:pt x="129" y="748"/>
                      <a:pt x="138" y="286"/>
                      <a:pt x="24" y="5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0" y="286"/>
                      <a:pt x="141" y="750"/>
                      <a:pt x="10" y="10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79" name="Freeform 558">
                <a:extLst>
                  <a:ext uri="{FF2B5EF4-FFF2-40B4-BE49-F238E27FC236}">
                    <a16:creationId xmlns:a16="http://schemas.microsoft.com/office/drawing/2014/main" id="{99D8EFC8-DEC5-0EAF-D286-9F7AE20AAC7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16" y="2238"/>
                <a:ext cx="184" cy="536"/>
              </a:xfrm>
              <a:custGeom>
                <a:avLst/>
                <a:gdLst>
                  <a:gd name="T0" fmla="*/ 330 w 339"/>
                  <a:gd name="T1" fmla="*/ 980 h 980"/>
                  <a:gd name="T2" fmla="*/ 0 w 339"/>
                  <a:gd name="T3" fmla="*/ 5 h 980"/>
                  <a:gd name="T4" fmla="*/ 9 w 339"/>
                  <a:gd name="T5" fmla="*/ 0 h 980"/>
                  <a:gd name="T6" fmla="*/ 339 w 339"/>
                  <a:gd name="T7" fmla="*/ 977 h 980"/>
                  <a:gd name="T8" fmla="*/ 330 w 339"/>
                  <a:gd name="T9" fmla="*/ 980 h 9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980">
                    <a:moveTo>
                      <a:pt x="330" y="980"/>
                    </a:moveTo>
                    <a:cubicBezTo>
                      <a:pt x="264" y="724"/>
                      <a:pt x="117" y="286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6" y="284"/>
                      <a:pt x="274" y="722"/>
                      <a:pt x="339" y="977"/>
                    </a:cubicBezTo>
                    <a:lnTo>
                      <a:pt x="330" y="9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0" name="Freeform 559">
                <a:extLst>
                  <a:ext uri="{FF2B5EF4-FFF2-40B4-BE49-F238E27FC236}">
                    <a16:creationId xmlns:a16="http://schemas.microsoft.com/office/drawing/2014/main" id="{0F17682E-7733-30A8-8657-FFFBBFF6987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378" y="2436"/>
                <a:ext cx="644" cy="931"/>
              </a:xfrm>
              <a:custGeom>
                <a:avLst/>
                <a:gdLst>
                  <a:gd name="T0" fmla="*/ 700 w 1189"/>
                  <a:gd name="T1" fmla="*/ 1687 h 1703"/>
                  <a:gd name="T2" fmla="*/ 599 w 1189"/>
                  <a:gd name="T3" fmla="*/ 1675 h 1703"/>
                  <a:gd name="T4" fmla="*/ 347 w 1189"/>
                  <a:gd name="T5" fmla="*/ 1450 h 1703"/>
                  <a:gd name="T6" fmla="*/ 19 w 1189"/>
                  <a:gd name="T7" fmla="*/ 923 h 1703"/>
                  <a:gd name="T8" fmla="*/ 517 w 1189"/>
                  <a:gd name="T9" fmla="*/ 5 h 1703"/>
                  <a:gd name="T10" fmla="*/ 522 w 1189"/>
                  <a:gd name="T11" fmla="*/ 0 h 1703"/>
                  <a:gd name="T12" fmla="*/ 524 w 1189"/>
                  <a:gd name="T13" fmla="*/ 7 h 1703"/>
                  <a:gd name="T14" fmla="*/ 1185 w 1189"/>
                  <a:gd name="T15" fmla="*/ 797 h 1703"/>
                  <a:gd name="T16" fmla="*/ 1189 w 1189"/>
                  <a:gd name="T17" fmla="*/ 801 h 1703"/>
                  <a:gd name="T18" fmla="*/ 1185 w 1189"/>
                  <a:gd name="T19" fmla="*/ 806 h 1703"/>
                  <a:gd name="T20" fmla="*/ 939 w 1189"/>
                  <a:gd name="T21" fmla="*/ 1261 h 1703"/>
                  <a:gd name="T22" fmla="*/ 1100 w 1189"/>
                  <a:gd name="T23" fmla="*/ 1518 h 1703"/>
                  <a:gd name="T24" fmla="*/ 1105 w 1189"/>
                  <a:gd name="T25" fmla="*/ 1523 h 1703"/>
                  <a:gd name="T26" fmla="*/ 1100 w 1189"/>
                  <a:gd name="T27" fmla="*/ 1528 h 1703"/>
                  <a:gd name="T28" fmla="*/ 700 w 1189"/>
                  <a:gd name="T29" fmla="*/ 1687 h 1703"/>
                  <a:gd name="T30" fmla="*/ 517 w 1189"/>
                  <a:gd name="T31" fmla="*/ 16 h 1703"/>
                  <a:gd name="T32" fmla="*/ 28 w 1189"/>
                  <a:gd name="T33" fmla="*/ 923 h 1703"/>
                  <a:gd name="T34" fmla="*/ 354 w 1189"/>
                  <a:gd name="T35" fmla="*/ 1441 h 1703"/>
                  <a:gd name="T36" fmla="*/ 356 w 1189"/>
                  <a:gd name="T37" fmla="*/ 1441 h 1703"/>
                  <a:gd name="T38" fmla="*/ 356 w 1189"/>
                  <a:gd name="T39" fmla="*/ 1443 h 1703"/>
                  <a:gd name="T40" fmla="*/ 602 w 1189"/>
                  <a:gd name="T41" fmla="*/ 1666 h 1703"/>
                  <a:gd name="T42" fmla="*/ 1089 w 1189"/>
                  <a:gd name="T43" fmla="*/ 1521 h 1703"/>
                  <a:gd name="T44" fmla="*/ 930 w 1189"/>
                  <a:gd name="T45" fmla="*/ 1261 h 1703"/>
                  <a:gd name="T46" fmla="*/ 1175 w 1189"/>
                  <a:gd name="T47" fmla="*/ 804 h 1703"/>
                  <a:gd name="T48" fmla="*/ 517 w 1189"/>
                  <a:gd name="T49" fmla="*/ 16 h 1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9" h="1703">
                    <a:moveTo>
                      <a:pt x="700" y="1687"/>
                    </a:moveTo>
                    <a:cubicBezTo>
                      <a:pt x="665" y="1687"/>
                      <a:pt x="632" y="1682"/>
                      <a:pt x="599" y="1675"/>
                    </a:cubicBezTo>
                    <a:cubicBezTo>
                      <a:pt x="485" y="1647"/>
                      <a:pt x="396" y="1568"/>
                      <a:pt x="347" y="1450"/>
                    </a:cubicBezTo>
                    <a:cubicBezTo>
                      <a:pt x="148" y="1324"/>
                      <a:pt x="33" y="1141"/>
                      <a:pt x="19" y="923"/>
                    </a:cubicBezTo>
                    <a:cubicBezTo>
                      <a:pt x="0" y="616"/>
                      <a:pt x="180" y="279"/>
                      <a:pt x="517" y="5"/>
                    </a:cubicBezTo>
                    <a:cubicBezTo>
                      <a:pt x="522" y="0"/>
                      <a:pt x="522" y="0"/>
                      <a:pt x="522" y="0"/>
                    </a:cubicBezTo>
                    <a:cubicBezTo>
                      <a:pt x="524" y="7"/>
                      <a:pt x="524" y="7"/>
                      <a:pt x="524" y="7"/>
                    </a:cubicBezTo>
                    <a:cubicBezTo>
                      <a:pt x="642" y="288"/>
                      <a:pt x="937" y="644"/>
                      <a:pt x="1185" y="797"/>
                    </a:cubicBezTo>
                    <a:cubicBezTo>
                      <a:pt x="1189" y="801"/>
                      <a:pt x="1189" y="801"/>
                      <a:pt x="1189" y="801"/>
                    </a:cubicBezTo>
                    <a:cubicBezTo>
                      <a:pt x="1185" y="806"/>
                      <a:pt x="1185" y="806"/>
                      <a:pt x="1185" y="806"/>
                    </a:cubicBezTo>
                    <a:cubicBezTo>
                      <a:pt x="1018" y="942"/>
                      <a:pt x="927" y="1108"/>
                      <a:pt x="939" y="1261"/>
                    </a:cubicBezTo>
                    <a:cubicBezTo>
                      <a:pt x="946" y="1366"/>
                      <a:pt x="1002" y="1455"/>
                      <a:pt x="1100" y="1518"/>
                    </a:cubicBezTo>
                    <a:cubicBezTo>
                      <a:pt x="1105" y="1523"/>
                      <a:pt x="1105" y="1523"/>
                      <a:pt x="1105" y="1523"/>
                    </a:cubicBezTo>
                    <a:cubicBezTo>
                      <a:pt x="1100" y="1528"/>
                      <a:pt x="1100" y="1528"/>
                      <a:pt x="1100" y="1528"/>
                    </a:cubicBezTo>
                    <a:cubicBezTo>
                      <a:pt x="969" y="1629"/>
                      <a:pt x="829" y="1687"/>
                      <a:pt x="700" y="1687"/>
                    </a:cubicBezTo>
                    <a:close/>
                    <a:moveTo>
                      <a:pt x="517" y="16"/>
                    </a:moveTo>
                    <a:cubicBezTo>
                      <a:pt x="187" y="288"/>
                      <a:pt x="9" y="619"/>
                      <a:pt x="28" y="923"/>
                    </a:cubicBezTo>
                    <a:cubicBezTo>
                      <a:pt x="42" y="1139"/>
                      <a:pt x="155" y="1317"/>
                      <a:pt x="354" y="1441"/>
                    </a:cubicBezTo>
                    <a:cubicBezTo>
                      <a:pt x="356" y="1441"/>
                      <a:pt x="356" y="1441"/>
                      <a:pt x="356" y="1441"/>
                    </a:cubicBezTo>
                    <a:cubicBezTo>
                      <a:pt x="356" y="1443"/>
                      <a:pt x="356" y="1443"/>
                      <a:pt x="356" y="1443"/>
                    </a:cubicBezTo>
                    <a:cubicBezTo>
                      <a:pt x="405" y="1561"/>
                      <a:pt x="489" y="1636"/>
                      <a:pt x="602" y="1666"/>
                    </a:cubicBezTo>
                    <a:cubicBezTo>
                      <a:pt x="752" y="1703"/>
                      <a:pt x="927" y="1652"/>
                      <a:pt x="1089" y="1521"/>
                    </a:cubicBezTo>
                    <a:cubicBezTo>
                      <a:pt x="990" y="1457"/>
                      <a:pt x="937" y="1368"/>
                      <a:pt x="930" y="1261"/>
                    </a:cubicBezTo>
                    <a:cubicBezTo>
                      <a:pt x="920" y="1106"/>
                      <a:pt x="1009" y="940"/>
                      <a:pt x="1175" y="804"/>
                    </a:cubicBezTo>
                    <a:cubicBezTo>
                      <a:pt x="927" y="644"/>
                      <a:pt x="637" y="295"/>
                      <a:pt x="51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1" name="Freeform 560">
                <a:extLst>
                  <a:ext uri="{FF2B5EF4-FFF2-40B4-BE49-F238E27FC236}">
                    <a16:creationId xmlns:a16="http://schemas.microsoft.com/office/drawing/2014/main" id="{9DA358D1-7408-8B9E-6F04-7FAE783BA4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7" y="2756"/>
                <a:ext cx="215" cy="596"/>
              </a:xfrm>
              <a:custGeom>
                <a:avLst/>
                <a:gdLst>
                  <a:gd name="T0" fmla="*/ 262 w 396"/>
                  <a:gd name="T1" fmla="*/ 1089 h 1089"/>
                  <a:gd name="T2" fmla="*/ 14 w 396"/>
                  <a:gd name="T3" fmla="*/ 693 h 1089"/>
                  <a:gd name="T4" fmla="*/ 388 w 396"/>
                  <a:gd name="T5" fmla="*/ 0 h 1089"/>
                  <a:gd name="T6" fmla="*/ 396 w 396"/>
                  <a:gd name="T7" fmla="*/ 7 h 1089"/>
                  <a:gd name="T8" fmla="*/ 23 w 396"/>
                  <a:gd name="T9" fmla="*/ 691 h 1089"/>
                  <a:gd name="T10" fmla="*/ 267 w 396"/>
                  <a:gd name="T11" fmla="*/ 1080 h 1089"/>
                  <a:gd name="T12" fmla="*/ 262 w 396"/>
                  <a:gd name="T13" fmla="*/ 1089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6" h="1089">
                    <a:moveTo>
                      <a:pt x="262" y="1089"/>
                    </a:moveTo>
                    <a:cubicBezTo>
                      <a:pt x="110" y="993"/>
                      <a:pt x="23" y="857"/>
                      <a:pt x="14" y="693"/>
                    </a:cubicBezTo>
                    <a:cubicBezTo>
                      <a:pt x="0" y="461"/>
                      <a:pt x="136" y="208"/>
                      <a:pt x="388" y="0"/>
                    </a:cubicBezTo>
                    <a:cubicBezTo>
                      <a:pt x="396" y="7"/>
                      <a:pt x="396" y="7"/>
                      <a:pt x="396" y="7"/>
                    </a:cubicBezTo>
                    <a:cubicBezTo>
                      <a:pt x="145" y="213"/>
                      <a:pt x="9" y="464"/>
                      <a:pt x="23" y="691"/>
                    </a:cubicBezTo>
                    <a:cubicBezTo>
                      <a:pt x="33" y="853"/>
                      <a:pt x="117" y="986"/>
                      <a:pt x="267" y="1080"/>
                    </a:cubicBezTo>
                    <a:lnTo>
                      <a:pt x="262" y="10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2" name="Freeform 561">
                <a:extLst>
                  <a:ext uri="{FF2B5EF4-FFF2-40B4-BE49-F238E27FC236}">
                    <a16:creationId xmlns:a16="http://schemas.microsoft.com/office/drawing/2014/main" id="{E871E8C7-8205-BDEA-5541-684F567F8B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7" y="2600"/>
                <a:ext cx="265" cy="737"/>
              </a:xfrm>
              <a:custGeom>
                <a:avLst/>
                <a:gdLst>
                  <a:gd name="T0" fmla="*/ 326 w 490"/>
                  <a:gd name="T1" fmla="*/ 1347 h 1347"/>
                  <a:gd name="T2" fmla="*/ 19 w 490"/>
                  <a:gd name="T3" fmla="*/ 858 h 1347"/>
                  <a:gd name="T4" fmla="*/ 483 w 490"/>
                  <a:gd name="T5" fmla="*/ 0 h 1347"/>
                  <a:gd name="T6" fmla="*/ 490 w 490"/>
                  <a:gd name="T7" fmla="*/ 7 h 1347"/>
                  <a:gd name="T8" fmla="*/ 31 w 490"/>
                  <a:gd name="T9" fmla="*/ 858 h 1347"/>
                  <a:gd name="T10" fmla="*/ 333 w 490"/>
                  <a:gd name="T11" fmla="*/ 1338 h 1347"/>
                  <a:gd name="T12" fmla="*/ 326 w 490"/>
                  <a:gd name="T13" fmla="*/ 1347 h 1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0" h="1347">
                    <a:moveTo>
                      <a:pt x="326" y="1347"/>
                    </a:moveTo>
                    <a:cubicBezTo>
                      <a:pt x="139" y="1230"/>
                      <a:pt x="33" y="1061"/>
                      <a:pt x="19" y="858"/>
                    </a:cubicBezTo>
                    <a:cubicBezTo>
                      <a:pt x="0" y="569"/>
                      <a:pt x="169" y="258"/>
                      <a:pt x="483" y="0"/>
                    </a:cubicBezTo>
                    <a:cubicBezTo>
                      <a:pt x="490" y="7"/>
                      <a:pt x="490" y="7"/>
                      <a:pt x="490" y="7"/>
                    </a:cubicBezTo>
                    <a:cubicBezTo>
                      <a:pt x="178" y="265"/>
                      <a:pt x="12" y="574"/>
                      <a:pt x="31" y="858"/>
                    </a:cubicBezTo>
                    <a:cubicBezTo>
                      <a:pt x="45" y="1057"/>
                      <a:pt x="148" y="1223"/>
                      <a:pt x="333" y="1338"/>
                    </a:cubicBezTo>
                    <a:lnTo>
                      <a:pt x="326" y="1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3" name="Freeform 562">
                <a:extLst>
                  <a:ext uri="{FF2B5EF4-FFF2-40B4-BE49-F238E27FC236}">
                    <a16:creationId xmlns:a16="http://schemas.microsoft.com/office/drawing/2014/main" id="{9155B10A-112A-CE01-1EA9-96A2C3C7C1A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" y="2723"/>
                <a:ext cx="475" cy="295"/>
              </a:xfrm>
              <a:custGeom>
                <a:avLst/>
                <a:gdLst>
                  <a:gd name="T0" fmla="*/ 876 w 876"/>
                  <a:gd name="T1" fmla="*/ 539 h 539"/>
                  <a:gd name="T2" fmla="*/ 0 w 876"/>
                  <a:gd name="T3" fmla="*/ 5 h 539"/>
                  <a:gd name="T4" fmla="*/ 10 w 876"/>
                  <a:gd name="T5" fmla="*/ 0 h 539"/>
                  <a:gd name="T6" fmla="*/ 876 w 876"/>
                  <a:gd name="T7" fmla="*/ 529 h 539"/>
                  <a:gd name="T8" fmla="*/ 876 w 876"/>
                  <a:gd name="T9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6" h="539">
                    <a:moveTo>
                      <a:pt x="876" y="539"/>
                    </a:moveTo>
                    <a:cubicBezTo>
                      <a:pt x="511" y="529"/>
                      <a:pt x="117" y="288"/>
                      <a:pt x="0" y="5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7" y="281"/>
                      <a:pt x="513" y="520"/>
                      <a:pt x="876" y="529"/>
                    </a:cubicBezTo>
                    <a:lnTo>
                      <a:pt x="876" y="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4" name="Freeform 563">
                <a:extLst>
                  <a:ext uri="{FF2B5EF4-FFF2-40B4-BE49-F238E27FC236}">
                    <a16:creationId xmlns:a16="http://schemas.microsoft.com/office/drawing/2014/main" id="{7BBCCB28-AF3E-F34A-AD7D-3C1F5455F59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" y="3005"/>
                <a:ext cx="491" cy="220"/>
              </a:xfrm>
              <a:custGeom>
                <a:avLst/>
                <a:gdLst>
                  <a:gd name="T0" fmla="*/ 597 w 906"/>
                  <a:gd name="T1" fmla="*/ 335 h 403"/>
                  <a:gd name="T2" fmla="*/ 0 w 906"/>
                  <a:gd name="T3" fmla="*/ 5 h 403"/>
                  <a:gd name="T4" fmla="*/ 9 w 906"/>
                  <a:gd name="T5" fmla="*/ 0 h 403"/>
                  <a:gd name="T6" fmla="*/ 903 w 906"/>
                  <a:gd name="T7" fmla="*/ 272 h 403"/>
                  <a:gd name="T8" fmla="*/ 906 w 906"/>
                  <a:gd name="T9" fmla="*/ 282 h 403"/>
                  <a:gd name="T10" fmla="*/ 597 w 906"/>
                  <a:gd name="T11" fmla="*/ 33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6" h="403">
                    <a:moveTo>
                      <a:pt x="597" y="335"/>
                    </a:moveTo>
                    <a:cubicBezTo>
                      <a:pt x="325" y="335"/>
                      <a:pt x="86" y="211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24" y="282"/>
                      <a:pt x="526" y="403"/>
                      <a:pt x="903" y="272"/>
                    </a:cubicBezTo>
                    <a:cubicBezTo>
                      <a:pt x="906" y="282"/>
                      <a:pt x="906" y="282"/>
                      <a:pt x="906" y="282"/>
                    </a:cubicBezTo>
                    <a:cubicBezTo>
                      <a:pt x="803" y="319"/>
                      <a:pt x="697" y="335"/>
                      <a:pt x="597" y="3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5" name="Freeform 564">
                <a:extLst>
                  <a:ext uri="{FF2B5EF4-FFF2-40B4-BE49-F238E27FC236}">
                    <a16:creationId xmlns:a16="http://schemas.microsoft.com/office/drawing/2014/main" id="{16911983-49BD-493B-42AA-EDB38568B70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563" y="3048"/>
                <a:ext cx="1109" cy="313"/>
              </a:xfrm>
              <a:custGeom>
                <a:avLst/>
                <a:gdLst>
                  <a:gd name="T0" fmla="*/ 358 w 2046"/>
                  <a:gd name="T1" fmla="*/ 567 h 572"/>
                  <a:gd name="T2" fmla="*/ 257 w 2046"/>
                  <a:gd name="T3" fmla="*/ 555 h 572"/>
                  <a:gd name="T4" fmla="*/ 5 w 2046"/>
                  <a:gd name="T5" fmla="*/ 328 h 572"/>
                  <a:gd name="T6" fmla="*/ 0 w 2046"/>
                  <a:gd name="T7" fmla="*/ 314 h 572"/>
                  <a:gd name="T8" fmla="*/ 14 w 2046"/>
                  <a:gd name="T9" fmla="*/ 321 h 572"/>
                  <a:gd name="T10" fmla="*/ 625 w 2046"/>
                  <a:gd name="T11" fmla="*/ 483 h 572"/>
                  <a:gd name="T12" fmla="*/ 754 w 2046"/>
                  <a:gd name="T13" fmla="*/ 396 h 572"/>
                  <a:gd name="T14" fmla="*/ 756 w 2046"/>
                  <a:gd name="T15" fmla="*/ 394 h 572"/>
                  <a:gd name="T16" fmla="*/ 758 w 2046"/>
                  <a:gd name="T17" fmla="*/ 396 h 572"/>
                  <a:gd name="T18" fmla="*/ 934 w 2046"/>
                  <a:gd name="T19" fmla="*/ 464 h 572"/>
                  <a:gd name="T20" fmla="*/ 1976 w 2046"/>
                  <a:gd name="T21" fmla="*/ 5 h 572"/>
                  <a:gd name="T22" fmla="*/ 1981 w 2046"/>
                  <a:gd name="T23" fmla="*/ 0 h 572"/>
                  <a:gd name="T24" fmla="*/ 1983 w 2046"/>
                  <a:gd name="T25" fmla="*/ 7 h 572"/>
                  <a:gd name="T26" fmla="*/ 1995 w 2046"/>
                  <a:gd name="T27" fmla="*/ 298 h 572"/>
                  <a:gd name="T28" fmla="*/ 1739 w 2046"/>
                  <a:gd name="T29" fmla="*/ 248 h 572"/>
                  <a:gd name="T30" fmla="*/ 932 w 2046"/>
                  <a:gd name="T31" fmla="*/ 473 h 572"/>
                  <a:gd name="T32" fmla="*/ 625 w 2046"/>
                  <a:gd name="T33" fmla="*/ 494 h 572"/>
                  <a:gd name="T34" fmla="*/ 358 w 2046"/>
                  <a:gd name="T35" fmla="*/ 567 h 572"/>
                  <a:gd name="T36" fmla="*/ 19 w 2046"/>
                  <a:gd name="T37" fmla="*/ 337 h 572"/>
                  <a:gd name="T38" fmla="*/ 260 w 2046"/>
                  <a:gd name="T39" fmla="*/ 546 h 572"/>
                  <a:gd name="T40" fmla="*/ 606 w 2046"/>
                  <a:gd name="T41" fmla="*/ 494 h 572"/>
                  <a:gd name="T42" fmla="*/ 19 w 2046"/>
                  <a:gd name="T43" fmla="*/ 337 h 572"/>
                  <a:gd name="T44" fmla="*/ 641 w 2046"/>
                  <a:gd name="T45" fmla="*/ 483 h 572"/>
                  <a:gd name="T46" fmla="*/ 906 w 2046"/>
                  <a:gd name="T47" fmla="*/ 466 h 572"/>
                  <a:gd name="T48" fmla="*/ 756 w 2046"/>
                  <a:gd name="T49" fmla="*/ 405 h 572"/>
                  <a:gd name="T50" fmla="*/ 641 w 2046"/>
                  <a:gd name="T51" fmla="*/ 483 h 572"/>
                  <a:gd name="T52" fmla="*/ 962 w 2046"/>
                  <a:gd name="T53" fmla="*/ 466 h 572"/>
                  <a:gd name="T54" fmla="*/ 1735 w 2046"/>
                  <a:gd name="T55" fmla="*/ 237 h 572"/>
                  <a:gd name="T56" fmla="*/ 1737 w 2046"/>
                  <a:gd name="T57" fmla="*/ 234 h 572"/>
                  <a:gd name="T58" fmla="*/ 1739 w 2046"/>
                  <a:gd name="T59" fmla="*/ 237 h 572"/>
                  <a:gd name="T60" fmla="*/ 1985 w 2046"/>
                  <a:gd name="T61" fmla="*/ 288 h 572"/>
                  <a:gd name="T62" fmla="*/ 1974 w 2046"/>
                  <a:gd name="T63" fmla="*/ 16 h 572"/>
                  <a:gd name="T64" fmla="*/ 962 w 2046"/>
                  <a:gd name="T65" fmla="*/ 466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6" h="572">
                    <a:moveTo>
                      <a:pt x="358" y="567"/>
                    </a:moveTo>
                    <a:cubicBezTo>
                      <a:pt x="323" y="567"/>
                      <a:pt x="290" y="562"/>
                      <a:pt x="257" y="555"/>
                    </a:cubicBezTo>
                    <a:cubicBezTo>
                      <a:pt x="143" y="527"/>
                      <a:pt x="54" y="445"/>
                      <a:pt x="5" y="328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14" y="321"/>
                      <a:pt x="14" y="321"/>
                      <a:pt x="14" y="321"/>
                    </a:cubicBezTo>
                    <a:cubicBezTo>
                      <a:pt x="182" y="426"/>
                      <a:pt x="396" y="478"/>
                      <a:pt x="625" y="483"/>
                    </a:cubicBezTo>
                    <a:cubicBezTo>
                      <a:pt x="669" y="459"/>
                      <a:pt x="712" y="429"/>
                      <a:pt x="754" y="396"/>
                    </a:cubicBezTo>
                    <a:cubicBezTo>
                      <a:pt x="756" y="394"/>
                      <a:pt x="756" y="394"/>
                      <a:pt x="756" y="394"/>
                    </a:cubicBezTo>
                    <a:cubicBezTo>
                      <a:pt x="758" y="396"/>
                      <a:pt x="758" y="396"/>
                      <a:pt x="758" y="396"/>
                    </a:cubicBezTo>
                    <a:cubicBezTo>
                      <a:pt x="810" y="429"/>
                      <a:pt x="868" y="450"/>
                      <a:pt x="934" y="464"/>
                    </a:cubicBezTo>
                    <a:cubicBezTo>
                      <a:pt x="1297" y="410"/>
                      <a:pt x="1674" y="253"/>
                      <a:pt x="1976" y="5"/>
                    </a:cubicBezTo>
                    <a:cubicBezTo>
                      <a:pt x="1981" y="0"/>
                      <a:pt x="1981" y="0"/>
                      <a:pt x="1981" y="0"/>
                    </a:cubicBezTo>
                    <a:cubicBezTo>
                      <a:pt x="1983" y="7"/>
                      <a:pt x="1983" y="7"/>
                      <a:pt x="1983" y="7"/>
                    </a:cubicBezTo>
                    <a:cubicBezTo>
                      <a:pt x="2041" y="150"/>
                      <a:pt x="2046" y="253"/>
                      <a:pt x="1995" y="298"/>
                    </a:cubicBezTo>
                    <a:cubicBezTo>
                      <a:pt x="1948" y="337"/>
                      <a:pt x="1856" y="321"/>
                      <a:pt x="1739" y="248"/>
                    </a:cubicBezTo>
                    <a:cubicBezTo>
                      <a:pt x="1505" y="438"/>
                      <a:pt x="1182" y="523"/>
                      <a:pt x="932" y="473"/>
                    </a:cubicBezTo>
                    <a:cubicBezTo>
                      <a:pt x="826" y="490"/>
                      <a:pt x="723" y="497"/>
                      <a:pt x="625" y="494"/>
                    </a:cubicBezTo>
                    <a:cubicBezTo>
                      <a:pt x="536" y="541"/>
                      <a:pt x="445" y="567"/>
                      <a:pt x="358" y="567"/>
                    </a:cubicBezTo>
                    <a:close/>
                    <a:moveTo>
                      <a:pt x="19" y="337"/>
                    </a:moveTo>
                    <a:cubicBezTo>
                      <a:pt x="68" y="445"/>
                      <a:pt x="150" y="518"/>
                      <a:pt x="260" y="546"/>
                    </a:cubicBezTo>
                    <a:cubicBezTo>
                      <a:pt x="367" y="572"/>
                      <a:pt x="487" y="553"/>
                      <a:pt x="606" y="494"/>
                    </a:cubicBezTo>
                    <a:cubicBezTo>
                      <a:pt x="386" y="485"/>
                      <a:pt x="182" y="434"/>
                      <a:pt x="19" y="337"/>
                    </a:cubicBezTo>
                    <a:close/>
                    <a:moveTo>
                      <a:pt x="641" y="483"/>
                    </a:moveTo>
                    <a:cubicBezTo>
                      <a:pt x="726" y="483"/>
                      <a:pt x="815" y="478"/>
                      <a:pt x="906" y="466"/>
                    </a:cubicBezTo>
                    <a:cubicBezTo>
                      <a:pt x="850" y="452"/>
                      <a:pt x="801" y="434"/>
                      <a:pt x="756" y="405"/>
                    </a:cubicBezTo>
                    <a:cubicBezTo>
                      <a:pt x="719" y="436"/>
                      <a:pt x="681" y="462"/>
                      <a:pt x="641" y="483"/>
                    </a:cubicBezTo>
                    <a:close/>
                    <a:moveTo>
                      <a:pt x="962" y="466"/>
                    </a:moveTo>
                    <a:cubicBezTo>
                      <a:pt x="1206" y="504"/>
                      <a:pt x="1512" y="419"/>
                      <a:pt x="1735" y="237"/>
                    </a:cubicBezTo>
                    <a:cubicBezTo>
                      <a:pt x="1737" y="234"/>
                      <a:pt x="1737" y="234"/>
                      <a:pt x="1737" y="234"/>
                    </a:cubicBezTo>
                    <a:cubicBezTo>
                      <a:pt x="1739" y="237"/>
                      <a:pt x="1739" y="237"/>
                      <a:pt x="1739" y="237"/>
                    </a:cubicBezTo>
                    <a:cubicBezTo>
                      <a:pt x="1854" y="307"/>
                      <a:pt x="1941" y="326"/>
                      <a:pt x="1985" y="288"/>
                    </a:cubicBezTo>
                    <a:cubicBezTo>
                      <a:pt x="2032" y="248"/>
                      <a:pt x="2027" y="150"/>
                      <a:pt x="1974" y="16"/>
                    </a:cubicBezTo>
                    <a:cubicBezTo>
                      <a:pt x="1683" y="255"/>
                      <a:pt x="1318" y="410"/>
                      <a:pt x="962" y="4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6" name="Freeform 565">
                <a:extLst>
                  <a:ext uri="{FF2B5EF4-FFF2-40B4-BE49-F238E27FC236}">
                    <a16:creationId xmlns:a16="http://schemas.microsoft.com/office/drawing/2014/main" id="{D6DCFF92-A95C-88B4-A826-BFE3F7A826F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09" y="3215"/>
                <a:ext cx="806" cy="258"/>
              </a:xfrm>
              <a:custGeom>
                <a:avLst/>
                <a:gdLst>
                  <a:gd name="T0" fmla="*/ 492 w 1487"/>
                  <a:gd name="T1" fmla="*/ 372 h 471"/>
                  <a:gd name="T2" fmla="*/ 0 w 1487"/>
                  <a:gd name="T3" fmla="*/ 248 h 471"/>
                  <a:gd name="T4" fmla="*/ 5 w 1487"/>
                  <a:gd name="T5" fmla="*/ 239 h 471"/>
                  <a:gd name="T6" fmla="*/ 1480 w 1487"/>
                  <a:gd name="T7" fmla="*/ 0 h 471"/>
                  <a:gd name="T8" fmla="*/ 1487 w 1487"/>
                  <a:gd name="T9" fmla="*/ 7 h 471"/>
                  <a:gd name="T10" fmla="*/ 492 w 1487"/>
                  <a:gd name="T11" fmla="*/ 372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87" h="471">
                    <a:moveTo>
                      <a:pt x="492" y="372"/>
                    </a:moveTo>
                    <a:cubicBezTo>
                      <a:pt x="307" y="372"/>
                      <a:pt x="134" y="332"/>
                      <a:pt x="0" y="248"/>
                    </a:cubicBezTo>
                    <a:cubicBezTo>
                      <a:pt x="5" y="239"/>
                      <a:pt x="5" y="239"/>
                      <a:pt x="5" y="239"/>
                    </a:cubicBezTo>
                    <a:cubicBezTo>
                      <a:pt x="377" y="471"/>
                      <a:pt x="1040" y="363"/>
                      <a:pt x="1480" y="0"/>
                    </a:cubicBezTo>
                    <a:cubicBezTo>
                      <a:pt x="1487" y="7"/>
                      <a:pt x="1487" y="7"/>
                      <a:pt x="1487" y="7"/>
                    </a:cubicBezTo>
                    <a:cubicBezTo>
                      <a:pt x="1201" y="246"/>
                      <a:pt x="824" y="372"/>
                      <a:pt x="492" y="3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7" name="Freeform 566">
                <a:extLst>
                  <a:ext uri="{FF2B5EF4-FFF2-40B4-BE49-F238E27FC236}">
                    <a16:creationId xmlns:a16="http://schemas.microsoft.com/office/drawing/2014/main" id="{E7CA7C47-DC7D-5E1B-79A4-328F41E929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63" y="3170"/>
                <a:ext cx="998" cy="318"/>
              </a:xfrm>
              <a:custGeom>
                <a:avLst/>
                <a:gdLst>
                  <a:gd name="T0" fmla="*/ 609 w 1840"/>
                  <a:gd name="T1" fmla="*/ 457 h 581"/>
                  <a:gd name="T2" fmla="*/ 0 w 1840"/>
                  <a:gd name="T3" fmla="*/ 304 h 581"/>
                  <a:gd name="T4" fmla="*/ 5 w 1840"/>
                  <a:gd name="T5" fmla="*/ 295 h 581"/>
                  <a:gd name="T6" fmla="*/ 1833 w 1840"/>
                  <a:gd name="T7" fmla="*/ 0 h 581"/>
                  <a:gd name="T8" fmla="*/ 1840 w 1840"/>
                  <a:gd name="T9" fmla="*/ 7 h 581"/>
                  <a:gd name="T10" fmla="*/ 609 w 1840"/>
                  <a:gd name="T11" fmla="*/ 45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40" h="581">
                    <a:moveTo>
                      <a:pt x="609" y="457"/>
                    </a:moveTo>
                    <a:cubicBezTo>
                      <a:pt x="379" y="457"/>
                      <a:pt x="166" y="407"/>
                      <a:pt x="0" y="304"/>
                    </a:cubicBezTo>
                    <a:cubicBezTo>
                      <a:pt x="5" y="295"/>
                      <a:pt x="5" y="295"/>
                      <a:pt x="5" y="295"/>
                    </a:cubicBezTo>
                    <a:cubicBezTo>
                      <a:pt x="466" y="581"/>
                      <a:pt x="1285" y="450"/>
                      <a:pt x="1833" y="0"/>
                    </a:cubicBezTo>
                    <a:cubicBezTo>
                      <a:pt x="1840" y="7"/>
                      <a:pt x="1840" y="7"/>
                      <a:pt x="1840" y="7"/>
                    </a:cubicBezTo>
                    <a:cubicBezTo>
                      <a:pt x="1489" y="300"/>
                      <a:pt x="1021" y="457"/>
                      <a:pt x="609" y="4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8" name="Freeform 567">
                <a:extLst>
                  <a:ext uri="{FF2B5EF4-FFF2-40B4-BE49-F238E27FC236}">
                    <a16:creationId xmlns:a16="http://schemas.microsoft.com/office/drawing/2014/main" id="{A419956B-1B20-C8F1-E804-898AEE46374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91" y="3310"/>
                <a:ext cx="247" cy="123"/>
              </a:xfrm>
              <a:custGeom>
                <a:avLst/>
                <a:gdLst>
                  <a:gd name="T0" fmla="*/ 220 w 456"/>
                  <a:gd name="T1" fmla="*/ 225 h 225"/>
                  <a:gd name="T2" fmla="*/ 218 w 456"/>
                  <a:gd name="T3" fmla="*/ 225 h 225"/>
                  <a:gd name="T4" fmla="*/ 0 w 456"/>
                  <a:gd name="T5" fmla="*/ 12 h 225"/>
                  <a:gd name="T6" fmla="*/ 9 w 456"/>
                  <a:gd name="T7" fmla="*/ 7 h 225"/>
                  <a:gd name="T8" fmla="*/ 220 w 456"/>
                  <a:gd name="T9" fmla="*/ 216 h 225"/>
                  <a:gd name="T10" fmla="*/ 222 w 456"/>
                  <a:gd name="T11" fmla="*/ 216 h 225"/>
                  <a:gd name="T12" fmla="*/ 447 w 456"/>
                  <a:gd name="T13" fmla="*/ 0 h 225"/>
                  <a:gd name="T14" fmla="*/ 456 w 456"/>
                  <a:gd name="T15" fmla="*/ 5 h 225"/>
                  <a:gd name="T16" fmla="*/ 220 w 456"/>
                  <a:gd name="T17" fmla="*/ 22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6" h="225">
                    <a:moveTo>
                      <a:pt x="220" y="225"/>
                    </a:moveTo>
                    <a:cubicBezTo>
                      <a:pt x="218" y="225"/>
                      <a:pt x="218" y="225"/>
                      <a:pt x="218" y="225"/>
                    </a:cubicBezTo>
                    <a:cubicBezTo>
                      <a:pt x="133" y="223"/>
                      <a:pt x="56" y="148"/>
                      <a:pt x="0" y="12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3" y="141"/>
                      <a:pt x="138" y="213"/>
                      <a:pt x="220" y="216"/>
                    </a:cubicBezTo>
                    <a:cubicBezTo>
                      <a:pt x="222" y="216"/>
                      <a:pt x="222" y="216"/>
                      <a:pt x="222" y="216"/>
                    </a:cubicBezTo>
                    <a:cubicBezTo>
                      <a:pt x="304" y="216"/>
                      <a:pt x="386" y="141"/>
                      <a:pt x="447" y="0"/>
                    </a:cubicBezTo>
                    <a:cubicBezTo>
                      <a:pt x="456" y="5"/>
                      <a:pt x="456" y="5"/>
                      <a:pt x="456" y="5"/>
                    </a:cubicBezTo>
                    <a:cubicBezTo>
                      <a:pt x="391" y="148"/>
                      <a:pt x="309" y="225"/>
                      <a:pt x="220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  <p:sp>
            <p:nvSpPr>
              <p:cNvPr id="389" name="Freeform 568">
                <a:extLst>
                  <a:ext uri="{FF2B5EF4-FFF2-40B4-BE49-F238E27FC236}">
                    <a16:creationId xmlns:a16="http://schemas.microsoft.com/office/drawing/2014/main" id="{92D40D6F-788E-AD3B-628C-0B7F91A0EC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74" y="3251"/>
                <a:ext cx="78" cy="130"/>
              </a:xfrm>
              <a:custGeom>
                <a:avLst/>
                <a:gdLst>
                  <a:gd name="T0" fmla="*/ 122 w 145"/>
                  <a:gd name="T1" fmla="*/ 237 h 237"/>
                  <a:gd name="T2" fmla="*/ 0 w 145"/>
                  <a:gd name="T3" fmla="*/ 5 h 237"/>
                  <a:gd name="T4" fmla="*/ 9 w 145"/>
                  <a:gd name="T5" fmla="*/ 0 h 237"/>
                  <a:gd name="T6" fmla="*/ 122 w 145"/>
                  <a:gd name="T7" fmla="*/ 225 h 237"/>
                  <a:gd name="T8" fmla="*/ 91 w 145"/>
                  <a:gd name="T9" fmla="*/ 54 h 237"/>
                  <a:gd name="T10" fmla="*/ 101 w 145"/>
                  <a:gd name="T11" fmla="*/ 52 h 237"/>
                  <a:gd name="T12" fmla="*/ 124 w 145"/>
                  <a:gd name="T13" fmla="*/ 235 h 237"/>
                  <a:gd name="T14" fmla="*/ 122 w 145"/>
                  <a:gd name="T15" fmla="*/ 2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5" h="237">
                    <a:moveTo>
                      <a:pt x="122" y="237"/>
                    </a:moveTo>
                    <a:cubicBezTo>
                      <a:pt x="112" y="237"/>
                      <a:pt x="87" y="218"/>
                      <a:pt x="0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8" y="216"/>
                      <a:pt x="122" y="225"/>
                      <a:pt x="122" y="225"/>
                    </a:cubicBezTo>
                    <a:cubicBezTo>
                      <a:pt x="124" y="223"/>
                      <a:pt x="131" y="206"/>
                      <a:pt x="91" y="54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45" y="228"/>
                      <a:pt x="131" y="232"/>
                      <a:pt x="124" y="235"/>
                    </a:cubicBezTo>
                    <a:cubicBezTo>
                      <a:pt x="124" y="237"/>
                      <a:pt x="124" y="237"/>
                      <a:pt x="122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7200"/>
              </a:p>
            </p:txBody>
          </p:sp>
        </p:grpSp>
        <p:sp>
          <p:nvSpPr>
            <p:cNvPr id="168" name="Freeform 570">
              <a:extLst>
                <a:ext uri="{FF2B5EF4-FFF2-40B4-BE49-F238E27FC236}">
                  <a16:creationId xmlns:a16="http://schemas.microsoft.com/office/drawing/2014/main" id="{AB46ADB7-44BD-31ED-A023-FA51910D6D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02" y="2257"/>
              <a:ext cx="418" cy="968"/>
            </a:xfrm>
            <a:custGeom>
              <a:avLst/>
              <a:gdLst>
                <a:gd name="T0" fmla="*/ 197 w 771"/>
                <a:gd name="T1" fmla="*/ 1762 h 1769"/>
                <a:gd name="T2" fmla="*/ 5 w 771"/>
                <a:gd name="T3" fmla="*/ 1690 h 1769"/>
                <a:gd name="T4" fmla="*/ 0 w 771"/>
                <a:gd name="T5" fmla="*/ 1685 h 1769"/>
                <a:gd name="T6" fmla="*/ 5 w 771"/>
                <a:gd name="T7" fmla="*/ 1680 h 1769"/>
                <a:gd name="T8" fmla="*/ 251 w 771"/>
                <a:gd name="T9" fmla="*/ 1226 h 1769"/>
                <a:gd name="T10" fmla="*/ 89 w 771"/>
                <a:gd name="T11" fmla="*/ 970 h 1769"/>
                <a:gd name="T12" fmla="*/ 85 w 771"/>
                <a:gd name="T13" fmla="*/ 966 h 1769"/>
                <a:gd name="T14" fmla="*/ 89 w 771"/>
                <a:gd name="T15" fmla="*/ 961 h 1769"/>
                <a:gd name="T16" fmla="*/ 410 w 771"/>
                <a:gd name="T17" fmla="*/ 14 h 1769"/>
                <a:gd name="T18" fmla="*/ 405 w 771"/>
                <a:gd name="T19" fmla="*/ 0 h 1769"/>
                <a:gd name="T20" fmla="*/ 419 w 771"/>
                <a:gd name="T21" fmla="*/ 7 h 1769"/>
                <a:gd name="T22" fmla="*/ 750 w 771"/>
                <a:gd name="T23" fmla="*/ 532 h 1769"/>
                <a:gd name="T24" fmla="*/ 253 w 771"/>
                <a:gd name="T25" fmla="*/ 1451 h 1769"/>
                <a:gd name="T26" fmla="*/ 265 w 771"/>
                <a:gd name="T27" fmla="*/ 1737 h 1769"/>
                <a:gd name="T28" fmla="*/ 197 w 771"/>
                <a:gd name="T29" fmla="*/ 1762 h 1769"/>
                <a:gd name="T30" fmla="*/ 17 w 771"/>
                <a:gd name="T31" fmla="*/ 1685 h 1769"/>
                <a:gd name="T32" fmla="*/ 258 w 771"/>
                <a:gd name="T33" fmla="*/ 1734 h 1769"/>
                <a:gd name="T34" fmla="*/ 244 w 771"/>
                <a:gd name="T35" fmla="*/ 1455 h 1769"/>
                <a:gd name="T36" fmla="*/ 242 w 771"/>
                <a:gd name="T37" fmla="*/ 1453 h 1769"/>
                <a:gd name="T38" fmla="*/ 244 w 771"/>
                <a:gd name="T39" fmla="*/ 1451 h 1769"/>
                <a:gd name="T40" fmla="*/ 738 w 771"/>
                <a:gd name="T41" fmla="*/ 539 h 1769"/>
                <a:gd name="T42" fmla="*/ 426 w 771"/>
                <a:gd name="T43" fmla="*/ 31 h 1769"/>
                <a:gd name="T44" fmla="*/ 101 w 771"/>
                <a:gd name="T45" fmla="*/ 970 h 1769"/>
                <a:gd name="T46" fmla="*/ 260 w 771"/>
                <a:gd name="T47" fmla="*/ 1230 h 1769"/>
                <a:gd name="T48" fmla="*/ 17 w 771"/>
                <a:gd name="T49" fmla="*/ 1685 h 1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71" h="1769">
                  <a:moveTo>
                    <a:pt x="197" y="1762"/>
                  </a:moveTo>
                  <a:cubicBezTo>
                    <a:pt x="148" y="1762"/>
                    <a:pt x="82" y="1739"/>
                    <a:pt x="5" y="1690"/>
                  </a:cubicBezTo>
                  <a:cubicBezTo>
                    <a:pt x="0" y="1685"/>
                    <a:pt x="0" y="1685"/>
                    <a:pt x="0" y="1685"/>
                  </a:cubicBezTo>
                  <a:cubicBezTo>
                    <a:pt x="5" y="1680"/>
                    <a:pt x="5" y="1680"/>
                    <a:pt x="5" y="1680"/>
                  </a:cubicBezTo>
                  <a:cubicBezTo>
                    <a:pt x="171" y="1544"/>
                    <a:pt x="263" y="1378"/>
                    <a:pt x="251" y="1226"/>
                  </a:cubicBezTo>
                  <a:cubicBezTo>
                    <a:pt x="244" y="1120"/>
                    <a:pt x="188" y="1031"/>
                    <a:pt x="89" y="970"/>
                  </a:cubicBezTo>
                  <a:cubicBezTo>
                    <a:pt x="85" y="966"/>
                    <a:pt x="85" y="966"/>
                    <a:pt x="85" y="966"/>
                  </a:cubicBezTo>
                  <a:cubicBezTo>
                    <a:pt x="89" y="961"/>
                    <a:pt x="89" y="961"/>
                    <a:pt x="89" y="961"/>
                  </a:cubicBezTo>
                  <a:cubicBezTo>
                    <a:pt x="382" y="720"/>
                    <a:pt x="527" y="295"/>
                    <a:pt x="410" y="14"/>
                  </a:cubicBezTo>
                  <a:cubicBezTo>
                    <a:pt x="405" y="0"/>
                    <a:pt x="405" y="0"/>
                    <a:pt x="405" y="0"/>
                  </a:cubicBezTo>
                  <a:cubicBezTo>
                    <a:pt x="419" y="7"/>
                    <a:pt x="419" y="7"/>
                    <a:pt x="419" y="7"/>
                  </a:cubicBezTo>
                  <a:cubicBezTo>
                    <a:pt x="621" y="131"/>
                    <a:pt x="733" y="314"/>
                    <a:pt x="750" y="532"/>
                  </a:cubicBezTo>
                  <a:cubicBezTo>
                    <a:pt x="771" y="839"/>
                    <a:pt x="588" y="1174"/>
                    <a:pt x="253" y="1451"/>
                  </a:cubicBezTo>
                  <a:cubicBezTo>
                    <a:pt x="312" y="1594"/>
                    <a:pt x="314" y="1694"/>
                    <a:pt x="265" y="1737"/>
                  </a:cubicBezTo>
                  <a:cubicBezTo>
                    <a:pt x="246" y="1755"/>
                    <a:pt x="223" y="1762"/>
                    <a:pt x="197" y="1762"/>
                  </a:cubicBezTo>
                  <a:close/>
                  <a:moveTo>
                    <a:pt x="17" y="1685"/>
                  </a:moveTo>
                  <a:cubicBezTo>
                    <a:pt x="129" y="1753"/>
                    <a:pt x="213" y="1769"/>
                    <a:pt x="258" y="1734"/>
                  </a:cubicBezTo>
                  <a:cubicBezTo>
                    <a:pt x="305" y="1694"/>
                    <a:pt x="300" y="1594"/>
                    <a:pt x="244" y="1455"/>
                  </a:cubicBezTo>
                  <a:cubicBezTo>
                    <a:pt x="242" y="1453"/>
                    <a:pt x="242" y="1453"/>
                    <a:pt x="242" y="1453"/>
                  </a:cubicBezTo>
                  <a:cubicBezTo>
                    <a:pt x="244" y="1451"/>
                    <a:pt x="244" y="1451"/>
                    <a:pt x="244" y="1451"/>
                  </a:cubicBezTo>
                  <a:cubicBezTo>
                    <a:pt x="579" y="1177"/>
                    <a:pt x="759" y="844"/>
                    <a:pt x="738" y="539"/>
                  </a:cubicBezTo>
                  <a:cubicBezTo>
                    <a:pt x="724" y="328"/>
                    <a:pt x="616" y="153"/>
                    <a:pt x="426" y="31"/>
                  </a:cubicBezTo>
                  <a:cubicBezTo>
                    <a:pt x="532" y="314"/>
                    <a:pt x="389" y="729"/>
                    <a:pt x="101" y="970"/>
                  </a:cubicBezTo>
                  <a:cubicBezTo>
                    <a:pt x="199" y="1034"/>
                    <a:pt x="253" y="1123"/>
                    <a:pt x="260" y="1230"/>
                  </a:cubicBezTo>
                  <a:cubicBezTo>
                    <a:pt x="272" y="1380"/>
                    <a:pt x="181" y="1549"/>
                    <a:pt x="17" y="16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9" name="Freeform 571">
              <a:extLst>
                <a:ext uri="{FF2B5EF4-FFF2-40B4-BE49-F238E27FC236}">
                  <a16:creationId xmlns:a16="http://schemas.microsoft.com/office/drawing/2014/main" id="{06C27967-F48D-A660-4482-60BE8DDE24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2" y="2624"/>
              <a:ext cx="215" cy="597"/>
            </a:xfrm>
            <a:custGeom>
              <a:avLst/>
              <a:gdLst>
                <a:gd name="T0" fmla="*/ 7 w 398"/>
                <a:gd name="T1" fmla="*/ 1092 h 1092"/>
                <a:gd name="T2" fmla="*/ 0 w 398"/>
                <a:gd name="T3" fmla="*/ 1085 h 1092"/>
                <a:gd name="T4" fmla="*/ 372 w 398"/>
                <a:gd name="T5" fmla="*/ 399 h 1092"/>
                <a:gd name="T6" fmla="*/ 128 w 398"/>
                <a:gd name="T7" fmla="*/ 10 h 1092"/>
                <a:gd name="T8" fmla="*/ 133 w 398"/>
                <a:gd name="T9" fmla="*/ 0 h 1092"/>
                <a:gd name="T10" fmla="*/ 381 w 398"/>
                <a:gd name="T11" fmla="*/ 396 h 1092"/>
                <a:gd name="T12" fmla="*/ 7 w 398"/>
                <a:gd name="T13" fmla="*/ 1092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8" h="1092">
                  <a:moveTo>
                    <a:pt x="7" y="1092"/>
                  </a:moveTo>
                  <a:cubicBezTo>
                    <a:pt x="0" y="1085"/>
                    <a:pt x="0" y="1085"/>
                    <a:pt x="0" y="1085"/>
                  </a:cubicBezTo>
                  <a:cubicBezTo>
                    <a:pt x="250" y="879"/>
                    <a:pt x="386" y="628"/>
                    <a:pt x="372" y="399"/>
                  </a:cubicBezTo>
                  <a:cubicBezTo>
                    <a:pt x="363" y="237"/>
                    <a:pt x="278" y="103"/>
                    <a:pt x="128" y="1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285" y="94"/>
                    <a:pt x="370" y="232"/>
                    <a:pt x="381" y="396"/>
                  </a:cubicBezTo>
                  <a:cubicBezTo>
                    <a:pt x="398" y="631"/>
                    <a:pt x="260" y="884"/>
                    <a:pt x="7" y="10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0" name="Freeform 572">
              <a:extLst>
                <a:ext uri="{FF2B5EF4-FFF2-40B4-BE49-F238E27FC236}">
                  <a16:creationId xmlns:a16="http://schemas.microsoft.com/office/drawing/2014/main" id="{30BE683A-B1F0-CB06-3D38-830028F8E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58" y="2438"/>
              <a:ext cx="266" cy="737"/>
            </a:xfrm>
            <a:custGeom>
              <a:avLst/>
              <a:gdLst>
                <a:gd name="T0" fmla="*/ 7 w 490"/>
                <a:gd name="T1" fmla="*/ 1347 h 1347"/>
                <a:gd name="T2" fmla="*/ 0 w 490"/>
                <a:gd name="T3" fmla="*/ 1340 h 1347"/>
                <a:gd name="T4" fmla="*/ 462 w 490"/>
                <a:gd name="T5" fmla="*/ 489 h 1347"/>
                <a:gd name="T6" fmla="*/ 160 w 490"/>
                <a:gd name="T7" fmla="*/ 9 h 1347"/>
                <a:gd name="T8" fmla="*/ 164 w 490"/>
                <a:gd name="T9" fmla="*/ 0 h 1347"/>
                <a:gd name="T10" fmla="*/ 471 w 490"/>
                <a:gd name="T11" fmla="*/ 489 h 1347"/>
                <a:gd name="T12" fmla="*/ 7 w 490"/>
                <a:gd name="T13" fmla="*/ 1347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0" h="1347">
                  <a:moveTo>
                    <a:pt x="7" y="1347"/>
                  </a:moveTo>
                  <a:cubicBezTo>
                    <a:pt x="0" y="1340"/>
                    <a:pt x="0" y="1340"/>
                    <a:pt x="0" y="1340"/>
                  </a:cubicBezTo>
                  <a:cubicBezTo>
                    <a:pt x="312" y="1085"/>
                    <a:pt x="480" y="775"/>
                    <a:pt x="462" y="489"/>
                  </a:cubicBezTo>
                  <a:cubicBezTo>
                    <a:pt x="448" y="290"/>
                    <a:pt x="345" y="124"/>
                    <a:pt x="160" y="9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352" y="117"/>
                    <a:pt x="457" y="285"/>
                    <a:pt x="471" y="489"/>
                  </a:cubicBezTo>
                  <a:cubicBezTo>
                    <a:pt x="490" y="778"/>
                    <a:pt x="321" y="1089"/>
                    <a:pt x="7" y="13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1" name="Freeform 573">
              <a:extLst>
                <a:ext uri="{FF2B5EF4-FFF2-40B4-BE49-F238E27FC236}">
                  <a16:creationId xmlns:a16="http://schemas.microsoft.com/office/drawing/2014/main" id="{1BB82FE4-2418-4141-1498-358F47292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9" y="2768"/>
              <a:ext cx="273" cy="273"/>
            </a:xfrm>
            <a:custGeom>
              <a:avLst/>
              <a:gdLst>
                <a:gd name="T0" fmla="*/ 26 w 503"/>
                <a:gd name="T1" fmla="*/ 499 h 499"/>
                <a:gd name="T2" fmla="*/ 0 w 503"/>
                <a:gd name="T3" fmla="*/ 499 h 499"/>
                <a:gd name="T4" fmla="*/ 0 w 503"/>
                <a:gd name="T5" fmla="*/ 490 h 499"/>
                <a:gd name="T6" fmla="*/ 424 w 503"/>
                <a:gd name="T7" fmla="*/ 326 h 499"/>
                <a:gd name="T8" fmla="*/ 442 w 503"/>
                <a:gd name="T9" fmla="*/ 5 h 499"/>
                <a:gd name="T10" fmla="*/ 452 w 503"/>
                <a:gd name="T11" fmla="*/ 0 h 499"/>
                <a:gd name="T12" fmla="*/ 433 w 503"/>
                <a:gd name="T13" fmla="*/ 330 h 499"/>
                <a:gd name="T14" fmla="*/ 26 w 503"/>
                <a:gd name="T15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3" h="499">
                  <a:moveTo>
                    <a:pt x="26" y="499"/>
                  </a:moveTo>
                  <a:cubicBezTo>
                    <a:pt x="16" y="499"/>
                    <a:pt x="9" y="499"/>
                    <a:pt x="0" y="499"/>
                  </a:cubicBezTo>
                  <a:cubicBezTo>
                    <a:pt x="0" y="490"/>
                    <a:pt x="0" y="490"/>
                    <a:pt x="0" y="490"/>
                  </a:cubicBezTo>
                  <a:cubicBezTo>
                    <a:pt x="192" y="497"/>
                    <a:pt x="346" y="436"/>
                    <a:pt x="424" y="326"/>
                  </a:cubicBezTo>
                  <a:cubicBezTo>
                    <a:pt x="484" y="239"/>
                    <a:pt x="491" y="124"/>
                    <a:pt x="442" y="5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503" y="122"/>
                    <a:pt x="496" y="239"/>
                    <a:pt x="433" y="330"/>
                  </a:cubicBezTo>
                  <a:cubicBezTo>
                    <a:pt x="358" y="438"/>
                    <a:pt x="210" y="499"/>
                    <a:pt x="26" y="4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2" name="Freeform 574">
              <a:extLst>
                <a:ext uri="{FF2B5EF4-FFF2-40B4-BE49-F238E27FC236}">
                  <a16:creationId xmlns:a16="http://schemas.microsoft.com/office/drawing/2014/main" id="{4D3DD665-BD07-F413-9F94-741EA0C7D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5" y="2485"/>
              <a:ext cx="287" cy="415"/>
            </a:xfrm>
            <a:custGeom>
              <a:avLst/>
              <a:gdLst>
                <a:gd name="T0" fmla="*/ 3 w 529"/>
                <a:gd name="T1" fmla="*/ 757 h 757"/>
                <a:gd name="T2" fmla="*/ 0 w 529"/>
                <a:gd name="T3" fmla="*/ 748 h 757"/>
                <a:gd name="T4" fmla="*/ 461 w 529"/>
                <a:gd name="T5" fmla="*/ 359 h 757"/>
                <a:gd name="T6" fmla="*/ 473 w 529"/>
                <a:gd name="T7" fmla="*/ 5 h 757"/>
                <a:gd name="T8" fmla="*/ 482 w 529"/>
                <a:gd name="T9" fmla="*/ 0 h 757"/>
                <a:gd name="T10" fmla="*/ 471 w 529"/>
                <a:gd name="T11" fmla="*/ 364 h 757"/>
                <a:gd name="T12" fmla="*/ 3 w 529"/>
                <a:gd name="T13" fmla="*/ 757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9" h="757">
                  <a:moveTo>
                    <a:pt x="3" y="757"/>
                  </a:moveTo>
                  <a:cubicBezTo>
                    <a:pt x="0" y="748"/>
                    <a:pt x="0" y="748"/>
                    <a:pt x="0" y="748"/>
                  </a:cubicBezTo>
                  <a:cubicBezTo>
                    <a:pt x="216" y="673"/>
                    <a:pt x="384" y="532"/>
                    <a:pt x="461" y="359"/>
                  </a:cubicBezTo>
                  <a:cubicBezTo>
                    <a:pt x="515" y="239"/>
                    <a:pt x="520" y="115"/>
                    <a:pt x="473" y="5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529" y="115"/>
                    <a:pt x="525" y="239"/>
                    <a:pt x="471" y="364"/>
                  </a:cubicBezTo>
                  <a:cubicBezTo>
                    <a:pt x="391" y="537"/>
                    <a:pt x="220" y="682"/>
                    <a:pt x="3" y="7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3" name="Freeform 575">
              <a:extLst>
                <a:ext uri="{FF2B5EF4-FFF2-40B4-BE49-F238E27FC236}">
                  <a16:creationId xmlns:a16="http://schemas.microsoft.com/office/drawing/2014/main" id="{29418768-14FF-44D6-7B05-59559FD828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3" y="2125"/>
              <a:ext cx="1109" cy="319"/>
            </a:xfrm>
            <a:custGeom>
              <a:avLst/>
              <a:gdLst>
                <a:gd name="T0" fmla="*/ 65 w 2046"/>
                <a:gd name="T1" fmla="*/ 583 h 583"/>
                <a:gd name="T2" fmla="*/ 63 w 2046"/>
                <a:gd name="T3" fmla="*/ 576 h 583"/>
                <a:gd name="T4" fmla="*/ 51 w 2046"/>
                <a:gd name="T5" fmla="*/ 286 h 583"/>
                <a:gd name="T6" fmla="*/ 307 w 2046"/>
                <a:gd name="T7" fmla="*/ 335 h 583"/>
                <a:gd name="T8" fmla="*/ 1114 w 2046"/>
                <a:gd name="T9" fmla="*/ 110 h 583"/>
                <a:gd name="T10" fmla="*/ 1421 w 2046"/>
                <a:gd name="T11" fmla="*/ 89 h 583"/>
                <a:gd name="T12" fmla="*/ 1789 w 2046"/>
                <a:gd name="T13" fmla="*/ 28 h 583"/>
                <a:gd name="T14" fmla="*/ 2041 w 2046"/>
                <a:gd name="T15" fmla="*/ 255 h 583"/>
                <a:gd name="T16" fmla="*/ 2046 w 2046"/>
                <a:gd name="T17" fmla="*/ 269 h 583"/>
                <a:gd name="T18" fmla="*/ 2032 w 2046"/>
                <a:gd name="T19" fmla="*/ 262 h 583"/>
                <a:gd name="T20" fmla="*/ 1421 w 2046"/>
                <a:gd name="T21" fmla="*/ 101 h 583"/>
                <a:gd name="T22" fmla="*/ 1292 w 2046"/>
                <a:gd name="T23" fmla="*/ 187 h 583"/>
                <a:gd name="T24" fmla="*/ 1290 w 2046"/>
                <a:gd name="T25" fmla="*/ 190 h 583"/>
                <a:gd name="T26" fmla="*/ 1290 w 2046"/>
                <a:gd name="T27" fmla="*/ 187 h 583"/>
                <a:gd name="T28" fmla="*/ 1114 w 2046"/>
                <a:gd name="T29" fmla="*/ 119 h 583"/>
                <a:gd name="T30" fmla="*/ 72 w 2046"/>
                <a:gd name="T31" fmla="*/ 579 h 583"/>
                <a:gd name="T32" fmla="*/ 65 w 2046"/>
                <a:gd name="T33" fmla="*/ 583 h 583"/>
                <a:gd name="T34" fmla="*/ 117 w 2046"/>
                <a:gd name="T35" fmla="*/ 274 h 583"/>
                <a:gd name="T36" fmla="*/ 58 w 2046"/>
                <a:gd name="T37" fmla="*/ 293 h 583"/>
                <a:gd name="T38" fmla="*/ 70 w 2046"/>
                <a:gd name="T39" fmla="*/ 565 h 583"/>
                <a:gd name="T40" fmla="*/ 1084 w 2046"/>
                <a:gd name="T41" fmla="*/ 112 h 583"/>
                <a:gd name="T42" fmla="*/ 311 w 2046"/>
                <a:gd name="T43" fmla="*/ 342 h 583"/>
                <a:gd name="T44" fmla="*/ 307 w 2046"/>
                <a:gd name="T45" fmla="*/ 347 h 583"/>
                <a:gd name="T46" fmla="*/ 304 w 2046"/>
                <a:gd name="T47" fmla="*/ 344 h 583"/>
                <a:gd name="T48" fmla="*/ 117 w 2046"/>
                <a:gd name="T49" fmla="*/ 274 h 583"/>
                <a:gd name="T50" fmla="*/ 1440 w 2046"/>
                <a:gd name="T51" fmla="*/ 89 h 583"/>
                <a:gd name="T52" fmla="*/ 2025 w 2046"/>
                <a:gd name="T53" fmla="*/ 244 h 583"/>
                <a:gd name="T54" fmla="*/ 1784 w 2046"/>
                <a:gd name="T55" fmla="*/ 35 h 583"/>
                <a:gd name="T56" fmla="*/ 1440 w 2046"/>
                <a:gd name="T57" fmla="*/ 89 h 583"/>
                <a:gd name="T58" fmla="*/ 1140 w 2046"/>
                <a:gd name="T59" fmla="*/ 115 h 583"/>
                <a:gd name="T60" fmla="*/ 1290 w 2046"/>
                <a:gd name="T61" fmla="*/ 176 h 583"/>
                <a:gd name="T62" fmla="*/ 1402 w 2046"/>
                <a:gd name="T63" fmla="*/ 98 h 583"/>
                <a:gd name="T64" fmla="*/ 1140 w 2046"/>
                <a:gd name="T65" fmla="*/ 115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6" h="583">
                  <a:moveTo>
                    <a:pt x="65" y="583"/>
                  </a:moveTo>
                  <a:cubicBezTo>
                    <a:pt x="63" y="576"/>
                    <a:pt x="63" y="576"/>
                    <a:pt x="63" y="576"/>
                  </a:cubicBezTo>
                  <a:cubicBezTo>
                    <a:pt x="5" y="433"/>
                    <a:pt x="0" y="330"/>
                    <a:pt x="51" y="286"/>
                  </a:cubicBezTo>
                  <a:cubicBezTo>
                    <a:pt x="98" y="246"/>
                    <a:pt x="190" y="262"/>
                    <a:pt x="307" y="335"/>
                  </a:cubicBezTo>
                  <a:cubicBezTo>
                    <a:pt x="541" y="145"/>
                    <a:pt x="864" y="61"/>
                    <a:pt x="1114" y="110"/>
                  </a:cubicBezTo>
                  <a:cubicBezTo>
                    <a:pt x="1220" y="94"/>
                    <a:pt x="1323" y="87"/>
                    <a:pt x="1421" y="89"/>
                  </a:cubicBezTo>
                  <a:cubicBezTo>
                    <a:pt x="1547" y="21"/>
                    <a:pt x="1676" y="0"/>
                    <a:pt x="1789" y="28"/>
                  </a:cubicBezTo>
                  <a:cubicBezTo>
                    <a:pt x="1903" y="56"/>
                    <a:pt x="1992" y="138"/>
                    <a:pt x="2041" y="255"/>
                  </a:cubicBezTo>
                  <a:cubicBezTo>
                    <a:pt x="2046" y="269"/>
                    <a:pt x="2046" y="269"/>
                    <a:pt x="2046" y="269"/>
                  </a:cubicBezTo>
                  <a:cubicBezTo>
                    <a:pt x="2032" y="262"/>
                    <a:pt x="2032" y="262"/>
                    <a:pt x="2032" y="262"/>
                  </a:cubicBezTo>
                  <a:cubicBezTo>
                    <a:pt x="1864" y="157"/>
                    <a:pt x="1650" y="105"/>
                    <a:pt x="1421" y="101"/>
                  </a:cubicBezTo>
                  <a:cubicBezTo>
                    <a:pt x="1377" y="124"/>
                    <a:pt x="1334" y="155"/>
                    <a:pt x="1292" y="187"/>
                  </a:cubicBezTo>
                  <a:cubicBezTo>
                    <a:pt x="1290" y="190"/>
                    <a:pt x="1290" y="190"/>
                    <a:pt x="1290" y="190"/>
                  </a:cubicBezTo>
                  <a:cubicBezTo>
                    <a:pt x="1290" y="187"/>
                    <a:pt x="1290" y="187"/>
                    <a:pt x="1290" y="187"/>
                  </a:cubicBezTo>
                  <a:cubicBezTo>
                    <a:pt x="1238" y="155"/>
                    <a:pt x="1180" y="133"/>
                    <a:pt x="1114" y="119"/>
                  </a:cubicBezTo>
                  <a:cubicBezTo>
                    <a:pt x="751" y="173"/>
                    <a:pt x="375" y="330"/>
                    <a:pt x="72" y="579"/>
                  </a:cubicBezTo>
                  <a:lnTo>
                    <a:pt x="65" y="583"/>
                  </a:lnTo>
                  <a:close/>
                  <a:moveTo>
                    <a:pt x="117" y="274"/>
                  </a:moveTo>
                  <a:cubicBezTo>
                    <a:pt x="94" y="274"/>
                    <a:pt x="72" y="281"/>
                    <a:pt x="58" y="293"/>
                  </a:cubicBezTo>
                  <a:cubicBezTo>
                    <a:pt x="12" y="333"/>
                    <a:pt x="16" y="431"/>
                    <a:pt x="70" y="565"/>
                  </a:cubicBezTo>
                  <a:cubicBezTo>
                    <a:pt x="363" y="326"/>
                    <a:pt x="728" y="171"/>
                    <a:pt x="1084" y="112"/>
                  </a:cubicBezTo>
                  <a:cubicBezTo>
                    <a:pt x="840" y="75"/>
                    <a:pt x="534" y="159"/>
                    <a:pt x="311" y="342"/>
                  </a:cubicBezTo>
                  <a:cubicBezTo>
                    <a:pt x="307" y="347"/>
                    <a:pt x="307" y="347"/>
                    <a:pt x="307" y="347"/>
                  </a:cubicBezTo>
                  <a:cubicBezTo>
                    <a:pt x="304" y="344"/>
                    <a:pt x="304" y="344"/>
                    <a:pt x="304" y="344"/>
                  </a:cubicBezTo>
                  <a:cubicBezTo>
                    <a:pt x="229" y="297"/>
                    <a:pt x="164" y="274"/>
                    <a:pt x="117" y="274"/>
                  </a:cubicBezTo>
                  <a:close/>
                  <a:moveTo>
                    <a:pt x="1440" y="89"/>
                  </a:moveTo>
                  <a:cubicBezTo>
                    <a:pt x="1660" y="96"/>
                    <a:pt x="1864" y="145"/>
                    <a:pt x="2025" y="244"/>
                  </a:cubicBezTo>
                  <a:cubicBezTo>
                    <a:pt x="1976" y="136"/>
                    <a:pt x="1894" y="63"/>
                    <a:pt x="1784" y="35"/>
                  </a:cubicBezTo>
                  <a:cubicBezTo>
                    <a:pt x="1681" y="12"/>
                    <a:pt x="1559" y="30"/>
                    <a:pt x="1440" y="89"/>
                  </a:cubicBezTo>
                  <a:close/>
                  <a:moveTo>
                    <a:pt x="1140" y="115"/>
                  </a:moveTo>
                  <a:cubicBezTo>
                    <a:pt x="1196" y="129"/>
                    <a:pt x="1245" y="147"/>
                    <a:pt x="1290" y="176"/>
                  </a:cubicBezTo>
                  <a:cubicBezTo>
                    <a:pt x="1327" y="145"/>
                    <a:pt x="1365" y="119"/>
                    <a:pt x="1402" y="98"/>
                  </a:cubicBezTo>
                  <a:cubicBezTo>
                    <a:pt x="1318" y="98"/>
                    <a:pt x="1229" y="103"/>
                    <a:pt x="1140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4" name="Freeform 576">
              <a:extLst>
                <a:ext uri="{FF2B5EF4-FFF2-40B4-BE49-F238E27FC236}">
                  <a16:creationId xmlns:a16="http://schemas.microsoft.com/office/drawing/2014/main" id="{CD9D412E-7917-BC6E-3543-39BD3B905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3" y="1997"/>
              <a:ext cx="999" cy="324"/>
            </a:xfrm>
            <a:custGeom>
              <a:avLst/>
              <a:gdLst>
                <a:gd name="T0" fmla="*/ 7 w 1842"/>
                <a:gd name="T1" fmla="*/ 592 h 592"/>
                <a:gd name="T2" fmla="*/ 0 w 1842"/>
                <a:gd name="T3" fmla="*/ 585 h 592"/>
                <a:gd name="T4" fmla="*/ 1842 w 1842"/>
                <a:gd name="T5" fmla="*/ 288 h 592"/>
                <a:gd name="T6" fmla="*/ 1837 w 1842"/>
                <a:gd name="T7" fmla="*/ 297 h 592"/>
                <a:gd name="T8" fmla="*/ 7 w 1842"/>
                <a:gd name="T9" fmla="*/ 592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2" h="592">
                  <a:moveTo>
                    <a:pt x="7" y="592"/>
                  </a:moveTo>
                  <a:cubicBezTo>
                    <a:pt x="0" y="585"/>
                    <a:pt x="0" y="585"/>
                    <a:pt x="0" y="585"/>
                  </a:cubicBezTo>
                  <a:cubicBezTo>
                    <a:pt x="552" y="131"/>
                    <a:pt x="1379" y="0"/>
                    <a:pt x="1842" y="288"/>
                  </a:cubicBezTo>
                  <a:cubicBezTo>
                    <a:pt x="1837" y="297"/>
                    <a:pt x="1837" y="297"/>
                    <a:pt x="1837" y="297"/>
                  </a:cubicBezTo>
                  <a:cubicBezTo>
                    <a:pt x="1376" y="9"/>
                    <a:pt x="555" y="142"/>
                    <a:pt x="7" y="5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5" name="Freeform 577">
              <a:extLst>
                <a:ext uri="{FF2B5EF4-FFF2-40B4-BE49-F238E27FC236}">
                  <a16:creationId xmlns:a16="http://schemas.microsoft.com/office/drawing/2014/main" id="{A4A8DFEB-8618-A13E-7076-86C19DA5D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7" y="2059"/>
              <a:ext cx="246" cy="123"/>
            </a:xfrm>
            <a:custGeom>
              <a:avLst/>
              <a:gdLst>
                <a:gd name="T0" fmla="*/ 9 w 454"/>
                <a:gd name="T1" fmla="*/ 225 h 225"/>
                <a:gd name="T2" fmla="*/ 0 w 454"/>
                <a:gd name="T3" fmla="*/ 220 h 225"/>
                <a:gd name="T4" fmla="*/ 234 w 454"/>
                <a:gd name="T5" fmla="*/ 0 h 225"/>
                <a:gd name="T6" fmla="*/ 236 w 454"/>
                <a:gd name="T7" fmla="*/ 0 h 225"/>
                <a:gd name="T8" fmla="*/ 454 w 454"/>
                <a:gd name="T9" fmla="*/ 213 h 225"/>
                <a:gd name="T10" fmla="*/ 444 w 454"/>
                <a:gd name="T11" fmla="*/ 218 h 225"/>
                <a:gd name="T12" fmla="*/ 234 w 454"/>
                <a:gd name="T13" fmla="*/ 9 h 225"/>
                <a:gd name="T14" fmla="*/ 231 w 454"/>
                <a:gd name="T15" fmla="*/ 9 h 225"/>
                <a:gd name="T16" fmla="*/ 9 w 454"/>
                <a:gd name="T17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4" h="225">
                  <a:moveTo>
                    <a:pt x="9" y="225"/>
                  </a:moveTo>
                  <a:cubicBezTo>
                    <a:pt x="0" y="220"/>
                    <a:pt x="0" y="220"/>
                    <a:pt x="0" y="220"/>
                  </a:cubicBezTo>
                  <a:cubicBezTo>
                    <a:pt x="63" y="77"/>
                    <a:pt x="147" y="0"/>
                    <a:pt x="23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320" y="2"/>
                    <a:pt x="398" y="77"/>
                    <a:pt x="454" y="213"/>
                  </a:cubicBezTo>
                  <a:cubicBezTo>
                    <a:pt x="444" y="218"/>
                    <a:pt x="444" y="218"/>
                    <a:pt x="444" y="218"/>
                  </a:cubicBezTo>
                  <a:cubicBezTo>
                    <a:pt x="391" y="84"/>
                    <a:pt x="316" y="12"/>
                    <a:pt x="234" y="9"/>
                  </a:cubicBezTo>
                  <a:cubicBezTo>
                    <a:pt x="231" y="9"/>
                    <a:pt x="231" y="9"/>
                    <a:pt x="231" y="9"/>
                  </a:cubicBezTo>
                  <a:cubicBezTo>
                    <a:pt x="152" y="12"/>
                    <a:pt x="72" y="87"/>
                    <a:pt x="9" y="2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6" name="Freeform 578">
              <a:extLst>
                <a:ext uri="{FF2B5EF4-FFF2-40B4-BE49-F238E27FC236}">
                  <a16:creationId xmlns:a16="http://schemas.microsoft.com/office/drawing/2014/main" id="{FFC69533-73CC-9C49-7BB5-F6042B576F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3" y="2107"/>
              <a:ext cx="78" cy="134"/>
            </a:xfrm>
            <a:custGeom>
              <a:avLst/>
              <a:gdLst>
                <a:gd name="T0" fmla="*/ 136 w 145"/>
                <a:gd name="T1" fmla="*/ 244 h 244"/>
                <a:gd name="T2" fmla="*/ 23 w 145"/>
                <a:gd name="T3" fmla="*/ 19 h 244"/>
                <a:gd name="T4" fmla="*/ 54 w 145"/>
                <a:gd name="T5" fmla="*/ 190 h 244"/>
                <a:gd name="T6" fmla="*/ 44 w 145"/>
                <a:gd name="T7" fmla="*/ 192 h 244"/>
                <a:gd name="T8" fmla="*/ 21 w 145"/>
                <a:gd name="T9" fmla="*/ 9 h 244"/>
                <a:gd name="T10" fmla="*/ 145 w 145"/>
                <a:gd name="T11" fmla="*/ 239 h 244"/>
                <a:gd name="T12" fmla="*/ 136 w 145"/>
                <a:gd name="T13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44">
                  <a:moveTo>
                    <a:pt x="136" y="244"/>
                  </a:moveTo>
                  <a:cubicBezTo>
                    <a:pt x="47" y="28"/>
                    <a:pt x="23" y="19"/>
                    <a:pt x="23" y="19"/>
                  </a:cubicBezTo>
                  <a:cubicBezTo>
                    <a:pt x="21" y="21"/>
                    <a:pt x="14" y="38"/>
                    <a:pt x="54" y="190"/>
                  </a:cubicBezTo>
                  <a:cubicBezTo>
                    <a:pt x="44" y="192"/>
                    <a:pt x="44" y="192"/>
                    <a:pt x="44" y="192"/>
                  </a:cubicBezTo>
                  <a:cubicBezTo>
                    <a:pt x="0" y="16"/>
                    <a:pt x="14" y="12"/>
                    <a:pt x="21" y="9"/>
                  </a:cubicBezTo>
                  <a:cubicBezTo>
                    <a:pt x="28" y="7"/>
                    <a:pt x="47" y="0"/>
                    <a:pt x="145" y="239"/>
                  </a:cubicBezTo>
                  <a:lnTo>
                    <a:pt x="136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7" name="Freeform 579">
              <a:extLst>
                <a:ext uri="{FF2B5EF4-FFF2-40B4-BE49-F238E27FC236}">
                  <a16:creationId xmlns:a16="http://schemas.microsoft.com/office/drawing/2014/main" id="{D70AB8DD-4999-9541-4FE2-F9A35C853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8" y="2260"/>
              <a:ext cx="415" cy="973"/>
            </a:xfrm>
            <a:custGeom>
              <a:avLst/>
              <a:gdLst>
                <a:gd name="T0" fmla="*/ 361 w 766"/>
                <a:gd name="T1" fmla="*/ 1778 h 1778"/>
                <a:gd name="T2" fmla="*/ 347 w 766"/>
                <a:gd name="T3" fmla="*/ 1771 h 1778"/>
                <a:gd name="T4" fmla="*/ 19 w 766"/>
                <a:gd name="T5" fmla="*/ 1244 h 1778"/>
                <a:gd name="T6" fmla="*/ 515 w 766"/>
                <a:gd name="T7" fmla="*/ 326 h 1778"/>
                <a:gd name="T8" fmla="*/ 503 w 766"/>
                <a:gd name="T9" fmla="*/ 40 h 1778"/>
                <a:gd name="T10" fmla="*/ 761 w 766"/>
                <a:gd name="T11" fmla="*/ 91 h 1778"/>
                <a:gd name="T12" fmla="*/ 766 w 766"/>
                <a:gd name="T13" fmla="*/ 96 h 1778"/>
                <a:gd name="T14" fmla="*/ 761 w 766"/>
                <a:gd name="T15" fmla="*/ 101 h 1778"/>
                <a:gd name="T16" fmla="*/ 515 w 766"/>
                <a:gd name="T17" fmla="*/ 555 h 1778"/>
                <a:gd name="T18" fmla="*/ 677 w 766"/>
                <a:gd name="T19" fmla="*/ 811 h 1778"/>
                <a:gd name="T20" fmla="*/ 681 w 766"/>
                <a:gd name="T21" fmla="*/ 815 h 1778"/>
                <a:gd name="T22" fmla="*/ 677 w 766"/>
                <a:gd name="T23" fmla="*/ 820 h 1778"/>
                <a:gd name="T24" fmla="*/ 356 w 766"/>
                <a:gd name="T25" fmla="*/ 1764 h 1778"/>
                <a:gd name="T26" fmla="*/ 361 w 766"/>
                <a:gd name="T27" fmla="*/ 1778 h 1778"/>
                <a:gd name="T28" fmla="*/ 569 w 766"/>
                <a:gd name="T29" fmla="*/ 28 h 1778"/>
                <a:gd name="T30" fmla="*/ 510 w 766"/>
                <a:gd name="T31" fmla="*/ 47 h 1778"/>
                <a:gd name="T32" fmla="*/ 524 w 766"/>
                <a:gd name="T33" fmla="*/ 326 h 1778"/>
                <a:gd name="T34" fmla="*/ 527 w 766"/>
                <a:gd name="T35" fmla="*/ 328 h 1778"/>
                <a:gd name="T36" fmla="*/ 524 w 766"/>
                <a:gd name="T37" fmla="*/ 333 h 1778"/>
                <a:gd name="T38" fmla="*/ 28 w 766"/>
                <a:gd name="T39" fmla="*/ 1244 h 1778"/>
                <a:gd name="T40" fmla="*/ 340 w 766"/>
                <a:gd name="T41" fmla="*/ 1753 h 1778"/>
                <a:gd name="T42" fmla="*/ 665 w 766"/>
                <a:gd name="T43" fmla="*/ 815 h 1778"/>
                <a:gd name="T44" fmla="*/ 506 w 766"/>
                <a:gd name="T45" fmla="*/ 555 h 1778"/>
                <a:gd name="T46" fmla="*/ 752 w 766"/>
                <a:gd name="T47" fmla="*/ 98 h 1778"/>
                <a:gd name="T48" fmla="*/ 569 w 766"/>
                <a:gd name="T49" fmla="*/ 28 h 1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6" h="1778">
                  <a:moveTo>
                    <a:pt x="361" y="1778"/>
                  </a:moveTo>
                  <a:cubicBezTo>
                    <a:pt x="347" y="1771"/>
                    <a:pt x="347" y="1771"/>
                    <a:pt x="347" y="1771"/>
                  </a:cubicBezTo>
                  <a:cubicBezTo>
                    <a:pt x="148" y="1645"/>
                    <a:pt x="33" y="1462"/>
                    <a:pt x="19" y="1244"/>
                  </a:cubicBezTo>
                  <a:cubicBezTo>
                    <a:pt x="0" y="937"/>
                    <a:pt x="180" y="602"/>
                    <a:pt x="515" y="326"/>
                  </a:cubicBezTo>
                  <a:cubicBezTo>
                    <a:pt x="457" y="183"/>
                    <a:pt x="454" y="82"/>
                    <a:pt x="503" y="40"/>
                  </a:cubicBezTo>
                  <a:cubicBezTo>
                    <a:pt x="553" y="0"/>
                    <a:pt x="644" y="16"/>
                    <a:pt x="761" y="91"/>
                  </a:cubicBezTo>
                  <a:cubicBezTo>
                    <a:pt x="766" y="96"/>
                    <a:pt x="766" y="96"/>
                    <a:pt x="766" y="96"/>
                  </a:cubicBezTo>
                  <a:cubicBezTo>
                    <a:pt x="761" y="101"/>
                    <a:pt x="761" y="101"/>
                    <a:pt x="761" y="101"/>
                  </a:cubicBezTo>
                  <a:cubicBezTo>
                    <a:pt x="595" y="237"/>
                    <a:pt x="503" y="403"/>
                    <a:pt x="515" y="555"/>
                  </a:cubicBezTo>
                  <a:cubicBezTo>
                    <a:pt x="522" y="661"/>
                    <a:pt x="578" y="750"/>
                    <a:pt x="677" y="811"/>
                  </a:cubicBezTo>
                  <a:cubicBezTo>
                    <a:pt x="681" y="815"/>
                    <a:pt x="681" y="815"/>
                    <a:pt x="681" y="815"/>
                  </a:cubicBezTo>
                  <a:cubicBezTo>
                    <a:pt x="677" y="820"/>
                    <a:pt x="677" y="820"/>
                    <a:pt x="677" y="820"/>
                  </a:cubicBezTo>
                  <a:cubicBezTo>
                    <a:pt x="384" y="1059"/>
                    <a:pt x="239" y="1483"/>
                    <a:pt x="356" y="1764"/>
                  </a:cubicBezTo>
                  <a:lnTo>
                    <a:pt x="361" y="1778"/>
                  </a:lnTo>
                  <a:close/>
                  <a:moveTo>
                    <a:pt x="569" y="28"/>
                  </a:moveTo>
                  <a:cubicBezTo>
                    <a:pt x="546" y="28"/>
                    <a:pt x="524" y="35"/>
                    <a:pt x="510" y="47"/>
                  </a:cubicBezTo>
                  <a:cubicBezTo>
                    <a:pt x="464" y="87"/>
                    <a:pt x="468" y="187"/>
                    <a:pt x="524" y="326"/>
                  </a:cubicBezTo>
                  <a:cubicBezTo>
                    <a:pt x="527" y="328"/>
                    <a:pt x="527" y="328"/>
                    <a:pt x="527" y="328"/>
                  </a:cubicBezTo>
                  <a:cubicBezTo>
                    <a:pt x="524" y="333"/>
                    <a:pt x="524" y="333"/>
                    <a:pt x="524" y="333"/>
                  </a:cubicBezTo>
                  <a:cubicBezTo>
                    <a:pt x="190" y="607"/>
                    <a:pt x="9" y="940"/>
                    <a:pt x="28" y="1244"/>
                  </a:cubicBezTo>
                  <a:cubicBezTo>
                    <a:pt x="42" y="1455"/>
                    <a:pt x="150" y="1631"/>
                    <a:pt x="340" y="1753"/>
                  </a:cubicBezTo>
                  <a:cubicBezTo>
                    <a:pt x="234" y="1471"/>
                    <a:pt x="377" y="1054"/>
                    <a:pt x="665" y="815"/>
                  </a:cubicBezTo>
                  <a:cubicBezTo>
                    <a:pt x="567" y="752"/>
                    <a:pt x="513" y="663"/>
                    <a:pt x="506" y="555"/>
                  </a:cubicBezTo>
                  <a:cubicBezTo>
                    <a:pt x="496" y="401"/>
                    <a:pt x="585" y="234"/>
                    <a:pt x="752" y="98"/>
                  </a:cubicBezTo>
                  <a:cubicBezTo>
                    <a:pt x="677" y="51"/>
                    <a:pt x="616" y="28"/>
                    <a:pt x="569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8" name="Freeform 580">
              <a:extLst>
                <a:ext uri="{FF2B5EF4-FFF2-40B4-BE49-F238E27FC236}">
                  <a16:creationId xmlns:a16="http://schemas.microsoft.com/office/drawing/2014/main" id="{96392233-EE46-C55F-C446-CAA8144DA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1" y="2316"/>
              <a:ext cx="267" cy="737"/>
            </a:xfrm>
            <a:custGeom>
              <a:avLst/>
              <a:gdLst>
                <a:gd name="T0" fmla="*/ 326 w 492"/>
                <a:gd name="T1" fmla="*/ 1347 h 1347"/>
                <a:gd name="T2" fmla="*/ 19 w 492"/>
                <a:gd name="T3" fmla="*/ 858 h 1347"/>
                <a:gd name="T4" fmla="*/ 485 w 492"/>
                <a:gd name="T5" fmla="*/ 0 h 1347"/>
                <a:gd name="T6" fmla="*/ 492 w 492"/>
                <a:gd name="T7" fmla="*/ 7 h 1347"/>
                <a:gd name="T8" fmla="*/ 28 w 492"/>
                <a:gd name="T9" fmla="*/ 858 h 1347"/>
                <a:gd name="T10" fmla="*/ 330 w 492"/>
                <a:gd name="T11" fmla="*/ 1338 h 1347"/>
                <a:gd name="T12" fmla="*/ 326 w 492"/>
                <a:gd name="T13" fmla="*/ 1347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2" h="1347">
                  <a:moveTo>
                    <a:pt x="326" y="1347"/>
                  </a:moveTo>
                  <a:cubicBezTo>
                    <a:pt x="138" y="1230"/>
                    <a:pt x="33" y="1062"/>
                    <a:pt x="19" y="858"/>
                  </a:cubicBezTo>
                  <a:cubicBezTo>
                    <a:pt x="0" y="572"/>
                    <a:pt x="169" y="258"/>
                    <a:pt x="485" y="0"/>
                  </a:cubicBezTo>
                  <a:cubicBezTo>
                    <a:pt x="492" y="7"/>
                    <a:pt x="492" y="7"/>
                    <a:pt x="492" y="7"/>
                  </a:cubicBezTo>
                  <a:cubicBezTo>
                    <a:pt x="178" y="265"/>
                    <a:pt x="10" y="574"/>
                    <a:pt x="28" y="858"/>
                  </a:cubicBezTo>
                  <a:cubicBezTo>
                    <a:pt x="42" y="1057"/>
                    <a:pt x="145" y="1223"/>
                    <a:pt x="330" y="1338"/>
                  </a:cubicBezTo>
                  <a:lnTo>
                    <a:pt x="326" y="13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9" name="Freeform 581">
              <a:extLst>
                <a:ext uri="{FF2B5EF4-FFF2-40B4-BE49-F238E27FC236}">
                  <a16:creationId xmlns:a16="http://schemas.microsoft.com/office/drawing/2014/main" id="{129F4993-644B-70F9-7170-2BD743E93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" y="2448"/>
              <a:ext cx="272" cy="278"/>
            </a:xfrm>
            <a:custGeom>
              <a:avLst/>
              <a:gdLst>
                <a:gd name="T0" fmla="*/ 49 w 501"/>
                <a:gd name="T1" fmla="*/ 507 h 507"/>
                <a:gd name="T2" fmla="*/ 68 w 501"/>
                <a:gd name="T3" fmla="*/ 176 h 507"/>
                <a:gd name="T4" fmla="*/ 501 w 501"/>
                <a:gd name="T5" fmla="*/ 5 h 507"/>
                <a:gd name="T6" fmla="*/ 501 w 501"/>
                <a:gd name="T7" fmla="*/ 14 h 507"/>
                <a:gd name="T8" fmla="*/ 77 w 501"/>
                <a:gd name="T9" fmla="*/ 178 h 507"/>
                <a:gd name="T10" fmla="*/ 59 w 501"/>
                <a:gd name="T11" fmla="*/ 499 h 507"/>
                <a:gd name="T12" fmla="*/ 49 w 501"/>
                <a:gd name="T13" fmla="*/ 5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1" h="507">
                  <a:moveTo>
                    <a:pt x="49" y="507"/>
                  </a:moveTo>
                  <a:cubicBezTo>
                    <a:pt x="0" y="382"/>
                    <a:pt x="7" y="265"/>
                    <a:pt x="68" y="176"/>
                  </a:cubicBezTo>
                  <a:cubicBezTo>
                    <a:pt x="148" y="61"/>
                    <a:pt x="305" y="0"/>
                    <a:pt x="501" y="5"/>
                  </a:cubicBezTo>
                  <a:cubicBezTo>
                    <a:pt x="501" y="14"/>
                    <a:pt x="501" y="14"/>
                    <a:pt x="501" y="14"/>
                  </a:cubicBezTo>
                  <a:cubicBezTo>
                    <a:pt x="309" y="7"/>
                    <a:pt x="155" y="68"/>
                    <a:pt x="77" y="178"/>
                  </a:cubicBezTo>
                  <a:cubicBezTo>
                    <a:pt x="17" y="265"/>
                    <a:pt x="10" y="380"/>
                    <a:pt x="59" y="499"/>
                  </a:cubicBezTo>
                  <a:lnTo>
                    <a:pt x="49" y="5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0" name="Freeform 582">
              <a:extLst>
                <a:ext uri="{FF2B5EF4-FFF2-40B4-BE49-F238E27FC236}">
                  <a16:creationId xmlns:a16="http://schemas.microsoft.com/office/drawing/2014/main" id="{D4202212-CAC0-BD20-8271-A6653EAC2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" y="2593"/>
              <a:ext cx="287" cy="414"/>
            </a:xfrm>
            <a:custGeom>
              <a:avLst/>
              <a:gdLst>
                <a:gd name="T0" fmla="*/ 47 w 529"/>
                <a:gd name="T1" fmla="*/ 757 h 757"/>
                <a:gd name="T2" fmla="*/ 58 w 529"/>
                <a:gd name="T3" fmla="*/ 394 h 757"/>
                <a:gd name="T4" fmla="*/ 526 w 529"/>
                <a:gd name="T5" fmla="*/ 0 h 757"/>
                <a:gd name="T6" fmla="*/ 529 w 529"/>
                <a:gd name="T7" fmla="*/ 10 h 757"/>
                <a:gd name="T8" fmla="*/ 68 w 529"/>
                <a:gd name="T9" fmla="*/ 399 h 757"/>
                <a:gd name="T10" fmla="*/ 56 w 529"/>
                <a:gd name="T11" fmla="*/ 752 h 757"/>
                <a:gd name="T12" fmla="*/ 47 w 529"/>
                <a:gd name="T13" fmla="*/ 757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9" h="757">
                  <a:moveTo>
                    <a:pt x="47" y="757"/>
                  </a:moveTo>
                  <a:cubicBezTo>
                    <a:pt x="0" y="642"/>
                    <a:pt x="4" y="518"/>
                    <a:pt x="58" y="394"/>
                  </a:cubicBezTo>
                  <a:cubicBezTo>
                    <a:pt x="138" y="218"/>
                    <a:pt x="309" y="75"/>
                    <a:pt x="526" y="0"/>
                  </a:cubicBezTo>
                  <a:cubicBezTo>
                    <a:pt x="529" y="10"/>
                    <a:pt x="529" y="10"/>
                    <a:pt x="529" y="10"/>
                  </a:cubicBezTo>
                  <a:cubicBezTo>
                    <a:pt x="313" y="85"/>
                    <a:pt x="145" y="225"/>
                    <a:pt x="68" y="399"/>
                  </a:cubicBezTo>
                  <a:cubicBezTo>
                    <a:pt x="14" y="518"/>
                    <a:pt x="9" y="640"/>
                    <a:pt x="56" y="752"/>
                  </a:cubicBezTo>
                  <a:lnTo>
                    <a:pt x="47" y="7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1" name="Freeform 583">
              <a:extLst>
                <a:ext uri="{FF2B5EF4-FFF2-40B4-BE49-F238E27FC236}">
                  <a16:creationId xmlns:a16="http://schemas.microsoft.com/office/drawing/2014/main" id="{C05DBFAE-5B5D-19BC-E026-818A020BADC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01" y="2614"/>
              <a:ext cx="1136" cy="778"/>
            </a:xfrm>
            <a:custGeom>
              <a:avLst/>
              <a:gdLst>
                <a:gd name="T0" fmla="*/ 773 w 2096"/>
                <a:gd name="T1" fmla="*/ 1286 h 1422"/>
                <a:gd name="T2" fmla="*/ 120 w 2096"/>
                <a:gd name="T3" fmla="*/ 1122 h 1422"/>
                <a:gd name="T4" fmla="*/ 117 w 2096"/>
                <a:gd name="T5" fmla="*/ 1122 h 1422"/>
                <a:gd name="T6" fmla="*/ 117 w 2096"/>
                <a:gd name="T7" fmla="*/ 1120 h 1422"/>
                <a:gd name="T8" fmla="*/ 443 w 2096"/>
                <a:gd name="T9" fmla="*/ 161 h 1422"/>
                <a:gd name="T10" fmla="*/ 445 w 2096"/>
                <a:gd name="T11" fmla="*/ 159 h 1422"/>
                <a:gd name="T12" fmla="*/ 447 w 2096"/>
                <a:gd name="T13" fmla="*/ 161 h 1422"/>
                <a:gd name="T14" fmla="*/ 1426 w 2096"/>
                <a:gd name="T15" fmla="*/ 2 h 1422"/>
                <a:gd name="T16" fmla="*/ 1428 w 2096"/>
                <a:gd name="T17" fmla="*/ 0 h 1422"/>
                <a:gd name="T18" fmla="*/ 1431 w 2096"/>
                <a:gd name="T19" fmla="*/ 2 h 1422"/>
                <a:gd name="T20" fmla="*/ 2093 w 2096"/>
                <a:gd name="T21" fmla="*/ 796 h 1422"/>
                <a:gd name="T22" fmla="*/ 2096 w 2096"/>
                <a:gd name="T23" fmla="*/ 799 h 1422"/>
                <a:gd name="T24" fmla="*/ 2093 w 2096"/>
                <a:gd name="T25" fmla="*/ 801 h 1422"/>
                <a:gd name="T26" fmla="*/ 773 w 2096"/>
                <a:gd name="T27" fmla="*/ 1286 h 1422"/>
                <a:gd name="T28" fmla="*/ 127 w 2096"/>
                <a:gd name="T29" fmla="*/ 1115 h 1422"/>
                <a:gd name="T30" fmla="*/ 2086 w 2096"/>
                <a:gd name="T31" fmla="*/ 799 h 1422"/>
                <a:gd name="T32" fmla="*/ 1431 w 2096"/>
                <a:gd name="T33" fmla="*/ 14 h 1422"/>
                <a:gd name="T34" fmla="*/ 447 w 2096"/>
                <a:gd name="T35" fmla="*/ 173 h 1422"/>
                <a:gd name="T36" fmla="*/ 127 w 2096"/>
                <a:gd name="T37" fmla="*/ 1115 h 1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96" h="1422">
                  <a:moveTo>
                    <a:pt x="773" y="1286"/>
                  </a:moveTo>
                  <a:cubicBezTo>
                    <a:pt x="527" y="1286"/>
                    <a:pt x="297" y="1232"/>
                    <a:pt x="120" y="1122"/>
                  </a:cubicBezTo>
                  <a:cubicBezTo>
                    <a:pt x="117" y="1122"/>
                    <a:pt x="117" y="1122"/>
                    <a:pt x="117" y="1122"/>
                  </a:cubicBezTo>
                  <a:cubicBezTo>
                    <a:pt x="117" y="1120"/>
                    <a:pt x="117" y="1120"/>
                    <a:pt x="117" y="1120"/>
                  </a:cubicBezTo>
                  <a:cubicBezTo>
                    <a:pt x="0" y="834"/>
                    <a:pt x="145" y="405"/>
                    <a:pt x="443" y="161"/>
                  </a:cubicBezTo>
                  <a:cubicBezTo>
                    <a:pt x="445" y="159"/>
                    <a:pt x="445" y="159"/>
                    <a:pt x="445" y="159"/>
                  </a:cubicBezTo>
                  <a:cubicBezTo>
                    <a:pt x="447" y="161"/>
                    <a:pt x="447" y="161"/>
                    <a:pt x="447" y="161"/>
                  </a:cubicBezTo>
                  <a:cubicBezTo>
                    <a:pt x="693" y="314"/>
                    <a:pt x="1133" y="243"/>
                    <a:pt x="1426" y="2"/>
                  </a:cubicBezTo>
                  <a:cubicBezTo>
                    <a:pt x="1428" y="0"/>
                    <a:pt x="1428" y="0"/>
                    <a:pt x="1428" y="0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679" y="157"/>
                    <a:pt x="1976" y="513"/>
                    <a:pt x="2093" y="796"/>
                  </a:cubicBezTo>
                  <a:cubicBezTo>
                    <a:pt x="2096" y="799"/>
                    <a:pt x="2096" y="799"/>
                    <a:pt x="2096" y="799"/>
                  </a:cubicBezTo>
                  <a:cubicBezTo>
                    <a:pt x="2093" y="801"/>
                    <a:pt x="2093" y="801"/>
                    <a:pt x="2093" y="801"/>
                  </a:cubicBezTo>
                  <a:cubicBezTo>
                    <a:pt x="1716" y="1117"/>
                    <a:pt x="1215" y="1286"/>
                    <a:pt x="773" y="1286"/>
                  </a:cubicBezTo>
                  <a:close/>
                  <a:moveTo>
                    <a:pt x="127" y="1115"/>
                  </a:moveTo>
                  <a:cubicBezTo>
                    <a:pt x="621" y="1422"/>
                    <a:pt x="1499" y="1279"/>
                    <a:pt x="2086" y="799"/>
                  </a:cubicBezTo>
                  <a:cubicBezTo>
                    <a:pt x="1969" y="518"/>
                    <a:pt x="1676" y="168"/>
                    <a:pt x="1431" y="14"/>
                  </a:cubicBezTo>
                  <a:cubicBezTo>
                    <a:pt x="1136" y="255"/>
                    <a:pt x="695" y="325"/>
                    <a:pt x="447" y="173"/>
                  </a:cubicBezTo>
                  <a:cubicBezTo>
                    <a:pt x="157" y="414"/>
                    <a:pt x="12" y="834"/>
                    <a:pt x="127" y="1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2" name="Freeform 584">
              <a:extLst>
                <a:ext uri="{FF2B5EF4-FFF2-40B4-BE49-F238E27FC236}">
                  <a16:creationId xmlns:a16="http://schemas.microsoft.com/office/drawing/2014/main" id="{C6BC476F-6C3B-B99E-6481-5815F6DFA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" y="2888"/>
              <a:ext cx="999" cy="318"/>
            </a:xfrm>
            <a:custGeom>
              <a:avLst/>
              <a:gdLst>
                <a:gd name="T0" fmla="*/ 608 w 1842"/>
                <a:gd name="T1" fmla="*/ 455 h 581"/>
                <a:gd name="T2" fmla="*/ 0 w 1842"/>
                <a:gd name="T3" fmla="*/ 302 h 581"/>
                <a:gd name="T4" fmla="*/ 4 w 1842"/>
                <a:gd name="T5" fmla="*/ 293 h 581"/>
                <a:gd name="T6" fmla="*/ 1835 w 1842"/>
                <a:gd name="T7" fmla="*/ 0 h 581"/>
                <a:gd name="T8" fmla="*/ 1842 w 1842"/>
                <a:gd name="T9" fmla="*/ 7 h 581"/>
                <a:gd name="T10" fmla="*/ 608 w 1842"/>
                <a:gd name="T11" fmla="*/ 45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42" h="581">
                  <a:moveTo>
                    <a:pt x="608" y="455"/>
                  </a:moveTo>
                  <a:cubicBezTo>
                    <a:pt x="379" y="455"/>
                    <a:pt x="166" y="405"/>
                    <a:pt x="0" y="302"/>
                  </a:cubicBezTo>
                  <a:cubicBezTo>
                    <a:pt x="4" y="293"/>
                    <a:pt x="4" y="293"/>
                    <a:pt x="4" y="293"/>
                  </a:cubicBezTo>
                  <a:cubicBezTo>
                    <a:pt x="466" y="581"/>
                    <a:pt x="1287" y="450"/>
                    <a:pt x="1835" y="0"/>
                  </a:cubicBezTo>
                  <a:cubicBezTo>
                    <a:pt x="1842" y="7"/>
                    <a:pt x="1842" y="7"/>
                    <a:pt x="1842" y="7"/>
                  </a:cubicBezTo>
                  <a:cubicBezTo>
                    <a:pt x="1486" y="298"/>
                    <a:pt x="1021" y="455"/>
                    <a:pt x="608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3" name="Freeform 585">
              <a:extLst>
                <a:ext uri="{FF2B5EF4-FFF2-40B4-BE49-F238E27FC236}">
                  <a16:creationId xmlns:a16="http://schemas.microsoft.com/office/drawing/2014/main" id="{78B52894-9FCE-F5FD-234F-B947FCE2F9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" y="2749"/>
              <a:ext cx="81" cy="568"/>
            </a:xfrm>
            <a:custGeom>
              <a:avLst/>
              <a:gdLst>
                <a:gd name="T0" fmla="*/ 117 w 150"/>
                <a:gd name="T1" fmla="*/ 1038 h 1038"/>
                <a:gd name="T2" fmla="*/ 140 w 150"/>
                <a:gd name="T3" fmla="*/ 0 h 1038"/>
                <a:gd name="T4" fmla="*/ 150 w 150"/>
                <a:gd name="T5" fmla="*/ 4 h 1038"/>
                <a:gd name="T6" fmla="*/ 126 w 150"/>
                <a:gd name="T7" fmla="*/ 1033 h 1038"/>
                <a:gd name="T8" fmla="*/ 117 w 150"/>
                <a:gd name="T9" fmla="*/ 1038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38">
                  <a:moveTo>
                    <a:pt x="117" y="1038"/>
                  </a:moveTo>
                  <a:cubicBezTo>
                    <a:pt x="0" y="754"/>
                    <a:pt x="9" y="288"/>
                    <a:pt x="140" y="0"/>
                  </a:cubicBezTo>
                  <a:cubicBezTo>
                    <a:pt x="150" y="4"/>
                    <a:pt x="150" y="4"/>
                    <a:pt x="150" y="4"/>
                  </a:cubicBezTo>
                  <a:cubicBezTo>
                    <a:pt x="21" y="290"/>
                    <a:pt x="12" y="752"/>
                    <a:pt x="126" y="1033"/>
                  </a:cubicBezTo>
                  <a:lnTo>
                    <a:pt x="117" y="1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4" name="Freeform 586">
              <a:extLst>
                <a:ext uri="{FF2B5EF4-FFF2-40B4-BE49-F238E27FC236}">
                  <a16:creationId xmlns:a16="http://schemas.microsoft.com/office/drawing/2014/main" id="{91B08FE9-FF98-9840-0B76-FD0E2B742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5" y="2717"/>
              <a:ext cx="184" cy="537"/>
            </a:xfrm>
            <a:custGeom>
              <a:avLst/>
              <a:gdLst>
                <a:gd name="T0" fmla="*/ 330 w 339"/>
                <a:gd name="T1" fmla="*/ 980 h 980"/>
                <a:gd name="T2" fmla="*/ 0 w 339"/>
                <a:gd name="T3" fmla="*/ 3 h 980"/>
                <a:gd name="T4" fmla="*/ 9 w 339"/>
                <a:gd name="T5" fmla="*/ 0 h 980"/>
                <a:gd name="T6" fmla="*/ 339 w 339"/>
                <a:gd name="T7" fmla="*/ 975 h 980"/>
                <a:gd name="T8" fmla="*/ 330 w 339"/>
                <a:gd name="T9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980">
                  <a:moveTo>
                    <a:pt x="330" y="980"/>
                  </a:moveTo>
                  <a:cubicBezTo>
                    <a:pt x="213" y="696"/>
                    <a:pt x="65" y="258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75" y="256"/>
                    <a:pt x="222" y="694"/>
                    <a:pt x="339" y="975"/>
                  </a:cubicBezTo>
                  <a:lnTo>
                    <a:pt x="330" y="9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5" name="Freeform 587">
              <a:extLst>
                <a:ext uri="{FF2B5EF4-FFF2-40B4-BE49-F238E27FC236}">
                  <a16:creationId xmlns:a16="http://schemas.microsoft.com/office/drawing/2014/main" id="{85F33816-32D4-E286-8EA2-FF795FB6C0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73" y="2119"/>
              <a:ext cx="645" cy="938"/>
            </a:xfrm>
            <a:custGeom>
              <a:avLst/>
              <a:gdLst>
                <a:gd name="T0" fmla="*/ 667 w 1191"/>
                <a:gd name="T1" fmla="*/ 1715 h 1715"/>
                <a:gd name="T2" fmla="*/ 665 w 1191"/>
                <a:gd name="T3" fmla="*/ 1708 h 1715"/>
                <a:gd name="T4" fmla="*/ 4 w 1191"/>
                <a:gd name="T5" fmla="*/ 919 h 1715"/>
                <a:gd name="T6" fmla="*/ 0 w 1191"/>
                <a:gd name="T7" fmla="*/ 914 h 1715"/>
                <a:gd name="T8" fmla="*/ 4 w 1191"/>
                <a:gd name="T9" fmla="*/ 909 h 1715"/>
                <a:gd name="T10" fmla="*/ 250 w 1191"/>
                <a:gd name="T11" fmla="*/ 455 h 1715"/>
                <a:gd name="T12" fmla="*/ 89 w 1191"/>
                <a:gd name="T13" fmla="*/ 199 h 1715"/>
                <a:gd name="T14" fmla="*/ 84 w 1191"/>
                <a:gd name="T15" fmla="*/ 195 h 1715"/>
                <a:gd name="T16" fmla="*/ 89 w 1191"/>
                <a:gd name="T17" fmla="*/ 190 h 1715"/>
                <a:gd name="T18" fmla="*/ 590 w 1191"/>
                <a:gd name="T19" fmla="*/ 40 h 1715"/>
                <a:gd name="T20" fmla="*/ 842 w 1191"/>
                <a:gd name="T21" fmla="*/ 265 h 1715"/>
                <a:gd name="T22" fmla="*/ 1170 w 1191"/>
                <a:gd name="T23" fmla="*/ 790 h 1715"/>
                <a:gd name="T24" fmla="*/ 672 w 1191"/>
                <a:gd name="T25" fmla="*/ 1711 h 1715"/>
                <a:gd name="T26" fmla="*/ 667 w 1191"/>
                <a:gd name="T27" fmla="*/ 1715 h 1715"/>
                <a:gd name="T28" fmla="*/ 16 w 1191"/>
                <a:gd name="T29" fmla="*/ 912 h 1715"/>
                <a:gd name="T30" fmla="*/ 672 w 1191"/>
                <a:gd name="T31" fmla="*/ 1697 h 1715"/>
                <a:gd name="T32" fmla="*/ 1161 w 1191"/>
                <a:gd name="T33" fmla="*/ 787 h 1715"/>
                <a:gd name="T34" fmla="*/ 835 w 1191"/>
                <a:gd name="T35" fmla="*/ 270 h 1715"/>
                <a:gd name="T36" fmla="*/ 833 w 1191"/>
                <a:gd name="T37" fmla="*/ 270 h 1715"/>
                <a:gd name="T38" fmla="*/ 833 w 1191"/>
                <a:gd name="T39" fmla="*/ 267 h 1715"/>
                <a:gd name="T40" fmla="*/ 587 w 1191"/>
                <a:gd name="T41" fmla="*/ 45 h 1715"/>
                <a:gd name="T42" fmla="*/ 100 w 1191"/>
                <a:gd name="T43" fmla="*/ 195 h 1715"/>
                <a:gd name="T44" fmla="*/ 259 w 1191"/>
                <a:gd name="T45" fmla="*/ 455 h 1715"/>
                <a:gd name="T46" fmla="*/ 16 w 1191"/>
                <a:gd name="T47" fmla="*/ 91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91" h="1715">
                  <a:moveTo>
                    <a:pt x="667" y="1715"/>
                  </a:moveTo>
                  <a:cubicBezTo>
                    <a:pt x="665" y="1708"/>
                    <a:pt x="665" y="1708"/>
                    <a:pt x="665" y="1708"/>
                  </a:cubicBezTo>
                  <a:cubicBezTo>
                    <a:pt x="547" y="1427"/>
                    <a:pt x="252" y="1071"/>
                    <a:pt x="4" y="919"/>
                  </a:cubicBezTo>
                  <a:cubicBezTo>
                    <a:pt x="0" y="914"/>
                    <a:pt x="0" y="914"/>
                    <a:pt x="0" y="914"/>
                  </a:cubicBezTo>
                  <a:cubicBezTo>
                    <a:pt x="4" y="909"/>
                    <a:pt x="4" y="909"/>
                    <a:pt x="4" y="909"/>
                  </a:cubicBezTo>
                  <a:cubicBezTo>
                    <a:pt x="171" y="773"/>
                    <a:pt x="262" y="607"/>
                    <a:pt x="250" y="455"/>
                  </a:cubicBezTo>
                  <a:cubicBezTo>
                    <a:pt x="243" y="349"/>
                    <a:pt x="187" y="260"/>
                    <a:pt x="89" y="199"/>
                  </a:cubicBezTo>
                  <a:cubicBezTo>
                    <a:pt x="84" y="195"/>
                    <a:pt x="84" y="195"/>
                    <a:pt x="84" y="195"/>
                  </a:cubicBezTo>
                  <a:cubicBezTo>
                    <a:pt x="89" y="190"/>
                    <a:pt x="89" y="190"/>
                    <a:pt x="89" y="190"/>
                  </a:cubicBezTo>
                  <a:cubicBezTo>
                    <a:pt x="252" y="56"/>
                    <a:pt x="435" y="0"/>
                    <a:pt x="590" y="40"/>
                  </a:cubicBezTo>
                  <a:cubicBezTo>
                    <a:pt x="704" y="68"/>
                    <a:pt x="793" y="148"/>
                    <a:pt x="842" y="265"/>
                  </a:cubicBezTo>
                  <a:cubicBezTo>
                    <a:pt x="1044" y="389"/>
                    <a:pt x="1156" y="572"/>
                    <a:pt x="1170" y="790"/>
                  </a:cubicBezTo>
                  <a:cubicBezTo>
                    <a:pt x="1191" y="1099"/>
                    <a:pt x="1009" y="1434"/>
                    <a:pt x="672" y="1711"/>
                  </a:cubicBezTo>
                  <a:lnTo>
                    <a:pt x="667" y="1715"/>
                  </a:lnTo>
                  <a:close/>
                  <a:moveTo>
                    <a:pt x="16" y="912"/>
                  </a:moveTo>
                  <a:cubicBezTo>
                    <a:pt x="262" y="1066"/>
                    <a:pt x="552" y="1418"/>
                    <a:pt x="672" y="1697"/>
                  </a:cubicBezTo>
                  <a:cubicBezTo>
                    <a:pt x="1002" y="1423"/>
                    <a:pt x="1182" y="1092"/>
                    <a:pt x="1161" y="787"/>
                  </a:cubicBezTo>
                  <a:cubicBezTo>
                    <a:pt x="1147" y="572"/>
                    <a:pt x="1034" y="394"/>
                    <a:pt x="835" y="270"/>
                  </a:cubicBezTo>
                  <a:cubicBezTo>
                    <a:pt x="833" y="270"/>
                    <a:pt x="833" y="270"/>
                    <a:pt x="833" y="270"/>
                  </a:cubicBezTo>
                  <a:cubicBezTo>
                    <a:pt x="833" y="267"/>
                    <a:pt x="833" y="267"/>
                    <a:pt x="833" y="267"/>
                  </a:cubicBezTo>
                  <a:cubicBezTo>
                    <a:pt x="784" y="150"/>
                    <a:pt x="700" y="75"/>
                    <a:pt x="587" y="45"/>
                  </a:cubicBezTo>
                  <a:cubicBezTo>
                    <a:pt x="437" y="12"/>
                    <a:pt x="262" y="63"/>
                    <a:pt x="100" y="195"/>
                  </a:cubicBezTo>
                  <a:cubicBezTo>
                    <a:pt x="199" y="258"/>
                    <a:pt x="252" y="347"/>
                    <a:pt x="259" y="455"/>
                  </a:cubicBezTo>
                  <a:cubicBezTo>
                    <a:pt x="271" y="609"/>
                    <a:pt x="182" y="776"/>
                    <a:pt x="16" y="9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6" name="Freeform 588">
              <a:extLst>
                <a:ext uri="{FF2B5EF4-FFF2-40B4-BE49-F238E27FC236}">
                  <a16:creationId xmlns:a16="http://schemas.microsoft.com/office/drawing/2014/main" id="{F2B79AB1-F383-E0C6-DE2D-A014217B3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2155"/>
              <a:ext cx="266" cy="737"/>
            </a:xfrm>
            <a:custGeom>
              <a:avLst/>
              <a:gdLst>
                <a:gd name="T0" fmla="*/ 7 w 492"/>
                <a:gd name="T1" fmla="*/ 1347 h 1347"/>
                <a:gd name="T2" fmla="*/ 0 w 492"/>
                <a:gd name="T3" fmla="*/ 1340 h 1347"/>
                <a:gd name="T4" fmla="*/ 461 w 492"/>
                <a:gd name="T5" fmla="*/ 489 h 1347"/>
                <a:gd name="T6" fmla="*/ 159 w 492"/>
                <a:gd name="T7" fmla="*/ 9 h 1347"/>
                <a:gd name="T8" fmla="*/ 164 w 492"/>
                <a:gd name="T9" fmla="*/ 0 h 1347"/>
                <a:gd name="T10" fmla="*/ 471 w 492"/>
                <a:gd name="T11" fmla="*/ 489 h 1347"/>
                <a:gd name="T12" fmla="*/ 7 w 492"/>
                <a:gd name="T13" fmla="*/ 1347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2" h="1347">
                  <a:moveTo>
                    <a:pt x="7" y="1347"/>
                  </a:moveTo>
                  <a:cubicBezTo>
                    <a:pt x="0" y="1340"/>
                    <a:pt x="0" y="1340"/>
                    <a:pt x="0" y="1340"/>
                  </a:cubicBezTo>
                  <a:cubicBezTo>
                    <a:pt x="311" y="1085"/>
                    <a:pt x="480" y="775"/>
                    <a:pt x="461" y="489"/>
                  </a:cubicBezTo>
                  <a:cubicBezTo>
                    <a:pt x="447" y="290"/>
                    <a:pt x="344" y="124"/>
                    <a:pt x="159" y="9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351" y="117"/>
                    <a:pt x="456" y="286"/>
                    <a:pt x="471" y="489"/>
                  </a:cubicBezTo>
                  <a:cubicBezTo>
                    <a:pt x="492" y="778"/>
                    <a:pt x="321" y="1089"/>
                    <a:pt x="7" y="13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7" name="Freeform 589">
              <a:extLst>
                <a:ext uri="{FF2B5EF4-FFF2-40B4-BE49-F238E27FC236}">
                  <a16:creationId xmlns:a16="http://schemas.microsoft.com/office/drawing/2014/main" id="{19EAD817-EF3E-DFFB-3821-F42199CC40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89" y="2474"/>
              <a:ext cx="474" cy="295"/>
            </a:xfrm>
            <a:custGeom>
              <a:avLst/>
              <a:gdLst>
                <a:gd name="T0" fmla="*/ 866 w 873"/>
                <a:gd name="T1" fmla="*/ 539 h 539"/>
                <a:gd name="T2" fmla="*/ 0 w 873"/>
                <a:gd name="T3" fmla="*/ 10 h 539"/>
                <a:gd name="T4" fmla="*/ 0 w 873"/>
                <a:gd name="T5" fmla="*/ 0 h 539"/>
                <a:gd name="T6" fmla="*/ 873 w 873"/>
                <a:gd name="T7" fmla="*/ 537 h 539"/>
                <a:gd name="T8" fmla="*/ 866 w 873"/>
                <a:gd name="T9" fmla="*/ 539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3" h="539">
                  <a:moveTo>
                    <a:pt x="866" y="539"/>
                  </a:moveTo>
                  <a:cubicBezTo>
                    <a:pt x="749" y="258"/>
                    <a:pt x="363" y="19"/>
                    <a:pt x="0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5" y="12"/>
                    <a:pt x="756" y="253"/>
                    <a:pt x="873" y="537"/>
                  </a:cubicBezTo>
                  <a:lnTo>
                    <a:pt x="866" y="5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8" name="Freeform 590">
              <a:extLst>
                <a:ext uri="{FF2B5EF4-FFF2-40B4-BE49-F238E27FC236}">
                  <a16:creationId xmlns:a16="http://schemas.microsoft.com/office/drawing/2014/main" id="{9BF7A27F-A951-FE99-D0E5-28704135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6" y="2261"/>
              <a:ext cx="491" cy="226"/>
            </a:xfrm>
            <a:custGeom>
              <a:avLst/>
              <a:gdLst>
                <a:gd name="T0" fmla="*/ 897 w 906"/>
                <a:gd name="T1" fmla="*/ 413 h 413"/>
                <a:gd name="T2" fmla="*/ 3 w 906"/>
                <a:gd name="T3" fmla="*/ 141 h 413"/>
                <a:gd name="T4" fmla="*/ 0 w 906"/>
                <a:gd name="T5" fmla="*/ 131 h 413"/>
                <a:gd name="T6" fmla="*/ 906 w 906"/>
                <a:gd name="T7" fmla="*/ 410 h 413"/>
                <a:gd name="T8" fmla="*/ 897 w 906"/>
                <a:gd name="T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6" h="413">
                  <a:moveTo>
                    <a:pt x="897" y="413"/>
                  </a:moveTo>
                  <a:cubicBezTo>
                    <a:pt x="782" y="131"/>
                    <a:pt x="380" y="10"/>
                    <a:pt x="3" y="141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382" y="0"/>
                    <a:pt x="789" y="124"/>
                    <a:pt x="906" y="410"/>
                  </a:cubicBezTo>
                  <a:lnTo>
                    <a:pt x="897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9" name="Freeform 591">
              <a:extLst>
                <a:ext uri="{FF2B5EF4-FFF2-40B4-BE49-F238E27FC236}">
                  <a16:creationId xmlns:a16="http://schemas.microsoft.com/office/drawing/2014/main" id="{29291EF6-8FEE-1AB4-ABA2-B673BC7444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" y="2057"/>
              <a:ext cx="1560" cy="1377"/>
            </a:xfrm>
            <a:custGeom>
              <a:avLst/>
              <a:gdLst>
                <a:gd name="T0" fmla="*/ 1119 w 2877"/>
                <a:gd name="T1" fmla="*/ 2509 h 2516"/>
                <a:gd name="T2" fmla="*/ 892 w 2877"/>
                <a:gd name="T3" fmla="*/ 2474 h 2516"/>
                <a:gd name="T4" fmla="*/ 323 w 2877"/>
                <a:gd name="T5" fmla="*/ 2165 h 2516"/>
                <a:gd name="T6" fmla="*/ 122 w 2877"/>
                <a:gd name="T7" fmla="*/ 1891 h 2516"/>
                <a:gd name="T8" fmla="*/ 7 w 2877"/>
                <a:gd name="T9" fmla="*/ 1450 h 2516"/>
                <a:gd name="T10" fmla="*/ 143 w 2877"/>
                <a:gd name="T11" fmla="*/ 874 h 2516"/>
                <a:gd name="T12" fmla="*/ 248 w 2877"/>
                <a:gd name="T13" fmla="*/ 700 h 2516"/>
                <a:gd name="T14" fmla="*/ 524 w 2877"/>
                <a:gd name="T15" fmla="*/ 410 h 2516"/>
                <a:gd name="T16" fmla="*/ 1025 w 2877"/>
                <a:gd name="T17" fmla="*/ 119 h 2516"/>
                <a:gd name="T18" fmla="*/ 1295 w 2877"/>
                <a:gd name="T19" fmla="*/ 39 h 2516"/>
                <a:gd name="T20" fmla="*/ 1391 w 2877"/>
                <a:gd name="T21" fmla="*/ 23 h 2516"/>
                <a:gd name="T22" fmla="*/ 1763 w 2877"/>
                <a:gd name="T23" fmla="*/ 7 h 2516"/>
                <a:gd name="T24" fmla="*/ 2161 w 2877"/>
                <a:gd name="T25" fmla="*/ 96 h 2516"/>
                <a:gd name="T26" fmla="*/ 2339 w 2877"/>
                <a:gd name="T27" fmla="*/ 182 h 2516"/>
                <a:gd name="T28" fmla="*/ 2379 w 2877"/>
                <a:gd name="T29" fmla="*/ 208 h 2516"/>
                <a:gd name="T30" fmla="*/ 2521 w 2877"/>
                <a:gd name="T31" fmla="*/ 316 h 2516"/>
                <a:gd name="T32" fmla="*/ 2639 w 2877"/>
                <a:gd name="T33" fmla="*/ 436 h 2516"/>
                <a:gd name="T34" fmla="*/ 2861 w 2877"/>
                <a:gd name="T35" fmla="*/ 918 h 2516"/>
                <a:gd name="T36" fmla="*/ 2861 w 2877"/>
                <a:gd name="T37" fmla="*/ 1286 h 2516"/>
                <a:gd name="T38" fmla="*/ 2634 w 2877"/>
                <a:gd name="T39" fmla="*/ 1818 h 2516"/>
                <a:gd name="T40" fmla="*/ 2355 w 2877"/>
                <a:gd name="T41" fmla="*/ 2111 h 2516"/>
                <a:gd name="T42" fmla="*/ 2032 w 2877"/>
                <a:gd name="T43" fmla="*/ 2322 h 2516"/>
                <a:gd name="T44" fmla="*/ 1681 w 2877"/>
                <a:gd name="T45" fmla="*/ 2458 h 2516"/>
                <a:gd name="T46" fmla="*/ 1494 w 2877"/>
                <a:gd name="T47" fmla="*/ 2498 h 2516"/>
                <a:gd name="T48" fmla="*/ 1229 w 2877"/>
                <a:gd name="T49" fmla="*/ 2514 h 2516"/>
                <a:gd name="T50" fmla="*/ 1571 w 2877"/>
                <a:gd name="T51" fmla="*/ 14 h 2516"/>
                <a:gd name="T52" fmla="*/ 1318 w 2877"/>
                <a:gd name="T53" fmla="*/ 44 h 2516"/>
                <a:gd name="T54" fmla="*/ 1203 w 2877"/>
                <a:gd name="T55" fmla="*/ 72 h 2516"/>
                <a:gd name="T56" fmla="*/ 857 w 2877"/>
                <a:gd name="T57" fmla="*/ 204 h 2516"/>
                <a:gd name="T58" fmla="*/ 384 w 2877"/>
                <a:gd name="T59" fmla="*/ 550 h 2516"/>
                <a:gd name="T60" fmla="*/ 208 w 2877"/>
                <a:gd name="T61" fmla="*/ 775 h 2516"/>
                <a:gd name="T62" fmla="*/ 73 w 2877"/>
                <a:gd name="T63" fmla="*/ 1066 h 2516"/>
                <a:gd name="T64" fmla="*/ 96 w 2877"/>
                <a:gd name="T65" fmla="*/ 1816 h 2516"/>
                <a:gd name="T66" fmla="*/ 187 w 2877"/>
                <a:gd name="T67" fmla="*/ 1987 h 2516"/>
                <a:gd name="T68" fmla="*/ 679 w 2877"/>
                <a:gd name="T69" fmla="*/ 2397 h 2516"/>
                <a:gd name="T70" fmla="*/ 1014 w 2877"/>
                <a:gd name="T71" fmla="*/ 2491 h 2516"/>
                <a:gd name="T72" fmla="*/ 1311 w 2877"/>
                <a:gd name="T73" fmla="*/ 2505 h 2516"/>
                <a:gd name="T74" fmla="*/ 1587 w 2877"/>
                <a:gd name="T75" fmla="*/ 2467 h 2516"/>
                <a:gd name="T76" fmla="*/ 1854 w 2877"/>
                <a:gd name="T77" fmla="*/ 2390 h 2516"/>
                <a:gd name="T78" fmla="*/ 2191 w 2877"/>
                <a:gd name="T79" fmla="*/ 2219 h 2516"/>
                <a:gd name="T80" fmla="*/ 2498 w 2877"/>
                <a:gd name="T81" fmla="*/ 1966 h 2516"/>
                <a:gd name="T82" fmla="*/ 2800 w 2877"/>
                <a:gd name="T83" fmla="*/ 1483 h 2516"/>
                <a:gd name="T84" fmla="*/ 2866 w 2877"/>
                <a:gd name="T85" fmla="*/ 1150 h 2516"/>
                <a:gd name="T86" fmla="*/ 2809 w 2877"/>
                <a:gd name="T87" fmla="*/ 761 h 2516"/>
                <a:gd name="T88" fmla="*/ 2533 w 2877"/>
                <a:gd name="T89" fmla="*/ 337 h 2516"/>
                <a:gd name="T90" fmla="*/ 2470 w 2877"/>
                <a:gd name="T91" fmla="*/ 283 h 2516"/>
                <a:gd name="T92" fmla="*/ 2514 w 2877"/>
                <a:gd name="T93" fmla="*/ 379 h 2516"/>
                <a:gd name="T94" fmla="*/ 2554 w 2877"/>
                <a:gd name="T95" fmla="*/ 602 h 2516"/>
                <a:gd name="T96" fmla="*/ 2341 w 2877"/>
                <a:gd name="T97" fmla="*/ 1525 h 2516"/>
                <a:gd name="T98" fmla="*/ 1114 w 2877"/>
                <a:gd name="T99" fmla="*/ 2214 h 2516"/>
                <a:gd name="T100" fmla="*/ 1199 w 2877"/>
                <a:gd name="T101" fmla="*/ 1488 h 2516"/>
                <a:gd name="T102" fmla="*/ 2545 w 2877"/>
                <a:gd name="T103" fmla="*/ 600 h 2516"/>
                <a:gd name="T104" fmla="*/ 2374 w 2877"/>
                <a:gd name="T105" fmla="*/ 213 h 2516"/>
                <a:gd name="T106" fmla="*/ 2334 w 2877"/>
                <a:gd name="T107" fmla="*/ 189 h 2516"/>
                <a:gd name="T108" fmla="*/ 2156 w 2877"/>
                <a:gd name="T109" fmla="*/ 103 h 2516"/>
                <a:gd name="T110" fmla="*/ 1758 w 2877"/>
                <a:gd name="T111" fmla="*/ 16 h 2516"/>
                <a:gd name="T112" fmla="*/ 1861 w 2877"/>
                <a:gd name="T113" fmla="*/ 1256 h 2516"/>
                <a:gd name="T114" fmla="*/ 995 w 2877"/>
                <a:gd name="T115" fmla="*/ 2078 h 2516"/>
                <a:gd name="T116" fmla="*/ 2098 w 2877"/>
                <a:gd name="T117" fmla="*/ 2048 h 2516"/>
                <a:gd name="T118" fmla="*/ 2182 w 2877"/>
                <a:gd name="T119" fmla="*/ 1338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77" h="2516">
                  <a:moveTo>
                    <a:pt x="1229" y="2514"/>
                  </a:moveTo>
                  <a:cubicBezTo>
                    <a:pt x="1196" y="2514"/>
                    <a:pt x="1157" y="2514"/>
                    <a:pt x="1119" y="2509"/>
                  </a:cubicBezTo>
                  <a:cubicBezTo>
                    <a:pt x="1089" y="2507"/>
                    <a:pt x="1044" y="2502"/>
                    <a:pt x="1011" y="2498"/>
                  </a:cubicBezTo>
                  <a:cubicBezTo>
                    <a:pt x="972" y="2491"/>
                    <a:pt x="925" y="2484"/>
                    <a:pt x="892" y="2474"/>
                  </a:cubicBezTo>
                  <a:cubicBezTo>
                    <a:pt x="796" y="2451"/>
                    <a:pt x="721" y="2423"/>
                    <a:pt x="677" y="2402"/>
                  </a:cubicBezTo>
                  <a:cubicBezTo>
                    <a:pt x="506" y="2327"/>
                    <a:pt x="391" y="2233"/>
                    <a:pt x="323" y="2165"/>
                  </a:cubicBezTo>
                  <a:cubicBezTo>
                    <a:pt x="246" y="2088"/>
                    <a:pt x="206" y="2029"/>
                    <a:pt x="178" y="1989"/>
                  </a:cubicBezTo>
                  <a:cubicBezTo>
                    <a:pt x="159" y="1961"/>
                    <a:pt x="136" y="1921"/>
                    <a:pt x="122" y="1891"/>
                  </a:cubicBezTo>
                  <a:cubicBezTo>
                    <a:pt x="108" y="1865"/>
                    <a:pt x="94" y="1830"/>
                    <a:pt x="87" y="1816"/>
                  </a:cubicBezTo>
                  <a:cubicBezTo>
                    <a:pt x="54" y="1738"/>
                    <a:pt x="14" y="1612"/>
                    <a:pt x="7" y="1450"/>
                  </a:cubicBezTo>
                  <a:cubicBezTo>
                    <a:pt x="0" y="1263"/>
                    <a:pt x="47" y="1115"/>
                    <a:pt x="61" y="1068"/>
                  </a:cubicBezTo>
                  <a:cubicBezTo>
                    <a:pt x="73" y="1033"/>
                    <a:pt x="98" y="963"/>
                    <a:pt x="143" y="874"/>
                  </a:cubicBezTo>
                  <a:cubicBezTo>
                    <a:pt x="162" y="836"/>
                    <a:pt x="192" y="787"/>
                    <a:pt x="199" y="775"/>
                  </a:cubicBezTo>
                  <a:cubicBezTo>
                    <a:pt x="213" y="752"/>
                    <a:pt x="234" y="721"/>
                    <a:pt x="248" y="700"/>
                  </a:cubicBezTo>
                  <a:cubicBezTo>
                    <a:pt x="260" y="684"/>
                    <a:pt x="304" y="623"/>
                    <a:pt x="377" y="546"/>
                  </a:cubicBezTo>
                  <a:cubicBezTo>
                    <a:pt x="440" y="478"/>
                    <a:pt x="499" y="431"/>
                    <a:pt x="524" y="410"/>
                  </a:cubicBezTo>
                  <a:cubicBezTo>
                    <a:pt x="681" y="279"/>
                    <a:pt x="845" y="201"/>
                    <a:pt x="852" y="196"/>
                  </a:cubicBezTo>
                  <a:cubicBezTo>
                    <a:pt x="911" y="168"/>
                    <a:pt x="974" y="138"/>
                    <a:pt x="1025" y="119"/>
                  </a:cubicBezTo>
                  <a:cubicBezTo>
                    <a:pt x="1079" y="100"/>
                    <a:pt x="1150" y="77"/>
                    <a:pt x="1203" y="61"/>
                  </a:cubicBezTo>
                  <a:cubicBezTo>
                    <a:pt x="1229" y="54"/>
                    <a:pt x="1267" y="44"/>
                    <a:pt x="1295" y="39"/>
                  </a:cubicBezTo>
                  <a:cubicBezTo>
                    <a:pt x="1302" y="37"/>
                    <a:pt x="1311" y="37"/>
                    <a:pt x="1320" y="35"/>
                  </a:cubicBezTo>
                  <a:cubicBezTo>
                    <a:pt x="1344" y="30"/>
                    <a:pt x="1370" y="25"/>
                    <a:pt x="1391" y="23"/>
                  </a:cubicBezTo>
                  <a:cubicBezTo>
                    <a:pt x="1447" y="16"/>
                    <a:pt x="1519" y="9"/>
                    <a:pt x="1573" y="4"/>
                  </a:cubicBezTo>
                  <a:cubicBezTo>
                    <a:pt x="1599" y="2"/>
                    <a:pt x="1658" y="0"/>
                    <a:pt x="1763" y="7"/>
                  </a:cubicBezTo>
                  <a:cubicBezTo>
                    <a:pt x="1768" y="7"/>
                    <a:pt x="1868" y="14"/>
                    <a:pt x="1960" y="35"/>
                  </a:cubicBezTo>
                  <a:cubicBezTo>
                    <a:pt x="2063" y="58"/>
                    <a:pt x="2130" y="82"/>
                    <a:pt x="2161" y="96"/>
                  </a:cubicBezTo>
                  <a:cubicBezTo>
                    <a:pt x="2201" y="110"/>
                    <a:pt x="2250" y="136"/>
                    <a:pt x="2285" y="152"/>
                  </a:cubicBezTo>
                  <a:cubicBezTo>
                    <a:pt x="2301" y="159"/>
                    <a:pt x="2320" y="171"/>
                    <a:pt x="2339" y="182"/>
                  </a:cubicBezTo>
                  <a:cubicBezTo>
                    <a:pt x="2348" y="187"/>
                    <a:pt x="2355" y="192"/>
                    <a:pt x="2362" y="196"/>
                  </a:cubicBezTo>
                  <a:cubicBezTo>
                    <a:pt x="2367" y="199"/>
                    <a:pt x="2374" y="204"/>
                    <a:pt x="2379" y="208"/>
                  </a:cubicBezTo>
                  <a:cubicBezTo>
                    <a:pt x="2409" y="229"/>
                    <a:pt x="2444" y="255"/>
                    <a:pt x="2472" y="274"/>
                  </a:cubicBezTo>
                  <a:cubicBezTo>
                    <a:pt x="2486" y="286"/>
                    <a:pt x="2505" y="302"/>
                    <a:pt x="2521" y="316"/>
                  </a:cubicBezTo>
                  <a:cubicBezTo>
                    <a:pt x="2528" y="321"/>
                    <a:pt x="2533" y="325"/>
                    <a:pt x="2538" y="330"/>
                  </a:cubicBezTo>
                  <a:cubicBezTo>
                    <a:pt x="2573" y="361"/>
                    <a:pt x="2613" y="405"/>
                    <a:pt x="2639" y="436"/>
                  </a:cubicBezTo>
                  <a:cubicBezTo>
                    <a:pt x="2669" y="473"/>
                    <a:pt x="2758" y="583"/>
                    <a:pt x="2819" y="757"/>
                  </a:cubicBezTo>
                  <a:cubicBezTo>
                    <a:pt x="2835" y="801"/>
                    <a:pt x="2854" y="867"/>
                    <a:pt x="2861" y="918"/>
                  </a:cubicBezTo>
                  <a:cubicBezTo>
                    <a:pt x="2877" y="1028"/>
                    <a:pt x="2877" y="1038"/>
                    <a:pt x="2875" y="1150"/>
                  </a:cubicBezTo>
                  <a:cubicBezTo>
                    <a:pt x="2875" y="1190"/>
                    <a:pt x="2868" y="1244"/>
                    <a:pt x="2861" y="1286"/>
                  </a:cubicBezTo>
                  <a:cubicBezTo>
                    <a:pt x="2840" y="1389"/>
                    <a:pt x="2838" y="1403"/>
                    <a:pt x="2809" y="1485"/>
                  </a:cubicBezTo>
                  <a:cubicBezTo>
                    <a:pt x="2793" y="1537"/>
                    <a:pt x="2739" y="1670"/>
                    <a:pt x="2634" y="1818"/>
                  </a:cubicBezTo>
                  <a:cubicBezTo>
                    <a:pt x="2608" y="1853"/>
                    <a:pt x="2568" y="1907"/>
                    <a:pt x="2505" y="1973"/>
                  </a:cubicBezTo>
                  <a:cubicBezTo>
                    <a:pt x="2444" y="2038"/>
                    <a:pt x="2383" y="2088"/>
                    <a:pt x="2355" y="2111"/>
                  </a:cubicBezTo>
                  <a:cubicBezTo>
                    <a:pt x="2308" y="2148"/>
                    <a:pt x="2245" y="2193"/>
                    <a:pt x="2198" y="2226"/>
                  </a:cubicBezTo>
                  <a:cubicBezTo>
                    <a:pt x="2114" y="2280"/>
                    <a:pt x="2039" y="2317"/>
                    <a:pt x="2032" y="2322"/>
                  </a:cubicBezTo>
                  <a:cubicBezTo>
                    <a:pt x="1967" y="2355"/>
                    <a:pt x="1910" y="2380"/>
                    <a:pt x="1859" y="2399"/>
                  </a:cubicBezTo>
                  <a:cubicBezTo>
                    <a:pt x="1805" y="2418"/>
                    <a:pt x="1735" y="2441"/>
                    <a:pt x="1681" y="2458"/>
                  </a:cubicBezTo>
                  <a:cubicBezTo>
                    <a:pt x="1653" y="2465"/>
                    <a:pt x="1615" y="2474"/>
                    <a:pt x="1590" y="2479"/>
                  </a:cubicBezTo>
                  <a:cubicBezTo>
                    <a:pt x="1564" y="2484"/>
                    <a:pt x="1524" y="2493"/>
                    <a:pt x="1494" y="2498"/>
                  </a:cubicBezTo>
                  <a:cubicBezTo>
                    <a:pt x="1437" y="2505"/>
                    <a:pt x="1365" y="2512"/>
                    <a:pt x="1311" y="2516"/>
                  </a:cubicBezTo>
                  <a:cubicBezTo>
                    <a:pt x="1311" y="2512"/>
                    <a:pt x="1276" y="2514"/>
                    <a:pt x="1229" y="2514"/>
                  </a:cubicBezTo>
                  <a:close/>
                  <a:moveTo>
                    <a:pt x="1639" y="11"/>
                  </a:moveTo>
                  <a:cubicBezTo>
                    <a:pt x="1606" y="11"/>
                    <a:pt x="1585" y="11"/>
                    <a:pt x="1571" y="14"/>
                  </a:cubicBezTo>
                  <a:cubicBezTo>
                    <a:pt x="1519" y="18"/>
                    <a:pt x="1445" y="25"/>
                    <a:pt x="1388" y="32"/>
                  </a:cubicBezTo>
                  <a:cubicBezTo>
                    <a:pt x="1367" y="35"/>
                    <a:pt x="1341" y="39"/>
                    <a:pt x="1318" y="44"/>
                  </a:cubicBezTo>
                  <a:cubicBezTo>
                    <a:pt x="1311" y="47"/>
                    <a:pt x="1304" y="49"/>
                    <a:pt x="1295" y="51"/>
                  </a:cubicBezTo>
                  <a:cubicBezTo>
                    <a:pt x="1267" y="56"/>
                    <a:pt x="1229" y="65"/>
                    <a:pt x="1203" y="72"/>
                  </a:cubicBezTo>
                  <a:cubicBezTo>
                    <a:pt x="1150" y="89"/>
                    <a:pt x="1079" y="112"/>
                    <a:pt x="1028" y="129"/>
                  </a:cubicBezTo>
                  <a:cubicBezTo>
                    <a:pt x="976" y="147"/>
                    <a:pt x="915" y="175"/>
                    <a:pt x="857" y="204"/>
                  </a:cubicBezTo>
                  <a:cubicBezTo>
                    <a:pt x="850" y="206"/>
                    <a:pt x="688" y="286"/>
                    <a:pt x="531" y="414"/>
                  </a:cubicBezTo>
                  <a:cubicBezTo>
                    <a:pt x="506" y="436"/>
                    <a:pt x="447" y="485"/>
                    <a:pt x="384" y="550"/>
                  </a:cubicBezTo>
                  <a:cubicBezTo>
                    <a:pt x="314" y="625"/>
                    <a:pt x="269" y="686"/>
                    <a:pt x="258" y="703"/>
                  </a:cubicBezTo>
                  <a:cubicBezTo>
                    <a:pt x="243" y="724"/>
                    <a:pt x="222" y="754"/>
                    <a:pt x="208" y="775"/>
                  </a:cubicBezTo>
                  <a:cubicBezTo>
                    <a:pt x="199" y="789"/>
                    <a:pt x="171" y="836"/>
                    <a:pt x="152" y="874"/>
                  </a:cubicBezTo>
                  <a:cubicBezTo>
                    <a:pt x="108" y="960"/>
                    <a:pt x="82" y="1033"/>
                    <a:pt x="73" y="1066"/>
                  </a:cubicBezTo>
                  <a:cubicBezTo>
                    <a:pt x="59" y="1113"/>
                    <a:pt x="12" y="1258"/>
                    <a:pt x="19" y="1445"/>
                  </a:cubicBezTo>
                  <a:cubicBezTo>
                    <a:pt x="23" y="1609"/>
                    <a:pt x="63" y="1736"/>
                    <a:pt x="96" y="1816"/>
                  </a:cubicBezTo>
                  <a:cubicBezTo>
                    <a:pt x="101" y="1830"/>
                    <a:pt x="117" y="1865"/>
                    <a:pt x="131" y="1891"/>
                  </a:cubicBezTo>
                  <a:cubicBezTo>
                    <a:pt x="145" y="1919"/>
                    <a:pt x="169" y="1959"/>
                    <a:pt x="187" y="1987"/>
                  </a:cubicBezTo>
                  <a:cubicBezTo>
                    <a:pt x="213" y="2027"/>
                    <a:pt x="253" y="2085"/>
                    <a:pt x="330" y="2163"/>
                  </a:cubicBezTo>
                  <a:cubicBezTo>
                    <a:pt x="396" y="2228"/>
                    <a:pt x="510" y="2322"/>
                    <a:pt x="679" y="2397"/>
                  </a:cubicBezTo>
                  <a:cubicBezTo>
                    <a:pt x="723" y="2416"/>
                    <a:pt x="798" y="2446"/>
                    <a:pt x="894" y="2467"/>
                  </a:cubicBezTo>
                  <a:cubicBezTo>
                    <a:pt x="927" y="2474"/>
                    <a:pt x="974" y="2484"/>
                    <a:pt x="1014" y="2491"/>
                  </a:cubicBezTo>
                  <a:cubicBezTo>
                    <a:pt x="1047" y="2495"/>
                    <a:pt x="1091" y="2500"/>
                    <a:pt x="1121" y="2502"/>
                  </a:cubicBezTo>
                  <a:cubicBezTo>
                    <a:pt x="1215" y="2509"/>
                    <a:pt x="1311" y="2505"/>
                    <a:pt x="1311" y="2505"/>
                  </a:cubicBezTo>
                  <a:cubicBezTo>
                    <a:pt x="1365" y="2500"/>
                    <a:pt x="1437" y="2493"/>
                    <a:pt x="1494" y="2486"/>
                  </a:cubicBezTo>
                  <a:cubicBezTo>
                    <a:pt x="1522" y="2481"/>
                    <a:pt x="1562" y="2474"/>
                    <a:pt x="1587" y="2467"/>
                  </a:cubicBezTo>
                  <a:cubicBezTo>
                    <a:pt x="1613" y="2462"/>
                    <a:pt x="1651" y="2453"/>
                    <a:pt x="1679" y="2446"/>
                  </a:cubicBezTo>
                  <a:cubicBezTo>
                    <a:pt x="1732" y="2430"/>
                    <a:pt x="1803" y="2406"/>
                    <a:pt x="1854" y="2390"/>
                  </a:cubicBezTo>
                  <a:cubicBezTo>
                    <a:pt x="1903" y="2371"/>
                    <a:pt x="1960" y="2345"/>
                    <a:pt x="2025" y="2315"/>
                  </a:cubicBezTo>
                  <a:cubicBezTo>
                    <a:pt x="2035" y="2310"/>
                    <a:pt x="2109" y="2273"/>
                    <a:pt x="2191" y="2219"/>
                  </a:cubicBezTo>
                  <a:cubicBezTo>
                    <a:pt x="2241" y="2188"/>
                    <a:pt x="2301" y="2141"/>
                    <a:pt x="2348" y="2104"/>
                  </a:cubicBezTo>
                  <a:cubicBezTo>
                    <a:pt x="2379" y="2080"/>
                    <a:pt x="2437" y="2029"/>
                    <a:pt x="2498" y="1966"/>
                  </a:cubicBezTo>
                  <a:cubicBezTo>
                    <a:pt x="2561" y="1900"/>
                    <a:pt x="2601" y="1846"/>
                    <a:pt x="2624" y="1813"/>
                  </a:cubicBezTo>
                  <a:cubicBezTo>
                    <a:pt x="2730" y="1668"/>
                    <a:pt x="2781" y="1535"/>
                    <a:pt x="2800" y="1483"/>
                  </a:cubicBezTo>
                  <a:cubicBezTo>
                    <a:pt x="2828" y="1401"/>
                    <a:pt x="2831" y="1389"/>
                    <a:pt x="2852" y="1284"/>
                  </a:cubicBezTo>
                  <a:cubicBezTo>
                    <a:pt x="2859" y="1244"/>
                    <a:pt x="2866" y="1190"/>
                    <a:pt x="2866" y="1150"/>
                  </a:cubicBezTo>
                  <a:cubicBezTo>
                    <a:pt x="2868" y="1040"/>
                    <a:pt x="2866" y="1028"/>
                    <a:pt x="2852" y="921"/>
                  </a:cubicBezTo>
                  <a:cubicBezTo>
                    <a:pt x="2845" y="869"/>
                    <a:pt x="2826" y="806"/>
                    <a:pt x="2809" y="761"/>
                  </a:cubicBezTo>
                  <a:cubicBezTo>
                    <a:pt x="2751" y="588"/>
                    <a:pt x="2662" y="478"/>
                    <a:pt x="2632" y="443"/>
                  </a:cubicBezTo>
                  <a:cubicBezTo>
                    <a:pt x="2606" y="412"/>
                    <a:pt x="2566" y="368"/>
                    <a:pt x="2533" y="337"/>
                  </a:cubicBezTo>
                  <a:cubicBezTo>
                    <a:pt x="2528" y="332"/>
                    <a:pt x="2521" y="328"/>
                    <a:pt x="2517" y="323"/>
                  </a:cubicBezTo>
                  <a:cubicBezTo>
                    <a:pt x="2500" y="309"/>
                    <a:pt x="2484" y="293"/>
                    <a:pt x="2470" y="283"/>
                  </a:cubicBezTo>
                  <a:cubicBezTo>
                    <a:pt x="2463" y="279"/>
                    <a:pt x="2454" y="271"/>
                    <a:pt x="2444" y="264"/>
                  </a:cubicBezTo>
                  <a:cubicBezTo>
                    <a:pt x="2472" y="297"/>
                    <a:pt x="2496" y="335"/>
                    <a:pt x="2514" y="379"/>
                  </a:cubicBezTo>
                  <a:cubicBezTo>
                    <a:pt x="2514" y="382"/>
                    <a:pt x="2514" y="382"/>
                    <a:pt x="2514" y="382"/>
                  </a:cubicBezTo>
                  <a:cubicBezTo>
                    <a:pt x="2543" y="450"/>
                    <a:pt x="2554" y="525"/>
                    <a:pt x="2554" y="602"/>
                  </a:cubicBezTo>
                  <a:cubicBezTo>
                    <a:pt x="2554" y="855"/>
                    <a:pt x="2418" y="1148"/>
                    <a:pt x="2194" y="1335"/>
                  </a:cubicBezTo>
                  <a:cubicBezTo>
                    <a:pt x="2269" y="1382"/>
                    <a:pt x="2318" y="1448"/>
                    <a:pt x="2341" y="1525"/>
                  </a:cubicBezTo>
                  <a:cubicBezTo>
                    <a:pt x="2390" y="1694"/>
                    <a:pt x="2299" y="1898"/>
                    <a:pt x="2102" y="2059"/>
                  </a:cubicBezTo>
                  <a:cubicBezTo>
                    <a:pt x="1810" y="2298"/>
                    <a:pt x="1365" y="2369"/>
                    <a:pt x="1114" y="2214"/>
                  </a:cubicBezTo>
                  <a:cubicBezTo>
                    <a:pt x="1058" y="2179"/>
                    <a:pt x="1016" y="2134"/>
                    <a:pt x="986" y="2083"/>
                  </a:cubicBezTo>
                  <a:cubicBezTo>
                    <a:pt x="892" y="1909"/>
                    <a:pt x="976" y="1670"/>
                    <a:pt x="1199" y="1488"/>
                  </a:cubicBezTo>
                  <a:cubicBezTo>
                    <a:pt x="1496" y="1246"/>
                    <a:pt x="1936" y="1174"/>
                    <a:pt x="2187" y="1326"/>
                  </a:cubicBezTo>
                  <a:cubicBezTo>
                    <a:pt x="2409" y="1141"/>
                    <a:pt x="2545" y="850"/>
                    <a:pt x="2545" y="600"/>
                  </a:cubicBezTo>
                  <a:cubicBezTo>
                    <a:pt x="2545" y="522"/>
                    <a:pt x="2533" y="447"/>
                    <a:pt x="2505" y="382"/>
                  </a:cubicBezTo>
                  <a:cubicBezTo>
                    <a:pt x="2475" y="309"/>
                    <a:pt x="2430" y="253"/>
                    <a:pt x="2374" y="213"/>
                  </a:cubicBezTo>
                  <a:cubicBezTo>
                    <a:pt x="2369" y="208"/>
                    <a:pt x="2362" y="206"/>
                    <a:pt x="2358" y="204"/>
                  </a:cubicBezTo>
                  <a:cubicBezTo>
                    <a:pt x="2351" y="199"/>
                    <a:pt x="2341" y="194"/>
                    <a:pt x="2334" y="189"/>
                  </a:cubicBezTo>
                  <a:cubicBezTo>
                    <a:pt x="2315" y="178"/>
                    <a:pt x="2297" y="168"/>
                    <a:pt x="2280" y="159"/>
                  </a:cubicBezTo>
                  <a:cubicBezTo>
                    <a:pt x="2245" y="140"/>
                    <a:pt x="2194" y="117"/>
                    <a:pt x="2156" y="103"/>
                  </a:cubicBezTo>
                  <a:cubicBezTo>
                    <a:pt x="2126" y="91"/>
                    <a:pt x="2058" y="65"/>
                    <a:pt x="1955" y="44"/>
                  </a:cubicBezTo>
                  <a:cubicBezTo>
                    <a:pt x="1864" y="23"/>
                    <a:pt x="1763" y="16"/>
                    <a:pt x="1758" y="16"/>
                  </a:cubicBezTo>
                  <a:cubicBezTo>
                    <a:pt x="1711" y="14"/>
                    <a:pt x="1672" y="11"/>
                    <a:pt x="1639" y="11"/>
                  </a:cubicBezTo>
                  <a:close/>
                  <a:moveTo>
                    <a:pt x="1861" y="1256"/>
                  </a:moveTo>
                  <a:cubicBezTo>
                    <a:pt x="1641" y="1256"/>
                    <a:pt x="1393" y="1340"/>
                    <a:pt x="1206" y="1495"/>
                  </a:cubicBezTo>
                  <a:cubicBezTo>
                    <a:pt x="988" y="1673"/>
                    <a:pt x="904" y="1907"/>
                    <a:pt x="995" y="2078"/>
                  </a:cubicBezTo>
                  <a:cubicBezTo>
                    <a:pt x="1023" y="2130"/>
                    <a:pt x="1065" y="2172"/>
                    <a:pt x="1119" y="2207"/>
                  </a:cubicBezTo>
                  <a:cubicBezTo>
                    <a:pt x="1365" y="2359"/>
                    <a:pt x="1805" y="2289"/>
                    <a:pt x="2098" y="2048"/>
                  </a:cubicBezTo>
                  <a:cubicBezTo>
                    <a:pt x="2290" y="1891"/>
                    <a:pt x="2381" y="1689"/>
                    <a:pt x="2332" y="1525"/>
                  </a:cubicBezTo>
                  <a:cubicBezTo>
                    <a:pt x="2311" y="1450"/>
                    <a:pt x="2259" y="1385"/>
                    <a:pt x="2182" y="1338"/>
                  </a:cubicBezTo>
                  <a:cubicBezTo>
                    <a:pt x="2098" y="1281"/>
                    <a:pt x="1985" y="1256"/>
                    <a:pt x="1861" y="12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1948884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_3Д-модель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530FE-194C-4ED0-AD75-014B7BF6F0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3" y="730251"/>
            <a:ext cx="11376000" cy="292717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AE5361-E5FC-44D5-AE80-6D3901C6C4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Прямоугольник 6">
            <a:extLst>
              <a:ext uri="{FF2B5EF4-FFF2-40B4-BE49-F238E27FC236}">
                <a16:creationId xmlns:a16="http://schemas.microsoft.com/office/drawing/2014/main" id="{60E19054-B07A-4074-94D0-67CDA1D28FF9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2D8BE0F9-0A9D-4D65-983F-57A9F31FF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73486" y="2385501"/>
            <a:ext cx="12610514" cy="15006126"/>
          </a:xfrm>
          <a:prstGeom prst="rect">
            <a:avLst/>
          </a:prstGeom>
        </p:spPr>
      </p:pic>
      <p:sp>
        <p:nvSpPr>
          <p:cNvPr id="6" name="Текст 20">
            <a:extLst>
              <a:ext uri="{FF2B5EF4-FFF2-40B4-BE49-F238E27FC236}">
                <a16:creationId xmlns:a16="http://schemas.microsoft.com/office/drawing/2014/main" id="{865A5030-51BB-474B-92F2-ABF8A36E8E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7" y="5329472"/>
            <a:ext cx="8064500" cy="12097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9D2037-3303-D22D-E39D-A68B505F7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4474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азделитель_3Д-модель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530FE-194C-4ED0-AD75-014B7BF6F0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3" y="730251"/>
            <a:ext cx="11376000" cy="292717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AE5361-E5FC-44D5-AE80-6D3901C6C4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Прямоугольник 6">
            <a:extLst>
              <a:ext uri="{FF2B5EF4-FFF2-40B4-BE49-F238E27FC236}">
                <a16:creationId xmlns:a16="http://schemas.microsoft.com/office/drawing/2014/main" id="{60E19054-B07A-4074-94D0-67CDA1D28FF9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Текст 20">
            <a:extLst>
              <a:ext uri="{FF2B5EF4-FFF2-40B4-BE49-F238E27FC236}">
                <a16:creationId xmlns:a16="http://schemas.microsoft.com/office/drawing/2014/main" id="{865A5030-51BB-474B-92F2-ABF8A36E8E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7" y="5329472"/>
            <a:ext cx="8064500" cy="12097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9D2037-3303-D22D-E39D-A68B505F7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grpSp>
        <p:nvGrpSpPr>
          <p:cNvPr id="9" name="Group 185">
            <a:extLst>
              <a:ext uri="{FF2B5EF4-FFF2-40B4-BE49-F238E27FC236}">
                <a16:creationId xmlns:a16="http://schemas.microsoft.com/office/drawing/2014/main" id="{7A3A68CD-46CD-635B-ADA6-F9B86429D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4772956" y="2717800"/>
            <a:ext cx="7019941" cy="7295341"/>
            <a:chOff x="4691" y="395"/>
            <a:chExt cx="1249" cy="1298"/>
          </a:xfrm>
          <a:solidFill>
            <a:schemeClr val="accent2"/>
          </a:solidFill>
        </p:grpSpPr>
        <p:sp>
          <p:nvSpPr>
            <p:cNvPr id="10" name="Freeform 186">
              <a:extLst>
                <a:ext uri="{FF2B5EF4-FFF2-40B4-BE49-F238E27FC236}">
                  <a16:creationId xmlns:a16="http://schemas.microsoft.com/office/drawing/2014/main" id="{571C3EF2-8455-BA1E-13E4-BE308F6452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03" y="496"/>
              <a:ext cx="453" cy="579"/>
            </a:xfrm>
            <a:custGeom>
              <a:avLst/>
              <a:gdLst>
                <a:gd name="T0" fmla="*/ 887 w 887"/>
                <a:gd name="T1" fmla="*/ 4 h 1123"/>
                <a:gd name="T2" fmla="*/ 886 w 887"/>
                <a:gd name="T3" fmla="*/ 7 h 1123"/>
                <a:gd name="T4" fmla="*/ 7 w 887"/>
                <a:gd name="T5" fmla="*/ 1121 h 1123"/>
                <a:gd name="T6" fmla="*/ 2 w 887"/>
                <a:gd name="T7" fmla="*/ 1121 h 1123"/>
                <a:gd name="T8" fmla="*/ 1 w 887"/>
                <a:gd name="T9" fmla="*/ 1116 h 1123"/>
                <a:gd name="T10" fmla="*/ 880 w 887"/>
                <a:gd name="T11" fmla="*/ 2 h 1123"/>
                <a:gd name="T12" fmla="*/ 886 w 887"/>
                <a:gd name="T13" fmla="*/ 2 h 1123"/>
                <a:gd name="T14" fmla="*/ 887 w 887"/>
                <a:gd name="T15" fmla="*/ 4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7" h="1123">
                  <a:moveTo>
                    <a:pt x="887" y="4"/>
                  </a:moveTo>
                  <a:cubicBezTo>
                    <a:pt x="887" y="5"/>
                    <a:pt x="887" y="6"/>
                    <a:pt x="886" y="7"/>
                  </a:cubicBezTo>
                  <a:cubicBezTo>
                    <a:pt x="7" y="1121"/>
                    <a:pt x="7" y="1121"/>
                    <a:pt x="7" y="1121"/>
                  </a:cubicBezTo>
                  <a:cubicBezTo>
                    <a:pt x="6" y="1122"/>
                    <a:pt x="4" y="1123"/>
                    <a:pt x="2" y="1121"/>
                  </a:cubicBezTo>
                  <a:cubicBezTo>
                    <a:pt x="0" y="1120"/>
                    <a:pt x="0" y="1117"/>
                    <a:pt x="1" y="1116"/>
                  </a:cubicBezTo>
                  <a:cubicBezTo>
                    <a:pt x="880" y="2"/>
                    <a:pt x="880" y="2"/>
                    <a:pt x="880" y="2"/>
                  </a:cubicBezTo>
                  <a:cubicBezTo>
                    <a:pt x="882" y="1"/>
                    <a:pt x="884" y="0"/>
                    <a:pt x="886" y="2"/>
                  </a:cubicBezTo>
                  <a:cubicBezTo>
                    <a:pt x="887" y="2"/>
                    <a:pt x="887" y="4"/>
                    <a:pt x="88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" name="Freeform 187">
              <a:extLst>
                <a:ext uri="{FF2B5EF4-FFF2-40B4-BE49-F238E27FC236}">
                  <a16:creationId xmlns:a16="http://schemas.microsoft.com/office/drawing/2014/main" id="{78787A19-C8BA-D0BC-1031-D9F7DD546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4" y="482"/>
              <a:ext cx="455" cy="569"/>
            </a:xfrm>
            <a:custGeom>
              <a:avLst/>
              <a:gdLst>
                <a:gd name="T0" fmla="*/ 890 w 890"/>
                <a:gd name="T1" fmla="*/ 4 h 1106"/>
                <a:gd name="T2" fmla="*/ 889 w 890"/>
                <a:gd name="T3" fmla="*/ 7 h 1106"/>
                <a:gd name="T4" fmla="*/ 7 w 890"/>
                <a:gd name="T5" fmla="*/ 1104 h 1106"/>
                <a:gd name="T6" fmla="*/ 2 w 890"/>
                <a:gd name="T7" fmla="*/ 1104 h 1106"/>
                <a:gd name="T8" fmla="*/ 1 w 890"/>
                <a:gd name="T9" fmla="*/ 1099 h 1106"/>
                <a:gd name="T10" fmla="*/ 883 w 890"/>
                <a:gd name="T11" fmla="*/ 2 h 1106"/>
                <a:gd name="T12" fmla="*/ 889 w 890"/>
                <a:gd name="T13" fmla="*/ 1 h 1106"/>
                <a:gd name="T14" fmla="*/ 890 w 890"/>
                <a:gd name="T15" fmla="*/ 4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0" h="1106">
                  <a:moveTo>
                    <a:pt x="890" y="4"/>
                  </a:moveTo>
                  <a:cubicBezTo>
                    <a:pt x="890" y="5"/>
                    <a:pt x="890" y="6"/>
                    <a:pt x="889" y="7"/>
                  </a:cubicBezTo>
                  <a:cubicBezTo>
                    <a:pt x="7" y="1104"/>
                    <a:pt x="7" y="1104"/>
                    <a:pt x="7" y="1104"/>
                  </a:cubicBezTo>
                  <a:cubicBezTo>
                    <a:pt x="6" y="1106"/>
                    <a:pt x="3" y="1106"/>
                    <a:pt x="2" y="1104"/>
                  </a:cubicBezTo>
                  <a:cubicBezTo>
                    <a:pt x="0" y="1103"/>
                    <a:pt x="0" y="1101"/>
                    <a:pt x="1" y="1099"/>
                  </a:cubicBezTo>
                  <a:cubicBezTo>
                    <a:pt x="883" y="2"/>
                    <a:pt x="883" y="2"/>
                    <a:pt x="883" y="2"/>
                  </a:cubicBezTo>
                  <a:cubicBezTo>
                    <a:pt x="884" y="0"/>
                    <a:pt x="887" y="0"/>
                    <a:pt x="889" y="1"/>
                  </a:cubicBezTo>
                  <a:cubicBezTo>
                    <a:pt x="890" y="2"/>
                    <a:pt x="890" y="2"/>
                    <a:pt x="8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" name="Freeform 188">
              <a:extLst>
                <a:ext uri="{FF2B5EF4-FFF2-40B4-BE49-F238E27FC236}">
                  <a16:creationId xmlns:a16="http://schemas.microsoft.com/office/drawing/2014/main" id="{851F04C0-3D28-AE94-3CCC-AC231F19A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8" y="466"/>
              <a:ext cx="456" cy="562"/>
            </a:xfrm>
            <a:custGeom>
              <a:avLst/>
              <a:gdLst>
                <a:gd name="T0" fmla="*/ 893 w 894"/>
                <a:gd name="T1" fmla="*/ 4 h 1091"/>
                <a:gd name="T2" fmla="*/ 893 w 894"/>
                <a:gd name="T3" fmla="*/ 7 h 1091"/>
                <a:gd name="T4" fmla="*/ 8 w 894"/>
                <a:gd name="T5" fmla="*/ 1089 h 1091"/>
                <a:gd name="T6" fmla="*/ 2 w 894"/>
                <a:gd name="T7" fmla="*/ 1089 h 1091"/>
                <a:gd name="T8" fmla="*/ 2 w 894"/>
                <a:gd name="T9" fmla="*/ 1084 h 1091"/>
                <a:gd name="T10" fmla="*/ 887 w 894"/>
                <a:gd name="T11" fmla="*/ 2 h 1091"/>
                <a:gd name="T12" fmla="*/ 892 w 894"/>
                <a:gd name="T13" fmla="*/ 2 h 1091"/>
                <a:gd name="T14" fmla="*/ 893 w 894"/>
                <a:gd name="T15" fmla="*/ 4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4" h="1091">
                  <a:moveTo>
                    <a:pt x="893" y="4"/>
                  </a:moveTo>
                  <a:cubicBezTo>
                    <a:pt x="894" y="6"/>
                    <a:pt x="893" y="7"/>
                    <a:pt x="893" y="7"/>
                  </a:cubicBezTo>
                  <a:cubicBezTo>
                    <a:pt x="8" y="1089"/>
                    <a:pt x="8" y="1089"/>
                    <a:pt x="8" y="1089"/>
                  </a:cubicBezTo>
                  <a:cubicBezTo>
                    <a:pt x="6" y="1091"/>
                    <a:pt x="4" y="1091"/>
                    <a:pt x="2" y="1089"/>
                  </a:cubicBezTo>
                  <a:cubicBezTo>
                    <a:pt x="1" y="1088"/>
                    <a:pt x="0" y="1086"/>
                    <a:pt x="2" y="1084"/>
                  </a:cubicBezTo>
                  <a:cubicBezTo>
                    <a:pt x="887" y="2"/>
                    <a:pt x="887" y="2"/>
                    <a:pt x="887" y="2"/>
                  </a:cubicBezTo>
                  <a:cubicBezTo>
                    <a:pt x="888" y="1"/>
                    <a:pt x="890" y="0"/>
                    <a:pt x="892" y="2"/>
                  </a:cubicBezTo>
                  <a:cubicBezTo>
                    <a:pt x="893" y="3"/>
                    <a:pt x="893" y="3"/>
                    <a:pt x="89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" name="Freeform 189">
              <a:extLst>
                <a:ext uri="{FF2B5EF4-FFF2-40B4-BE49-F238E27FC236}">
                  <a16:creationId xmlns:a16="http://schemas.microsoft.com/office/drawing/2014/main" id="{E7CB71BC-87EE-747C-25EE-976AA39BCE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915"/>
              <a:ext cx="703" cy="281"/>
            </a:xfrm>
            <a:custGeom>
              <a:avLst/>
              <a:gdLst>
                <a:gd name="T0" fmla="*/ 1376 w 1376"/>
                <a:gd name="T1" fmla="*/ 539 h 544"/>
                <a:gd name="T2" fmla="*/ 1376 w 1376"/>
                <a:gd name="T3" fmla="*/ 541 h 544"/>
                <a:gd name="T4" fmla="*/ 1371 w 1376"/>
                <a:gd name="T5" fmla="*/ 544 h 544"/>
                <a:gd name="T6" fmla="*/ 68 w 1376"/>
                <a:gd name="T7" fmla="*/ 141 h 544"/>
                <a:gd name="T8" fmla="*/ 65 w 1376"/>
                <a:gd name="T9" fmla="*/ 139 h 544"/>
                <a:gd name="T10" fmla="*/ 1 w 1376"/>
                <a:gd name="T11" fmla="*/ 7 h 544"/>
                <a:gd name="T12" fmla="*/ 3 w 1376"/>
                <a:gd name="T13" fmla="*/ 1 h 544"/>
                <a:gd name="T14" fmla="*/ 8 w 1376"/>
                <a:gd name="T15" fmla="*/ 3 h 544"/>
                <a:gd name="T16" fmla="*/ 72 w 1376"/>
                <a:gd name="T17" fmla="*/ 133 h 544"/>
                <a:gd name="T18" fmla="*/ 1373 w 1376"/>
                <a:gd name="T19" fmla="*/ 536 h 544"/>
                <a:gd name="T20" fmla="*/ 1376 w 1376"/>
                <a:gd name="T21" fmla="*/ 539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6" h="544">
                  <a:moveTo>
                    <a:pt x="1376" y="539"/>
                  </a:moveTo>
                  <a:cubicBezTo>
                    <a:pt x="1376" y="540"/>
                    <a:pt x="1376" y="541"/>
                    <a:pt x="1376" y="541"/>
                  </a:cubicBezTo>
                  <a:cubicBezTo>
                    <a:pt x="1375" y="543"/>
                    <a:pt x="1373" y="544"/>
                    <a:pt x="1371" y="544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6" y="140"/>
                    <a:pt x="66" y="140"/>
                    <a:pt x="65" y="1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72" y="133"/>
                    <a:pt x="72" y="133"/>
                    <a:pt x="72" y="133"/>
                  </a:cubicBezTo>
                  <a:cubicBezTo>
                    <a:pt x="1373" y="536"/>
                    <a:pt x="1373" y="536"/>
                    <a:pt x="1373" y="536"/>
                  </a:cubicBezTo>
                  <a:cubicBezTo>
                    <a:pt x="1375" y="537"/>
                    <a:pt x="1376" y="538"/>
                    <a:pt x="1376" y="5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" name="Freeform 190">
              <a:extLst>
                <a:ext uri="{FF2B5EF4-FFF2-40B4-BE49-F238E27FC236}">
                  <a16:creationId xmlns:a16="http://schemas.microsoft.com/office/drawing/2014/main" id="{2462EDA9-C584-5276-3C8D-F7CA7A68DF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3" y="452"/>
              <a:ext cx="458" cy="554"/>
            </a:xfrm>
            <a:custGeom>
              <a:avLst/>
              <a:gdLst>
                <a:gd name="T0" fmla="*/ 896 w 896"/>
                <a:gd name="T1" fmla="*/ 4 h 1075"/>
                <a:gd name="T2" fmla="*/ 895 w 896"/>
                <a:gd name="T3" fmla="*/ 7 h 1075"/>
                <a:gd name="T4" fmla="*/ 7 w 896"/>
                <a:gd name="T5" fmla="*/ 1073 h 1075"/>
                <a:gd name="T6" fmla="*/ 2 w 896"/>
                <a:gd name="T7" fmla="*/ 1074 h 1075"/>
                <a:gd name="T8" fmla="*/ 1 w 896"/>
                <a:gd name="T9" fmla="*/ 1068 h 1075"/>
                <a:gd name="T10" fmla="*/ 889 w 896"/>
                <a:gd name="T11" fmla="*/ 2 h 1075"/>
                <a:gd name="T12" fmla="*/ 894 w 896"/>
                <a:gd name="T13" fmla="*/ 1 h 1075"/>
                <a:gd name="T14" fmla="*/ 896 w 896"/>
                <a:gd name="T15" fmla="*/ 4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6" h="1075">
                  <a:moveTo>
                    <a:pt x="896" y="4"/>
                  </a:moveTo>
                  <a:cubicBezTo>
                    <a:pt x="896" y="5"/>
                    <a:pt x="896" y="6"/>
                    <a:pt x="895" y="7"/>
                  </a:cubicBezTo>
                  <a:cubicBezTo>
                    <a:pt x="7" y="1073"/>
                    <a:pt x="7" y="1073"/>
                    <a:pt x="7" y="1073"/>
                  </a:cubicBezTo>
                  <a:cubicBezTo>
                    <a:pt x="6" y="1075"/>
                    <a:pt x="4" y="1075"/>
                    <a:pt x="2" y="1074"/>
                  </a:cubicBezTo>
                  <a:cubicBezTo>
                    <a:pt x="0" y="1072"/>
                    <a:pt x="0" y="1070"/>
                    <a:pt x="1" y="1068"/>
                  </a:cubicBezTo>
                  <a:cubicBezTo>
                    <a:pt x="889" y="2"/>
                    <a:pt x="889" y="2"/>
                    <a:pt x="889" y="2"/>
                  </a:cubicBezTo>
                  <a:cubicBezTo>
                    <a:pt x="890" y="0"/>
                    <a:pt x="893" y="0"/>
                    <a:pt x="894" y="1"/>
                  </a:cubicBezTo>
                  <a:cubicBezTo>
                    <a:pt x="895" y="2"/>
                    <a:pt x="896" y="3"/>
                    <a:pt x="89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" name="Freeform 191">
              <a:extLst>
                <a:ext uri="{FF2B5EF4-FFF2-40B4-BE49-F238E27FC236}">
                  <a16:creationId xmlns:a16="http://schemas.microsoft.com/office/drawing/2014/main" id="{02648785-98E0-B9C0-EBF1-E8D5D0965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9" y="936"/>
              <a:ext cx="659" cy="329"/>
            </a:xfrm>
            <a:custGeom>
              <a:avLst/>
              <a:gdLst>
                <a:gd name="T0" fmla="*/ 1290 w 1290"/>
                <a:gd name="T1" fmla="*/ 634 h 639"/>
                <a:gd name="T2" fmla="*/ 1290 w 1290"/>
                <a:gd name="T3" fmla="*/ 636 h 639"/>
                <a:gd name="T4" fmla="*/ 1285 w 1290"/>
                <a:gd name="T5" fmla="*/ 638 h 639"/>
                <a:gd name="T6" fmla="*/ 127 w 1290"/>
                <a:gd name="T7" fmla="*/ 270 h 639"/>
                <a:gd name="T8" fmla="*/ 125 w 1290"/>
                <a:gd name="T9" fmla="*/ 268 h 639"/>
                <a:gd name="T10" fmla="*/ 1 w 1290"/>
                <a:gd name="T11" fmla="*/ 7 h 639"/>
                <a:gd name="T12" fmla="*/ 3 w 1290"/>
                <a:gd name="T13" fmla="*/ 1 h 639"/>
                <a:gd name="T14" fmla="*/ 9 w 1290"/>
                <a:gd name="T15" fmla="*/ 3 h 639"/>
                <a:gd name="T16" fmla="*/ 131 w 1290"/>
                <a:gd name="T17" fmla="*/ 263 h 639"/>
                <a:gd name="T18" fmla="*/ 1287 w 1290"/>
                <a:gd name="T19" fmla="*/ 631 h 639"/>
                <a:gd name="T20" fmla="*/ 1290 w 1290"/>
                <a:gd name="T21" fmla="*/ 634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0" h="639">
                  <a:moveTo>
                    <a:pt x="1290" y="634"/>
                  </a:moveTo>
                  <a:cubicBezTo>
                    <a:pt x="1290" y="634"/>
                    <a:pt x="1290" y="635"/>
                    <a:pt x="1290" y="636"/>
                  </a:cubicBezTo>
                  <a:cubicBezTo>
                    <a:pt x="1289" y="638"/>
                    <a:pt x="1287" y="639"/>
                    <a:pt x="1285" y="638"/>
                  </a:cubicBezTo>
                  <a:cubicBezTo>
                    <a:pt x="127" y="270"/>
                    <a:pt x="127" y="270"/>
                    <a:pt x="127" y="270"/>
                  </a:cubicBezTo>
                  <a:cubicBezTo>
                    <a:pt x="126" y="270"/>
                    <a:pt x="125" y="269"/>
                    <a:pt x="125" y="26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131" y="263"/>
                    <a:pt x="131" y="263"/>
                    <a:pt x="131" y="263"/>
                  </a:cubicBezTo>
                  <a:cubicBezTo>
                    <a:pt x="1287" y="631"/>
                    <a:pt x="1287" y="631"/>
                    <a:pt x="1287" y="631"/>
                  </a:cubicBezTo>
                  <a:cubicBezTo>
                    <a:pt x="1289" y="631"/>
                    <a:pt x="1290" y="633"/>
                    <a:pt x="1290" y="6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" name="Freeform 192">
              <a:extLst>
                <a:ext uri="{FF2B5EF4-FFF2-40B4-BE49-F238E27FC236}">
                  <a16:creationId xmlns:a16="http://schemas.microsoft.com/office/drawing/2014/main" id="{E56C18BB-A7DC-288A-C836-46F4B42750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0" y="437"/>
              <a:ext cx="459" cy="546"/>
            </a:xfrm>
            <a:custGeom>
              <a:avLst/>
              <a:gdLst>
                <a:gd name="T0" fmla="*/ 899 w 899"/>
                <a:gd name="T1" fmla="*/ 4 h 1060"/>
                <a:gd name="T2" fmla="*/ 898 w 899"/>
                <a:gd name="T3" fmla="*/ 7 h 1060"/>
                <a:gd name="T4" fmla="*/ 8 w 899"/>
                <a:gd name="T5" fmla="*/ 1058 h 1060"/>
                <a:gd name="T6" fmla="*/ 2 w 899"/>
                <a:gd name="T7" fmla="*/ 1059 h 1060"/>
                <a:gd name="T8" fmla="*/ 1 w 899"/>
                <a:gd name="T9" fmla="*/ 1053 h 1060"/>
                <a:gd name="T10" fmla="*/ 891 w 899"/>
                <a:gd name="T11" fmla="*/ 2 h 1060"/>
                <a:gd name="T12" fmla="*/ 897 w 899"/>
                <a:gd name="T13" fmla="*/ 1 h 1060"/>
                <a:gd name="T14" fmla="*/ 899 w 899"/>
                <a:gd name="T15" fmla="*/ 4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9" h="1060">
                  <a:moveTo>
                    <a:pt x="899" y="4"/>
                  </a:moveTo>
                  <a:cubicBezTo>
                    <a:pt x="899" y="5"/>
                    <a:pt x="899" y="6"/>
                    <a:pt x="898" y="7"/>
                  </a:cubicBezTo>
                  <a:cubicBezTo>
                    <a:pt x="8" y="1058"/>
                    <a:pt x="8" y="1058"/>
                    <a:pt x="8" y="1058"/>
                  </a:cubicBezTo>
                  <a:cubicBezTo>
                    <a:pt x="6" y="1060"/>
                    <a:pt x="4" y="1060"/>
                    <a:pt x="2" y="1059"/>
                  </a:cubicBezTo>
                  <a:cubicBezTo>
                    <a:pt x="0" y="1057"/>
                    <a:pt x="0" y="1055"/>
                    <a:pt x="1" y="1053"/>
                  </a:cubicBezTo>
                  <a:cubicBezTo>
                    <a:pt x="891" y="2"/>
                    <a:pt x="891" y="2"/>
                    <a:pt x="891" y="2"/>
                  </a:cubicBezTo>
                  <a:cubicBezTo>
                    <a:pt x="893" y="0"/>
                    <a:pt x="895" y="0"/>
                    <a:pt x="897" y="1"/>
                  </a:cubicBezTo>
                  <a:cubicBezTo>
                    <a:pt x="898" y="2"/>
                    <a:pt x="899" y="3"/>
                    <a:pt x="89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193">
              <a:extLst>
                <a:ext uri="{FF2B5EF4-FFF2-40B4-BE49-F238E27FC236}">
                  <a16:creationId xmlns:a16="http://schemas.microsoft.com/office/drawing/2014/main" id="{1614393C-740D-0628-F499-CEB5685845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29" y="423"/>
              <a:ext cx="985" cy="539"/>
            </a:xfrm>
            <a:custGeom>
              <a:avLst/>
              <a:gdLst>
                <a:gd name="T0" fmla="*/ 1928 w 1928"/>
                <a:gd name="T1" fmla="*/ 208 h 1045"/>
                <a:gd name="T2" fmla="*/ 1928 w 1928"/>
                <a:gd name="T3" fmla="*/ 210 h 1045"/>
                <a:gd name="T4" fmla="*/ 1923 w 1928"/>
                <a:gd name="T5" fmla="*/ 213 h 1045"/>
                <a:gd name="T6" fmla="*/ 897 w 1928"/>
                <a:gd name="T7" fmla="*/ 8 h 1045"/>
                <a:gd name="T8" fmla="*/ 7 w 1928"/>
                <a:gd name="T9" fmla="*/ 1043 h 1045"/>
                <a:gd name="T10" fmla="*/ 2 w 1928"/>
                <a:gd name="T11" fmla="*/ 1044 h 1045"/>
                <a:gd name="T12" fmla="*/ 1 w 1928"/>
                <a:gd name="T13" fmla="*/ 1038 h 1045"/>
                <a:gd name="T14" fmla="*/ 893 w 1928"/>
                <a:gd name="T15" fmla="*/ 1 h 1045"/>
                <a:gd name="T16" fmla="*/ 897 w 1928"/>
                <a:gd name="T17" fmla="*/ 0 h 1045"/>
                <a:gd name="T18" fmla="*/ 1925 w 1928"/>
                <a:gd name="T19" fmla="*/ 205 h 1045"/>
                <a:gd name="T20" fmla="*/ 1928 w 1928"/>
                <a:gd name="T21" fmla="*/ 208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8" h="1045">
                  <a:moveTo>
                    <a:pt x="1928" y="208"/>
                  </a:moveTo>
                  <a:cubicBezTo>
                    <a:pt x="1928" y="209"/>
                    <a:pt x="1928" y="209"/>
                    <a:pt x="1928" y="210"/>
                  </a:cubicBezTo>
                  <a:cubicBezTo>
                    <a:pt x="1927" y="212"/>
                    <a:pt x="1926" y="213"/>
                    <a:pt x="1923" y="213"/>
                  </a:cubicBezTo>
                  <a:cubicBezTo>
                    <a:pt x="897" y="8"/>
                    <a:pt x="897" y="8"/>
                    <a:pt x="897" y="8"/>
                  </a:cubicBezTo>
                  <a:cubicBezTo>
                    <a:pt x="7" y="1043"/>
                    <a:pt x="7" y="1043"/>
                    <a:pt x="7" y="1043"/>
                  </a:cubicBezTo>
                  <a:cubicBezTo>
                    <a:pt x="6" y="1045"/>
                    <a:pt x="3" y="1045"/>
                    <a:pt x="2" y="1044"/>
                  </a:cubicBezTo>
                  <a:cubicBezTo>
                    <a:pt x="0" y="1042"/>
                    <a:pt x="0" y="1040"/>
                    <a:pt x="1" y="1038"/>
                  </a:cubicBezTo>
                  <a:cubicBezTo>
                    <a:pt x="893" y="1"/>
                    <a:pt x="893" y="1"/>
                    <a:pt x="893" y="1"/>
                  </a:cubicBezTo>
                  <a:cubicBezTo>
                    <a:pt x="894" y="0"/>
                    <a:pt x="896" y="0"/>
                    <a:pt x="897" y="0"/>
                  </a:cubicBezTo>
                  <a:cubicBezTo>
                    <a:pt x="1925" y="205"/>
                    <a:pt x="1925" y="205"/>
                    <a:pt x="1925" y="205"/>
                  </a:cubicBezTo>
                  <a:cubicBezTo>
                    <a:pt x="1927" y="205"/>
                    <a:pt x="1928" y="206"/>
                    <a:pt x="1928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194">
              <a:extLst>
                <a:ext uri="{FF2B5EF4-FFF2-40B4-BE49-F238E27FC236}">
                  <a16:creationId xmlns:a16="http://schemas.microsoft.com/office/drawing/2014/main" id="{F45285FA-56A8-AAA6-5D4A-8E7EB0D3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24" y="983"/>
              <a:ext cx="717" cy="349"/>
            </a:xfrm>
            <a:custGeom>
              <a:avLst/>
              <a:gdLst>
                <a:gd name="T0" fmla="*/ 1404 w 1404"/>
                <a:gd name="T1" fmla="*/ 672 h 677"/>
                <a:gd name="T2" fmla="*/ 1404 w 1404"/>
                <a:gd name="T3" fmla="*/ 674 h 677"/>
                <a:gd name="T4" fmla="*/ 1399 w 1404"/>
                <a:gd name="T5" fmla="*/ 677 h 677"/>
                <a:gd name="T6" fmla="*/ 255 w 1404"/>
                <a:gd name="T7" fmla="*/ 303 h 677"/>
                <a:gd name="T8" fmla="*/ 253 w 1404"/>
                <a:gd name="T9" fmla="*/ 301 h 677"/>
                <a:gd name="T10" fmla="*/ 194 w 1404"/>
                <a:gd name="T11" fmla="*/ 178 h 677"/>
                <a:gd name="T12" fmla="*/ 66 w 1404"/>
                <a:gd name="T13" fmla="*/ 137 h 677"/>
                <a:gd name="T14" fmla="*/ 63 w 1404"/>
                <a:gd name="T15" fmla="*/ 135 h 677"/>
                <a:gd name="T16" fmla="*/ 1 w 1404"/>
                <a:gd name="T17" fmla="*/ 7 h 677"/>
                <a:gd name="T18" fmla="*/ 3 w 1404"/>
                <a:gd name="T19" fmla="*/ 1 h 677"/>
                <a:gd name="T20" fmla="*/ 9 w 1404"/>
                <a:gd name="T21" fmla="*/ 3 h 677"/>
                <a:gd name="T22" fmla="*/ 70 w 1404"/>
                <a:gd name="T23" fmla="*/ 129 h 677"/>
                <a:gd name="T24" fmla="*/ 199 w 1404"/>
                <a:gd name="T25" fmla="*/ 170 h 677"/>
                <a:gd name="T26" fmla="*/ 201 w 1404"/>
                <a:gd name="T27" fmla="*/ 172 h 677"/>
                <a:gd name="T28" fmla="*/ 259 w 1404"/>
                <a:gd name="T29" fmla="*/ 296 h 677"/>
                <a:gd name="T30" fmla="*/ 1401 w 1404"/>
                <a:gd name="T31" fmla="*/ 669 h 677"/>
                <a:gd name="T32" fmla="*/ 1404 w 1404"/>
                <a:gd name="T33" fmla="*/ 6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04" h="677">
                  <a:moveTo>
                    <a:pt x="1404" y="672"/>
                  </a:moveTo>
                  <a:cubicBezTo>
                    <a:pt x="1404" y="673"/>
                    <a:pt x="1404" y="674"/>
                    <a:pt x="1404" y="674"/>
                  </a:cubicBezTo>
                  <a:cubicBezTo>
                    <a:pt x="1404" y="676"/>
                    <a:pt x="1401" y="677"/>
                    <a:pt x="1399" y="677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4" y="302"/>
                    <a:pt x="253" y="302"/>
                    <a:pt x="253" y="301"/>
                  </a:cubicBezTo>
                  <a:cubicBezTo>
                    <a:pt x="194" y="178"/>
                    <a:pt x="194" y="178"/>
                    <a:pt x="194" y="178"/>
                  </a:cubicBezTo>
                  <a:cubicBezTo>
                    <a:pt x="66" y="137"/>
                    <a:pt x="66" y="137"/>
                    <a:pt x="66" y="137"/>
                  </a:cubicBezTo>
                  <a:cubicBezTo>
                    <a:pt x="65" y="136"/>
                    <a:pt x="64" y="136"/>
                    <a:pt x="63" y="13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3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ubicBezTo>
                    <a:pt x="70" y="129"/>
                    <a:pt x="70" y="129"/>
                    <a:pt x="70" y="129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200" y="171"/>
                    <a:pt x="201" y="171"/>
                    <a:pt x="201" y="172"/>
                  </a:cubicBezTo>
                  <a:cubicBezTo>
                    <a:pt x="259" y="296"/>
                    <a:pt x="259" y="296"/>
                    <a:pt x="259" y="296"/>
                  </a:cubicBezTo>
                  <a:cubicBezTo>
                    <a:pt x="1401" y="669"/>
                    <a:pt x="1401" y="669"/>
                    <a:pt x="1401" y="669"/>
                  </a:cubicBezTo>
                  <a:cubicBezTo>
                    <a:pt x="1403" y="670"/>
                    <a:pt x="1404" y="671"/>
                    <a:pt x="1404" y="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195">
              <a:extLst>
                <a:ext uri="{FF2B5EF4-FFF2-40B4-BE49-F238E27FC236}">
                  <a16:creationId xmlns:a16="http://schemas.microsoft.com/office/drawing/2014/main" id="{FB3F3B0D-C5B6-2CFB-C118-D0FA71934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9" y="464"/>
              <a:ext cx="1010" cy="477"/>
            </a:xfrm>
            <a:custGeom>
              <a:avLst/>
              <a:gdLst>
                <a:gd name="T0" fmla="*/ 1976 w 1976"/>
                <a:gd name="T1" fmla="*/ 248 h 926"/>
                <a:gd name="T2" fmla="*/ 1976 w 1976"/>
                <a:gd name="T3" fmla="*/ 249 h 926"/>
                <a:gd name="T4" fmla="*/ 1971 w 1976"/>
                <a:gd name="T5" fmla="*/ 252 h 926"/>
                <a:gd name="T6" fmla="*/ 807 w 1976"/>
                <a:gd name="T7" fmla="*/ 9 h 926"/>
                <a:gd name="T8" fmla="*/ 8 w 1976"/>
                <a:gd name="T9" fmla="*/ 925 h 926"/>
                <a:gd name="T10" fmla="*/ 2 w 1976"/>
                <a:gd name="T11" fmla="*/ 925 h 926"/>
                <a:gd name="T12" fmla="*/ 2 w 1976"/>
                <a:gd name="T13" fmla="*/ 919 h 926"/>
                <a:gd name="T14" fmla="*/ 803 w 1976"/>
                <a:gd name="T15" fmla="*/ 2 h 926"/>
                <a:gd name="T16" fmla="*/ 807 w 1976"/>
                <a:gd name="T17" fmla="*/ 0 h 926"/>
                <a:gd name="T18" fmla="*/ 1973 w 1976"/>
                <a:gd name="T19" fmla="*/ 244 h 926"/>
                <a:gd name="T20" fmla="*/ 1976 w 1976"/>
                <a:gd name="T21" fmla="*/ 248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6" h="926">
                  <a:moveTo>
                    <a:pt x="1976" y="248"/>
                  </a:moveTo>
                  <a:cubicBezTo>
                    <a:pt x="1976" y="248"/>
                    <a:pt x="1976" y="248"/>
                    <a:pt x="1976" y="249"/>
                  </a:cubicBezTo>
                  <a:cubicBezTo>
                    <a:pt x="1975" y="251"/>
                    <a:pt x="1973" y="252"/>
                    <a:pt x="1971" y="252"/>
                  </a:cubicBezTo>
                  <a:cubicBezTo>
                    <a:pt x="807" y="9"/>
                    <a:pt x="807" y="9"/>
                    <a:pt x="807" y="9"/>
                  </a:cubicBezTo>
                  <a:cubicBezTo>
                    <a:pt x="8" y="925"/>
                    <a:pt x="8" y="925"/>
                    <a:pt x="8" y="925"/>
                  </a:cubicBezTo>
                  <a:cubicBezTo>
                    <a:pt x="6" y="926"/>
                    <a:pt x="4" y="926"/>
                    <a:pt x="2" y="925"/>
                  </a:cubicBezTo>
                  <a:cubicBezTo>
                    <a:pt x="0" y="923"/>
                    <a:pt x="1" y="921"/>
                    <a:pt x="2" y="919"/>
                  </a:cubicBezTo>
                  <a:cubicBezTo>
                    <a:pt x="803" y="2"/>
                    <a:pt x="803" y="2"/>
                    <a:pt x="803" y="2"/>
                  </a:cubicBezTo>
                  <a:cubicBezTo>
                    <a:pt x="805" y="1"/>
                    <a:pt x="806" y="0"/>
                    <a:pt x="807" y="0"/>
                  </a:cubicBezTo>
                  <a:cubicBezTo>
                    <a:pt x="1973" y="244"/>
                    <a:pt x="1973" y="244"/>
                    <a:pt x="1973" y="244"/>
                  </a:cubicBezTo>
                  <a:cubicBezTo>
                    <a:pt x="1974" y="244"/>
                    <a:pt x="1976" y="246"/>
                    <a:pt x="1976" y="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196">
              <a:extLst>
                <a:ext uri="{FF2B5EF4-FFF2-40B4-BE49-F238E27FC236}">
                  <a16:creationId xmlns:a16="http://schemas.microsoft.com/office/drawing/2014/main" id="{08398ACD-87CE-DBA9-5CD1-F700DB2B11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6" y="1049"/>
              <a:ext cx="708" cy="348"/>
            </a:xfrm>
            <a:custGeom>
              <a:avLst/>
              <a:gdLst>
                <a:gd name="T0" fmla="*/ 1386 w 1386"/>
                <a:gd name="T1" fmla="*/ 672 h 676"/>
                <a:gd name="T2" fmla="*/ 1386 w 1386"/>
                <a:gd name="T3" fmla="*/ 673 h 676"/>
                <a:gd name="T4" fmla="*/ 1381 w 1386"/>
                <a:gd name="T5" fmla="*/ 676 h 676"/>
                <a:gd name="T6" fmla="*/ 250 w 1386"/>
                <a:gd name="T7" fmla="*/ 296 h 676"/>
                <a:gd name="T8" fmla="*/ 248 w 1386"/>
                <a:gd name="T9" fmla="*/ 294 h 676"/>
                <a:gd name="T10" fmla="*/ 191 w 1386"/>
                <a:gd name="T11" fmla="*/ 175 h 676"/>
                <a:gd name="T12" fmla="*/ 63 w 1386"/>
                <a:gd name="T13" fmla="*/ 133 h 676"/>
                <a:gd name="T14" fmla="*/ 61 w 1386"/>
                <a:gd name="T15" fmla="*/ 131 h 676"/>
                <a:gd name="T16" fmla="*/ 1 w 1386"/>
                <a:gd name="T17" fmla="*/ 7 h 676"/>
                <a:gd name="T18" fmla="*/ 3 w 1386"/>
                <a:gd name="T19" fmla="*/ 1 h 676"/>
                <a:gd name="T20" fmla="*/ 8 w 1386"/>
                <a:gd name="T21" fmla="*/ 3 h 676"/>
                <a:gd name="T22" fmla="*/ 68 w 1386"/>
                <a:gd name="T23" fmla="*/ 126 h 676"/>
                <a:gd name="T24" fmla="*/ 196 w 1386"/>
                <a:gd name="T25" fmla="*/ 168 h 676"/>
                <a:gd name="T26" fmla="*/ 198 w 1386"/>
                <a:gd name="T27" fmla="*/ 170 h 676"/>
                <a:gd name="T28" fmla="*/ 254 w 1386"/>
                <a:gd name="T29" fmla="*/ 289 h 676"/>
                <a:gd name="T30" fmla="*/ 1384 w 1386"/>
                <a:gd name="T31" fmla="*/ 668 h 676"/>
                <a:gd name="T32" fmla="*/ 1386 w 1386"/>
                <a:gd name="T33" fmla="*/ 672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86" h="676">
                  <a:moveTo>
                    <a:pt x="1386" y="672"/>
                  </a:moveTo>
                  <a:cubicBezTo>
                    <a:pt x="1386" y="672"/>
                    <a:pt x="1386" y="673"/>
                    <a:pt x="1386" y="673"/>
                  </a:cubicBezTo>
                  <a:cubicBezTo>
                    <a:pt x="1385" y="675"/>
                    <a:pt x="1383" y="676"/>
                    <a:pt x="1381" y="676"/>
                  </a:cubicBezTo>
                  <a:cubicBezTo>
                    <a:pt x="250" y="296"/>
                    <a:pt x="250" y="296"/>
                    <a:pt x="250" y="296"/>
                  </a:cubicBezTo>
                  <a:cubicBezTo>
                    <a:pt x="249" y="296"/>
                    <a:pt x="248" y="295"/>
                    <a:pt x="248" y="294"/>
                  </a:cubicBezTo>
                  <a:cubicBezTo>
                    <a:pt x="191" y="175"/>
                    <a:pt x="191" y="175"/>
                    <a:pt x="191" y="175"/>
                  </a:cubicBezTo>
                  <a:cubicBezTo>
                    <a:pt x="63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196" y="168"/>
                    <a:pt x="196" y="168"/>
                    <a:pt x="196" y="168"/>
                  </a:cubicBezTo>
                  <a:cubicBezTo>
                    <a:pt x="196" y="168"/>
                    <a:pt x="197" y="169"/>
                    <a:pt x="198" y="170"/>
                  </a:cubicBezTo>
                  <a:cubicBezTo>
                    <a:pt x="254" y="289"/>
                    <a:pt x="254" y="289"/>
                    <a:pt x="254" y="289"/>
                  </a:cubicBezTo>
                  <a:cubicBezTo>
                    <a:pt x="1384" y="668"/>
                    <a:pt x="1384" y="668"/>
                    <a:pt x="1384" y="668"/>
                  </a:cubicBezTo>
                  <a:cubicBezTo>
                    <a:pt x="1385" y="669"/>
                    <a:pt x="1386" y="670"/>
                    <a:pt x="1386" y="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197">
              <a:extLst>
                <a:ext uri="{FF2B5EF4-FFF2-40B4-BE49-F238E27FC236}">
                  <a16:creationId xmlns:a16="http://schemas.microsoft.com/office/drawing/2014/main" id="{BA0D8AEA-0E56-6BE6-A23C-F12A3BB962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504"/>
              <a:ext cx="1031" cy="416"/>
            </a:xfrm>
            <a:custGeom>
              <a:avLst/>
              <a:gdLst>
                <a:gd name="T0" fmla="*/ 2018 w 2018"/>
                <a:gd name="T1" fmla="*/ 288 h 807"/>
                <a:gd name="T2" fmla="*/ 2018 w 2018"/>
                <a:gd name="T3" fmla="*/ 289 h 807"/>
                <a:gd name="T4" fmla="*/ 2013 w 2018"/>
                <a:gd name="T5" fmla="*/ 292 h 807"/>
                <a:gd name="T6" fmla="*/ 714 w 2018"/>
                <a:gd name="T7" fmla="*/ 8 h 807"/>
                <a:gd name="T8" fmla="*/ 8 w 2018"/>
                <a:gd name="T9" fmla="*/ 806 h 807"/>
                <a:gd name="T10" fmla="*/ 2 w 2018"/>
                <a:gd name="T11" fmla="*/ 806 h 807"/>
                <a:gd name="T12" fmla="*/ 2 w 2018"/>
                <a:gd name="T13" fmla="*/ 800 h 807"/>
                <a:gd name="T14" fmla="*/ 710 w 2018"/>
                <a:gd name="T15" fmla="*/ 1 h 807"/>
                <a:gd name="T16" fmla="*/ 714 w 2018"/>
                <a:gd name="T17" fmla="*/ 0 h 807"/>
                <a:gd name="T18" fmla="*/ 2015 w 2018"/>
                <a:gd name="T19" fmla="*/ 285 h 807"/>
                <a:gd name="T20" fmla="*/ 2018 w 2018"/>
                <a:gd name="T21" fmla="*/ 288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8" h="807">
                  <a:moveTo>
                    <a:pt x="2018" y="288"/>
                  </a:moveTo>
                  <a:cubicBezTo>
                    <a:pt x="2018" y="289"/>
                    <a:pt x="2018" y="289"/>
                    <a:pt x="2018" y="289"/>
                  </a:cubicBezTo>
                  <a:cubicBezTo>
                    <a:pt x="2017" y="292"/>
                    <a:pt x="2015" y="293"/>
                    <a:pt x="2013" y="292"/>
                  </a:cubicBezTo>
                  <a:cubicBezTo>
                    <a:pt x="714" y="8"/>
                    <a:pt x="714" y="8"/>
                    <a:pt x="714" y="8"/>
                  </a:cubicBezTo>
                  <a:cubicBezTo>
                    <a:pt x="8" y="806"/>
                    <a:pt x="8" y="806"/>
                    <a:pt x="8" y="806"/>
                  </a:cubicBezTo>
                  <a:cubicBezTo>
                    <a:pt x="6" y="807"/>
                    <a:pt x="4" y="807"/>
                    <a:pt x="2" y="806"/>
                  </a:cubicBezTo>
                  <a:cubicBezTo>
                    <a:pt x="0" y="804"/>
                    <a:pt x="0" y="802"/>
                    <a:pt x="2" y="800"/>
                  </a:cubicBezTo>
                  <a:cubicBezTo>
                    <a:pt x="710" y="1"/>
                    <a:pt x="710" y="1"/>
                    <a:pt x="710" y="1"/>
                  </a:cubicBezTo>
                  <a:cubicBezTo>
                    <a:pt x="712" y="0"/>
                    <a:pt x="713" y="0"/>
                    <a:pt x="714" y="0"/>
                  </a:cubicBezTo>
                  <a:cubicBezTo>
                    <a:pt x="2015" y="285"/>
                    <a:pt x="2015" y="285"/>
                    <a:pt x="2015" y="285"/>
                  </a:cubicBezTo>
                  <a:cubicBezTo>
                    <a:pt x="2017" y="285"/>
                    <a:pt x="2018" y="287"/>
                    <a:pt x="2018" y="2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198">
              <a:extLst>
                <a:ext uri="{FF2B5EF4-FFF2-40B4-BE49-F238E27FC236}">
                  <a16:creationId xmlns:a16="http://schemas.microsoft.com/office/drawing/2014/main" id="{F305E291-7769-1761-2CCC-FA6723D878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29" y="957"/>
              <a:ext cx="657" cy="504"/>
            </a:xfrm>
            <a:custGeom>
              <a:avLst/>
              <a:gdLst>
                <a:gd name="T0" fmla="*/ 1285 w 1285"/>
                <a:gd name="T1" fmla="*/ 972 h 977"/>
                <a:gd name="T2" fmla="*/ 1285 w 1285"/>
                <a:gd name="T3" fmla="*/ 974 h 977"/>
                <a:gd name="T4" fmla="*/ 1280 w 1285"/>
                <a:gd name="T5" fmla="*/ 976 h 977"/>
                <a:gd name="T6" fmla="*/ 291 w 1285"/>
                <a:gd name="T7" fmla="*/ 636 h 977"/>
                <a:gd name="T8" fmla="*/ 289 w 1285"/>
                <a:gd name="T9" fmla="*/ 634 h 977"/>
                <a:gd name="T10" fmla="*/ 1 w 1285"/>
                <a:gd name="T11" fmla="*/ 7 h 977"/>
                <a:gd name="T12" fmla="*/ 3 w 1285"/>
                <a:gd name="T13" fmla="*/ 1 h 977"/>
                <a:gd name="T14" fmla="*/ 8 w 1285"/>
                <a:gd name="T15" fmla="*/ 3 h 977"/>
                <a:gd name="T16" fmla="*/ 295 w 1285"/>
                <a:gd name="T17" fmla="*/ 629 h 977"/>
                <a:gd name="T18" fmla="*/ 1282 w 1285"/>
                <a:gd name="T19" fmla="*/ 969 h 977"/>
                <a:gd name="T20" fmla="*/ 1285 w 1285"/>
                <a:gd name="T21" fmla="*/ 972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5" h="977">
                  <a:moveTo>
                    <a:pt x="1285" y="972"/>
                  </a:moveTo>
                  <a:cubicBezTo>
                    <a:pt x="1285" y="972"/>
                    <a:pt x="1285" y="973"/>
                    <a:pt x="1285" y="974"/>
                  </a:cubicBezTo>
                  <a:cubicBezTo>
                    <a:pt x="1284" y="976"/>
                    <a:pt x="1282" y="977"/>
                    <a:pt x="1280" y="976"/>
                  </a:cubicBezTo>
                  <a:cubicBezTo>
                    <a:pt x="291" y="636"/>
                    <a:pt x="291" y="636"/>
                    <a:pt x="291" y="636"/>
                  </a:cubicBezTo>
                  <a:cubicBezTo>
                    <a:pt x="290" y="636"/>
                    <a:pt x="290" y="635"/>
                    <a:pt x="289" y="63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295" y="629"/>
                    <a:pt x="295" y="629"/>
                    <a:pt x="295" y="629"/>
                  </a:cubicBezTo>
                  <a:cubicBezTo>
                    <a:pt x="1282" y="969"/>
                    <a:pt x="1282" y="969"/>
                    <a:pt x="1282" y="969"/>
                  </a:cubicBezTo>
                  <a:cubicBezTo>
                    <a:pt x="1284" y="969"/>
                    <a:pt x="1285" y="970"/>
                    <a:pt x="1285" y="9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199">
              <a:extLst>
                <a:ext uri="{FF2B5EF4-FFF2-40B4-BE49-F238E27FC236}">
                  <a16:creationId xmlns:a16="http://schemas.microsoft.com/office/drawing/2014/main" id="{50727644-2586-8F3B-8D9C-E293FE463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0" y="978"/>
              <a:ext cx="607" cy="543"/>
            </a:xfrm>
            <a:custGeom>
              <a:avLst/>
              <a:gdLst>
                <a:gd name="T0" fmla="*/ 1187 w 1187"/>
                <a:gd name="T1" fmla="*/ 1049 h 1054"/>
                <a:gd name="T2" fmla="*/ 1187 w 1187"/>
                <a:gd name="T3" fmla="*/ 1051 h 1054"/>
                <a:gd name="T4" fmla="*/ 1182 w 1187"/>
                <a:gd name="T5" fmla="*/ 1053 h 1054"/>
                <a:gd name="T6" fmla="*/ 336 w 1187"/>
                <a:gd name="T7" fmla="*/ 756 h 1054"/>
                <a:gd name="T8" fmla="*/ 333 w 1187"/>
                <a:gd name="T9" fmla="*/ 753 h 1054"/>
                <a:gd name="T10" fmla="*/ 1 w 1187"/>
                <a:gd name="T11" fmla="*/ 7 h 1054"/>
                <a:gd name="T12" fmla="*/ 4 w 1187"/>
                <a:gd name="T13" fmla="*/ 1 h 1054"/>
                <a:gd name="T14" fmla="*/ 9 w 1187"/>
                <a:gd name="T15" fmla="*/ 4 h 1054"/>
                <a:gd name="T16" fmla="*/ 341 w 1187"/>
                <a:gd name="T17" fmla="*/ 749 h 1054"/>
                <a:gd name="T18" fmla="*/ 1184 w 1187"/>
                <a:gd name="T19" fmla="*/ 1046 h 1054"/>
                <a:gd name="T20" fmla="*/ 1187 w 1187"/>
                <a:gd name="T21" fmla="*/ 1049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87" h="1054">
                  <a:moveTo>
                    <a:pt x="1187" y="1049"/>
                  </a:moveTo>
                  <a:cubicBezTo>
                    <a:pt x="1187" y="1049"/>
                    <a:pt x="1187" y="1050"/>
                    <a:pt x="1187" y="1051"/>
                  </a:cubicBezTo>
                  <a:cubicBezTo>
                    <a:pt x="1186" y="1053"/>
                    <a:pt x="1184" y="1054"/>
                    <a:pt x="1182" y="1053"/>
                  </a:cubicBezTo>
                  <a:cubicBezTo>
                    <a:pt x="336" y="756"/>
                    <a:pt x="336" y="756"/>
                    <a:pt x="336" y="756"/>
                  </a:cubicBezTo>
                  <a:cubicBezTo>
                    <a:pt x="335" y="755"/>
                    <a:pt x="334" y="755"/>
                    <a:pt x="333" y="75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4" y="1"/>
                  </a:cubicBezTo>
                  <a:cubicBezTo>
                    <a:pt x="6" y="0"/>
                    <a:pt x="8" y="1"/>
                    <a:pt x="9" y="4"/>
                  </a:cubicBezTo>
                  <a:cubicBezTo>
                    <a:pt x="341" y="749"/>
                    <a:pt x="341" y="749"/>
                    <a:pt x="341" y="749"/>
                  </a:cubicBezTo>
                  <a:cubicBezTo>
                    <a:pt x="1184" y="1046"/>
                    <a:pt x="1184" y="1046"/>
                    <a:pt x="1184" y="1046"/>
                  </a:cubicBezTo>
                  <a:cubicBezTo>
                    <a:pt x="1186" y="1046"/>
                    <a:pt x="1187" y="1048"/>
                    <a:pt x="1187" y="10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200">
              <a:extLst>
                <a:ext uri="{FF2B5EF4-FFF2-40B4-BE49-F238E27FC236}">
                  <a16:creationId xmlns:a16="http://schemas.microsoft.com/office/drawing/2014/main" id="{2415605E-63FC-823A-0341-9A3868A09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8" y="1024"/>
              <a:ext cx="479" cy="556"/>
            </a:xfrm>
            <a:custGeom>
              <a:avLst/>
              <a:gdLst>
                <a:gd name="T0" fmla="*/ 938 w 938"/>
                <a:gd name="T1" fmla="*/ 1075 h 1080"/>
                <a:gd name="T2" fmla="*/ 938 w 938"/>
                <a:gd name="T3" fmla="*/ 1077 h 1080"/>
                <a:gd name="T4" fmla="*/ 933 w 938"/>
                <a:gd name="T5" fmla="*/ 1080 h 1080"/>
                <a:gd name="T6" fmla="*/ 363 w 938"/>
                <a:gd name="T7" fmla="*/ 876 h 1080"/>
                <a:gd name="T8" fmla="*/ 361 w 938"/>
                <a:gd name="T9" fmla="*/ 873 h 1080"/>
                <a:gd name="T10" fmla="*/ 1 w 938"/>
                <a:gd name="T11" fmla="*/ 6 h 1080"/>
                <a:gd name="T12" fmla="*/ 3 w 938"/>
                <a:gd name="T13" fmla="*/ 1 h 1080"/>
                <a:gd name="T14" fmla="*/ 8 w 938"/>
                <a:gd name="T15" fmla="*/ 3 h 1080"/>
                <a:gd name="T16" fmla="*/ 367 w 938"/>
                <a:gd name="T17" fmla="*/ 869 h 1080"/>
                <a:gd name="T18" fmla="*/ 935 w 938"/>
                <a:gd name="T19" fmla="*/ 1072 h 1080"/>
                <a:gd name="T20" fmla="*/ 938 w 938"/>
                <a:gd name="T21" fmla="*/ 1075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8" h="1080">
                  <a:moveTo>
                    <a:pt x="938" y="1075"/>
                  </a:moveTo>
                  <a:cubicBezTo>
                    <a:pt x="938" y="1076"/>
                    <a:pt x="938" y="1077"/>
                    <a:pt x="938" y="1077"/>
                  </a:cubicBezTo>
                  <a:cubicBezTo>
                    <a:pt x="937" y="1079"/>
                    <a:pt x="935" y="1080"/>
                    <a:pt x="933" y="1080"/>
                  </a:cubicBezTo>
                  <a:cubicBezTo>
                    <a:pt x="363" y="876"/>
                    <a:pt x="363" y="876"/>
                    <a:pt x="363" y="876"/>
                  </a:cubicBezTo>
                  <a:cubicBezTo>
                    <a:pt x="362" y="875"/>
                    <a:pt x="361" y="874"/>
                    <a:pt x="361" y="87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367" y="869"/>
                    <a:pt x="367" y="869"/>
                    <a:pt x="367" y="869"/>
                  </a:cubicBezTo>
                  <a:cubicBezTo>
                    <a:pt x="935" y="1072"/>
                    <a:pt x="935" y="1072"/>
                    <a:pt x="935" y="1072"/>
                  </a:cubicBezTo>
                  <a:cubicBezTo>
                    <a:pt x="937" y="1073"/>
                    <a:pt x="938" y="1074"/>
                    <a:pt x="938" y="10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201">
              <a:extLst>
                <a:ext uri="{FF2B5EF4-FFF2-40B4-BE49-F238E27FC236}">
                  <a16:creationId xmlns:a16="http://schemas.microsoft.com/office/drawing/2014/main" id="{7D36D6A0-15D5-0A10-9E7E-088798A917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03" y="1070"/>
              <a:ext cx="344" cy="567"/>
            </a:xfrm>
            <a:custGeom>
              <a:avLst/>
              <a:gdLst>
                <a:gd name="T0" fmla="*/ 673 w 673"/>
                <a:gd name="T1" fmla="*/ 1096 h 1101"/>
                <a:gd name="T2" fmla="*/ 672 w 673"/>
                <a:gd name="T3" fmla="*/ 1098 h 1101"/>
                <a:gd name="T4" fmla="*/ 668 w 673"/>
                <a:gd name="T5" fmla="*/ 1100 h 1101"/>
                <a:gd name="T6" fmla="*/ 380 w 673"/>
                <a:gd name="T7" fmla="*/ 995 h 1101"/>
                <a:gd name="T8" fmla="*/ 378 w 673"/>
                <a:gd name="T9" fmla="*/ 993 h 1101"/>
                <a:gd name="T10" fmla="*/ 0 w 673"/>
                <a:gd name="T11" fmla="*/ 6 h 1101"/>
                <a:gd name="T12" fmla="*/ 2 w 673"/>
                <a:gd name="T13" fmla="*/ 1 h 1101"/>
                <a:gd name="T14" fmla="*/ 7 w 673"/>
                <a:gd name="T15" fmla="*/ 3 h 1101"/>
                <a:gd name="T16" fmla="*/ 384 w 673"/>
                <a:gd name="T17" fmla="*/ 989 h 1101"/>
                <a:gd name="T18" fmla="*/ 670 w 673"/>
                <a:gd name="T19" fmla="*/ 1093 h 1101"/>
                <a:gd name="T20" fmla="*/ 673 w 673"/>
                <a:gd name="T21" fmla="*/ 109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3" h="1101">
                  <a:moveTo>
                    <a:pt x="673" y="1096"/>
                  </a:moveTo>
                  <a:cubicBezTo>
                    <a:pt x="673" y="1097"/>
                    <a:pt x="673" y="1098"/>
                    <a:pt x="672" y="1098"/>
                  </a:cubicBezTo>
                  <a:cubicBezTo>
                    <a:pt x="672" y="1100"/>
                    <a:pt x="669" y="1101"/>
                    <a:pt x="668" y="1100"/>
                  </a:cubicBezTo>
                  <a:cubicBezTo>
                    <a:pt x="380" y="995"/>
                    <a:pt x="380" y="995"/>
                    <a:pt x="380" y="995"/>
                  </a:cubicBezTo>
                  <a:cubicBezTo>
                    <a:pt x="379" y="995"/>
                    <a:pt x="378" y="994"/>
                    <a:pt x="378" y="99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1"/>
                    <a:pt x="2" y="1"/>
                  </a:cubicBezTo>
                  <a:cubicBezTo>
                    <a:pt x="4" y="0"/>
                    <a:pt x="7" y="1"/>
                    <a:pt x="7" y="3"/>
                  </a:cubicBezTo>
                  <a:cubicBezTo>
                    <a:pt x="384" y="989"/>
                    <a:pt x="384" y="989"/>
                    <a:pt x="384" y="989"/>
                  </a:cubicBezTo>
                  <a:cubicBezTo>
                    <a:pt x="670" y="1093"/>
                    <a:pt x="670" y="1093"/>
                    <a:pt x="670" y="1093"/>
                  </a:cubicBezTo>
                  <a:cubicBezTo>
                    <a:pt x="672" y="1094"/>
                    <a:pt x="673" y="1095"/>
                    <a:pt x="673" y="10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202">
              <a:extLst>
                <a:ext uri="{FF2B5EF4-FFF2-40B4-BE49-F238E27FC236}">
                  <a16:creationId xmlns:a16="http://schemas.microsoft.com/office/drawing/2014/main" id="{B262C307-E884-5531-BEED-03C7A4063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915"/>
              <a:ext cx="875" cy="778"/>
            </a:xfrm>
            <a:custGeom>
              <a:avLst/>
              <a:gdLst>
                <a:gd name="T0" fmla="*/ 1712 w 1712"/>
                <a:gd name="T1" fmla="*/ 1504 h 1510"/>
                <a:gd name="T2" fmla="*/ 1712 w 1712"/>
                <a:gd name="T3" fmla="*/ 1507 h 1510"/>
                <a:gd name="T4" fmla="*/ 1707 w 1712"/>
                <a:gd name="T5" fmla="*/ 1509 h 1510"/>
                <a:gd name="T6" fmla="*/ 1563 w 1712"/>
                <a:gd name="T7" fmla="*/ 1455 h 1510"/>
                <a:gd name="T8" fmla="*/ 1561 w 1712"/>
                <a:gd name="T9" fmla="*/ 1452 h 1510"/>
                <a:gd name="T10" fmla="*/ 1159 w 1712"/>
                <a:gd name="T11" fmla="*/ 355 h 1510"/>
                <a:gd name="T12" fmla="*/ 3 w 1712"/>
                <a:gd name="T13" fmla="*/ 8 h 1510"/>
                <a:gd name="T14" fmla="*/ 1 w 1712"/>
                <a:gd name="T15" fmla="*/ 3 h 1510"/>
                <a:gd name="T16" fmla="*/ 6 w 1712"/>
                <a:gd name="T17" fmla="*/ 1 h 1510"/>
                <a:gd name="T18" fmla="*/ 1164 w 1712"/>
                <a:gd name="T19" fmla="*/ 348 h 1510"/>
                <a:gd name="T20" fmla="*/ 1166 w 1712"/>
                <a:gd name="T21" fmla="*/ 351 h 1510"/>
                <a:gd name="T22" fmla="*/ 1568 w 1712"/>
                <a:gd name="T23" fmla="*/ 1448 h 1510"/>
                <a:gd name="T24" fmla="*/ 1709 w 1712"/>
                <a:gd name="T25" fmla="*/ 1501 h 1510"/>
                <a:gd name="T26" fmla="*/ 1712 w 1712"/>
                <a:gd name="T27" fmla="*/ 1504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12" h="1510">
                  <a:moveTo>
                    <a:pt x="1712" y="1504"/>
                  </a:moveTo>
                  <a:cubicBezTo>
                    <a:pt x="1712" y="1505"/>
                    <a:pt x="1712" y="1506"/>
                    <a:pt x="1712" y="1507"/>
                  </a:cubicBezTo>
                  <a:cubicBezTo>
                    <a:pt x="1711" y="1509"/>
                    <a:pt x="1709" y="1510"/>
                    <a:pt x="1707" y="1509"/>
                  </a:cubicBezTo>
                  <a:cubicBezTo>
                    <a:pt x="1563" y="1455"/>
                    <a:pt x="1563" y="1455"/>
                    <a:pt x="1563" y="1455"/>
                  </a:cubicBezTo>
                  <a:cubicBezTo>
                    <a:pt x="1562" y="1455"/>
                    <a:pt x="1561" y="1454"/>
                    <a:pt x="1561" y="1452"/>
                  </a:cubicBezTo>
                  <a:cubicBezTo>
                    <a:pt x="1159" y="355"/>
                    <a:pt x="1159" y="355"/>
                    <a:pt x="1159" y="35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1" y="3"/>
                  </a:cubicBezTo>
                  <a:cubicBezTo>
                    <a:pt x="1" y="1"/>
                    <a:pt x="4" y="0"/>
                    <a:pt x="6" y="1"/>
                  </a:cubicBezTo>
                  <a:cubicBezTo>
                    <a:pt x="1164" y="348"/>
                    <a:pt x="1164" y="348"/>
                    <a:pt x="1164" y="348"/>
                  </a:cubicBezTo>
                  <a:cubicBezTo>
                    <a:pt x="1165" y="348"/>
                    <a:pt x="1166" y="350"/>
                    <a:pt x="1166" y="351"/>
                  </a:cubicBezTo>
                  <a:cubicBezTo>
                    <a:pt x="1568" y="1448"/>
                    <a:pt x="1568" y="1448"/>
                    <a:pt x="1568" y="1448"/>
                  </a:cubicBezTo>
                  <a:cubicBezTo>
                    <a:pt x="1709" y="1501"/>
                    <a:pt x="1709" y="1501"/>
                    <a:pt x="1709" y="1501"/>
                  </a:cubicBezTo>
                  <a:cubicBezTo>
                    <a:pt x="1711" y="1502"/>
                    <a:pt x="1712" y="1503"/>
                    <a:pt x="1712" y="15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203">
              <a:extLst>
                <a:ext uri="{FF2B5EF4-FFF2-40B4-BE49-F238E27FC236}">
                  <a16:creationId xmlns:a16="http://schemas.microsoft.com/office/drawing/2014/main" id="{CC57052D-1D66-2932-2F7F-8BF729B346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4" y="1047"/>
              <a:ext cx="369" cy="619"/>
            </a:xfrm>
            <a:custGeom>
              <a:avLst/>
              <a:gdLst>
                <a:gd name="T0" fmla="*/ 721 w 721"/>
                <a:gd name="T1" fmla="*/ 1196 h 1201"/>
                <a:gd name="T2" fmla="*/ 721 w 721"/>
                <a:gd name="T3" fmla="*/ 1198 h 1201"/>
                <a:gd name="T4" fmla="*/ 716 w 721"/>
                <a:gd name="T5" fmla="*/ 1200 h 1201"/>
                <a:gd name="T6" fmla="*/ 575 w 721"/>
                <a:gd name="T7" fmla="*/ 1148 h 1201"/>
                <a:gd name="T8" fmla="*/ 573 w 721"/>
                <a:gd name="T9" fmla="*/ 1145 h 1201"/>
                <a:gd name="T10" fmla="*/ 532 w 721"/>
                <a:gd name="T11" fmla="*/ 1040 h 1201"/>
                <a:gd name="T12" fmla="*/ 395 w 721"/>
                <a:gd name="T13" fmla="*/ 990 h 1201"/>
                <a:gd name="T14" fmla="*/ 392 w 721"/>
                <a:gd name="T15" fmla="*/ 988 h 1201"/>
                <a:gd name="T16" fmla="*/ 0 w 721"/>
                <a:gd name="T17" fmla="*/ 6 h 1201"/>
                <a:gd name="T18" fmla="*/ 3 w 721"/>
                <a:gd name="T19" fmla="*/ 1 h 1201"/>
                <a:gd name="T20" fmla="*/ 8 w 721"/>
                <a:gd name="T21" fmla="*/ 3 h 1201"/>
                <a:gd name="T22" fmla="*/ 399 w 721"/>
                <a:gd name="T23" fmla="*/ 983 h 1201"/>
                <a:gd name="T24" fmla="*/ 537 w 721"/>
                <a:gd name="T25" fmla="*/ 1033 h 1201"/>
                <a:gd name="T26" fmla="*/ 539 w 721"/>
                <a:gd name="T27" fmla="*/ 1035 h 1201"/>
                <a:gd name="T28" fmla="*/ 579 w 721"/>
                <a:gd name="T29" fmla="*/ 1141 h 1201"/>
                <a:gd name="T30" fmla="*/ 718 w 721"/>
                <a:gd name="T31" fmla="*/ 1192 h 1201"/>
                <a:gd name="T32" fmla="*/ 721 w 721"/>
                <a:gd name="T33" fmla="*/ 1196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1" h="1201">
                  <a:moveTo>
                    <a:pt x="721" y="1196"/>
                  </a:moveTo>
                  <a:cubicBezTo>
                    <a:pt x="721" y="1197"/>
                    <a:pt x="721" y="1197"/>
                    <a:pt x="721" y="1198"/>
                  </a:cubicBezTo>
                  <a:cubicBezTo>
                    <a:pt x="720" y="1200"/>
                    <a:pt x="717" y="1201"/>
                    <a:pt x="716" y="1200"/>
                  </a:cubicBezTo>
                  <a:cubicBezTo>
                    <a:pt x="575" y="1148"/>
                    <a:pt x="575" y="1148"/>
                    <a:pt x="575" y="1148"/>
                  </a:cubicBezTo>
                  <a:cubicBezTo>
                    <a:pt x="574" y="1147"/>
                    <a:pt x="573" y="1146"/>
                    <a:pt x="573" y="1145"/>
                  </a:cubicBezTo>
                  <a:cubicBezTo>
                    <a:pt x="532" y="1040"/>
                    <a:pt x="532" y="1040"/>
                    <a:pt x="532" y="1040"/>
                  </a:cubicBezTo>
                  <a:cubicBezTo>
                    <a:pt x="395" y="990"/>
                    <a:pt x="395" y="990"/>
                    <a:pt x="395" y="990"/>
                  </a:cubicBezTo>
                  <a:cubicBezTo>
                    <a:pt x="393" y="989"/>
                    <a:pt x="393" y="988"/>
                    <a:pt x="392" y="98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399" y="983"/>
                    <a:pt x="399" y="983"/>
                    <a:pt x="399" y="983"/>
                  </a:cubicBezTo>
                  <a:cubicBezTo>
                    <a:pt x="537" y="1033"/>
                    <a:pt x="537" y="1033"/>
                    <a:pt x="537" y="1033"/>
                  </a:cubicBezTo>
                  <a:cubicBezTo>
                    <a:pt x="538" y="1033"/>
                    <a:pt x="538" y="1035"/>
                    <a:pt x="539" y="1035"/>
                  </a:cubicBezTo>
                  <a:cubicBezTo>
                    <a:pt x="579" y="1141"/>
                    <a:pt x="579" y="1141"/>
                    <a:pt x="579" y="1141"/>
                  </a:cubicBezTo>
                  <a:cubicBezTo>
                    <a:pt x="718" y="1192"/>
                    <a:pt x="718" y="1192"/>
                    <a:pt x="718" y="1192"/>
                  </a:cubicBezTo>
                  <a:cubicBezTo>
                    <a:pt x="720" y="1193"/>
                    <a:pt x="721" y="1195"/>
                    <a:pt x="721" y="1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204">
              <a:extLst>
                <a:ext uri="{FF2B5EF4-FFF2-40B4-BE49-F238E27FC236}">
                  <a16:creationId xmlns:a16="http://schemas.microsoft.com/office/drawing/2014/main" id="{8A85E21A-2373-33EB-528A-C4CB152142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3" y="1001"/>
              <a:ext cx="448" cy="638"/>
            </a:xfrm>
            <a:custGeom>
              <a:avLst/>
              <a:gdLst>
                <a:gd name="T0" fmla="*/ 876 w 876"/>
                <a:gd name="T1" fmla="*/ 1233 h 1238"/>
                <a:gd name="T2" fmla="*/ 876 w 876"/>
                <a:gd name="T3" fmla="*/ 1235 h 1238"/>
                <a:gd name="T4" fmla="*/ 871 w 876"/>
                <a:gd name="T5" fmla="*/ 1237 h 1238"/>
                <a:gd name="T6" fmla="*/ 733 w 876"/>
                <a:gd name="T7" fmla="*/ 1185 h 1238"/>
                <a:gd name="T8" fmla="*/ 731 w 876"/>
                <a:gd name="T9" fmla="*/ 1183 h 1238"/>
                <a:gd name="T10" fmla="*/ 689 w 876"/>
                <a:gd name="T11" fmla="*/ 1078 h 1238"/>
                <a:gd name="T12" fmla="*/ 554 w 876"/>
                <a:gd name="T13" fmla="*/ 1029 h 1238"/>
                <a:gd name="T14" fmla="*/ 552 w 876"/>
                <a:gd name="T15" fmla="*/ 1027 h 1238"/>
                <a:gd name="T16" fmla="*/ 507 w 876"/>
                <a:gd name="T17" fmla="*/ 919 h 1238"/>
                <a:gd name="T18" fmla="*/ 374 w 876"/>
                <a:gd name="T19" fmla="*/ 871 h 1238"/>
                <a:gd name="T20" fmla="*/ 372 w 876"/>
                <a:gd name="T21" fmla="*/ 869 h 1238"/>
                <a:gd name="T22" fmla="*/ 1 w 876"/>
                <a:gd name="T23" fmla="*/ 6 h 1238"/>
                <a:gd name="T24" fmla="*/ 3 w 876"/>
                <a:gd name="T25" fmla="*/ 1 h 1238"/>
                <a:gd name="T26" fmla="*/ 8 w 876"/>
                <a:gd name="T27" fmla="*/ 3 h 1238"/>
                <a:gd name="T28" fmla="*/ 378 w 876"/>
                <a:gd name="T29" fmla="*/ 865 h 1238"/>
                <a:gd name="T30" fmla="*/ 512 w 876"/>
                <a:gd name="T31" fmla="*/ 912 h 1238"/>
                <a:gd name="T32" fmla="*/ 514 w 876"/>
                <a:gd name="T33" fmla="*/ 915 h 1238"/>
                <a:gd name="T34" fmla="*/ 559 w 876"/>
                <a:gd name="T35" fmla="*/ 1022 h 1238"/>
                <a:gd name="T36" fmla="*/ 693 w 876"/>
                <a:gd name="T37" fmla="*/ 1072 h 1238"/>
                <a:gd name="T38" fmla="*/ 696 w 876"/>
                <a:gd name="T39" fmla="*/ 1074 h 1238"/>
                <a:gd name="T40" fmla="*/ 738 w 876"/>
                <a:gd name="T41" fmla="*/ 1179 h 1238"/>
                <a:gd name="T42" fmla="*/ 874 w 876"/>
                <a:gd name="T43" fmla="*/ 1229 h 1238"/>
                <a:gd name="T44" fmla="*/ 876 w 876"/>
                <a:gd name="T45" fmla="*/ 1233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6" h="1238">
                  <a:moveTo>
                    <a:pt x="876" y="1233"/>
                  </a:moveTo>
                  <a:cubicBezTo>
                    <a:pt x="876" y="1233"/>
                    <a:pt x="876" y="1234"/>
                    <a:pt x="876" y="1235"/>
                  </a:cubicBezTo>
                  <a:cubicBezTo>
                    <a:pt x="875" y="1237"/>
                    <a:pt x="873" y="1238"/>
                    <a:pt x="871" y="1237"/>
                  </a:cubicBezTo>
                  <a:cubicBezTo>
                    <a:pt x="733" y="1185"/>
                    <a:pt x="733" y="1185"/>
                    <a:pt x="733" y="1185"/>
                  </a:cubicBezTo>
                  <a:cubicBezTo>
                    <a:pt x="732" y="1185"/>
                    <a:pt x="731" y="1184"/>
                    <a:pt x="731" y="1183"/>
                  </a:cubicBezTo>
                  <a:cubicBezTo>
                    <a:pt x="689" y="1078"/>
                    <a:pt x="689" y="1078"/>
                    <a:pt x="689" y="1078"/>
                  </a:cubicBezTo>
                  <a:cubicBezTo>
                    <a:pt x="554" y="1029"/>
                    <a:pt x="554" y="1029"/>
                    <a:pt x="554" y="1029"/>
                  </a:cubicBezTo>
                  <a:cubicBezTo>
                    <a:pt x="553" y="1029"/>
                    <a:pt x="553" y="1028"/>
                    <a:pt x="552" y="1027"/>
                  </a:cubicBezTo>
                  <a:cubicBezTo>
                    <a:pt x="507" y="919"/>
                    <a:pt x="507" y="919"/>
                    <a:pt x="507" y="919"/>
                  </a:cubicBezTo>
                  <a:cubicBezTo>
                    <a:pt x="374" y="871"/>
                    <a:pt x="374" y="871"/>
                    <a:pt x="374" y="871"/>
                  </a:cubicBezTo>
                  <a:cubicBezTo>
                    <a:pt x="373" y="871"/>
                    <a:pt x="372" y="870"/>
                    <a:pt x="372" y="86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378" y="865"/>
                    <a:pt x="378" y="865"/>
                    <a:pt x="378" y="865"/>
                  </a:cubicBezTo>
                  <a:cubicBezTo>
                    <a:pt x="512" y="912"/>
                    <a:pt x="512" y="912"/>
                    <a:pt x="512" y="912"/>
                  </a:cubicBezTo>
                  <a:cubicBezTo>
                    <a:pt x="513" y="913"/>
                    <a:pt x="513" y="914"/>
                    <a:pt x="514" y="915"/>
                  </a:cubicBezTo>
                  <a:cubicBezTo>
                    <a:pt x="559" y="1022"/>
                    <a:pt x="559" y="1022"/>
                    <a:pt x="559" y="1022"/>
                  </a:cubicBezTo>
                  <a:cubicBezTo>
                    <a:pt x="693" y="1072"/>
                    <a:pt x="693" y="1072"/>
                    <a:pt x="693" y="1072"/>
                  </a:cubicBezTo>
                  <a:cubicBezTo>
                    <a:pt x="695" y="1072"/>
                    <a:pt x="695" y="1073"/>
                    <a:pt x="696" y="1074"/>
                  </a:cubicBezTo>
                  <a:cubicBezTo>
                    <a:pt x="738" y="1179"/>
                    <a:pt x="738" y="1179"/>
                    <a:pt x="738" y="1179"/>
                  </a:cubicBezTo>
                  <a:cubicBezTo>
                    <a:pt x="874" y="1229"/>
                    <a:pt x="874" y="1229"/>
                    <a:pt x="874" y="1229"/>
                  </a:cubicBezTo>
                  <a:cubicBezTo>
                    <a:pt x="875" y="1230"/>
                    <a:pt x="876" y="1231"/>
                    <a:pt x="876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205">
              <a:extLst>
                <a:ext uri="{FF2B5EF4-FFF2-40B4-BE49-F238E27FC236}">
                  <a16:creationId xmlns:a16="http://schemas.microsoft.com/office/drawing/2014/main" id="{61853D73-9DD3-9578-D96C-2CCFF0D42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5" y="528"/>
              <a:ext cx="449" cy="668"/>
            </a:xfrm>
            <a:custGeom>
              <a:avLst/>
              <a:gdLst>
                <a:gd name="T0" fmla="*/ 879 w 879"/>
                <a:gd name="T1" fmla="*/ 4 h 1295"/>
                <a:gd name="T2" fmla="*/ 878 w 879"/>
                <a:gd name="T3" fmla="*/ 7 h 1295"/>
                <a:gd name="T4" fmla="*/ 9 w 879"/>
                <a:gd name="T5" fmla="*/ 1152 h 1295"/>
                <a:gd name="T6" fmla="*/ 57 w 879"/>
                <a:gd name="T7" fmla="*/ 1290 h 1295"/>
                <a:gd name="T8" fmla="*/ 54 w 879"/>
                <a:gd name="T9" fmla="*/ 1295 h 1295"/>
                <a:gd name="T10" fmla="*/ 49 w 879"/>
                <a:gd name="T11" fmla="*/ 1292 h 1295"/>
                <a:gd name="T12" fmla="*/ 0 w 879"/>
                <a:gd name="T13" fmla="*/ 1153 h 1295"/>
                <a:gd name="T14" fmla="*/ 1 w 879"/>
                <a:gd name="T15" fmla="*/ 1149 h 1295"/>
                <a:gd name="T16" fmla="*/ 872 w 879"/>
                <a:gd name="T17" fmla="*/ 2 h 1295"/>
                <a:gd name="T18" fmla="*/ 877 w 879"/>
                <a:gd name="T19" fmla="*/ 2 h 1295"/>
                <a:gd name="T20" fmla="*/ 879 w 879"/>
                <a:gd name="T21" fmla="*/ 4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9" h="1295">
                  <a:moveTo>
                    <a:pt x="879" y="4"/>
                  </a:moveTo>
                  <a:cubicBezTo>
                    <a:pt x="879" y="5"/>
                    <a:pt x="879" y="6"/>
                    <a:pt x="878" y="7"/>
                  </a:cubicBezTo>
                  <a:cubicBezTo>
                    <a:pt x="9" y="1152"/>
                    <a:pt x="9" y="1152"/>
                    <a:pt x="9" y="1152"/>
                  </a:cubicBezTo>
                  <a:cubicBezTo>
                    <a:pt x="57" y="1290"/>
                    <a:pt x="57" y="1290"/>
                    <a:pt x="57" y="1290"/>
                  </a:cubicBezTo>
                  <a:cubicBezTo>
                    <a:pt x="57" y="1292"/>
                    <a:pt x="56" y="1294"/>
                    <a:pt x="54" y="1295"/>
                  </a:cubicBezTo>
                  <a:cubicBezTo>
                    <a:pt x="52" y="1295"/>
                    <a:pt x="50" y="1294"/>
                    <a:pt x="49" y="1292"/>
                  </a:cubicBezTo>
                  <a:cubicBezTo>
                    <a:pt x="0" y="1153"/>
                    <a:pt x="0" y="1153"/>
                    <a:pt x="0" y="1153"/>
                  </a:cubicBezTo>
                  <a:cubicBezTo>
                    <a:pt x="0" y="1152"/>
                    <a:pt x="0" y="1150"/>
                    <a:pt x="1" y="1149"/>
                  </a:cubicBezTo>
                  <a:cubicBezTo>
                    <a:pt x="872" y="2"/>
                    <a:pt x="872" y="2"/>
                    <a:pt x="872" y="2"/>
                  </a:cubicBezTo>
                  <a:cubicBezTo>
                    <a:pt x="873" y="1"/>
                    <a:pt x="876" y="0"/>
                    <a:pt x="877" y="2"/>
                  </a:cubicBezTo>
                  <a:cubicBezTo>
                    <a:pt x="878" y="2"/>
                    <a:pt x="879" y="3"/>
                    <a:pt x="87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206">
              <a:extLst>
                <a:ext uri="{FF2B5EF4-FFF2-40B4-BE49-F238E27FC236}">
                  <a16:creationId xmlns:a16="http://schemas.microsoft.com/office/drawing/2014/main" id="{4379BBAE-A62F-A841-7775-EFDFF69EC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4" y="528"/>
              <a:ext cx="416" cy="737"/>
            </a:xfrm>
            <a:custGeom>
              <a:avLst/>
              <a:gdLst>
                <a:gd name="T0" fmla="*/ 815 w 815"/>
                <a:gd name="T1" fmla="*/ 149 h 1430"/>
                <a:gd name="T2" fmla="*/ 814 w 815"/>
                <a:gd name="T3" fmla="*/ 152 h 1430"/>
                <a:gd name="T4" fmla="*/ 264 w 815"/>
                <a:gd name="T5" fmla="*/ 888 h 1430"/>
                <a:gd name="T6" fmla="*/ 304 w 815"/>
                <a:gd name="T7" fmla="*/ 1024 h 1430"/>
                <a:gd name="T8" fmla="*/ 303 w 815"/>
                <a:gd name="T9" fmla="*/ 1027 h 1430"/>
                <a:gd name="T10" fmla="*/ 8 w 815"/>
                <a:gd name="T11" fmla="*/ 1428 h 1430"/>
                <a:gd name="T12" fmla="*/ 2 w 815"/>
                <a:gd name="T13" fmla="*/ 1429 h 1430"/>
                <a:gd name="T14" fmla="*/ 1 w 815"/>
                <a:gd name="T15" fmla="*/ 1423 h 1430"/>
                <a:gd name="T16" fmla="*/ 296 w 815"/>
                <a:gd name="T17" fmla="*/ 1024 h 1430"/>
                <a:gd name="T18" fmla="*/ 256 w 815"/>
                <a:gd name="T19" fmla="*/ 889 h 1430"/>
                <a:gd name="T20" fmla="*/ 256 w 815"/>
                <a:gd name="T21" fmla="*/ 885 h 1430"/>
                <a:gd name="T22" fmla="*/ 806 w 815"/>
                <a:gd name="T23" fmla="*/ 149 h 1430"/>
                <a:gd name="T24" fmla="*/ 776 w 815"/>
                <a:gd name="T25" fmla="*/ 6 h 1430"/>
                <a:gd name="T26" fmla="*/ 779 w 815"/>
                <a:gd name="T27" fmla="*/ 1 h 1430"/>
                <a:gd name="T28" fmla="*/ 784 w 815"/>
                <a:gd name="T29" fmla="*/ 4 h 1430"/>
                <a:gd name="T30" fmla="*/ 815 w 815"/>
                <a:gd name="T31" fmla="*/ 149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5" h="1430">
                  <a:moveTo>
                    <a:pt x="815" y="149"/>
                  </a:moveTo>
                  <a:cubicBezTo>
                    <a:pt x="815" y="151"/>
                    <a:pt x="815" y="151"/>
                    <a:pt x="814" y="152"/>
                  </a:cubicBezTo>
                  <a:cubicBezTo>
                    <a:pt x="264" y="888"/>
                    <a:pt x="264" y="888"/>
                    <a:pt x="264" y="888"/>
                  </a:cubicBezTo>
                  <a:cubicBezTo>
                    <a:pt x="304" y="1024"/>
                    <a:pt x="304" y="1024"/>
                    <a:pt x="304" y="1024"/>
                  </a:cubicBezTo>
                  <a:cubicBezTo>
                    <a:pt x="304" y="1025"/>
                    <a:pt x="304" y="1026"/>
                    <a:pt x="303" y="1027"/>
                  </a:cubicBezTo>
                  <a:cubicBezTo>
                    <a:pt x="8" y="1428"/>
                    <a:pt x="8" y="1428"/>
                    <a:pt x="8" y="1428"/>
                  </a:cubicBezTo>
                  <a:cubicBezTo>
                    <a:pt x="6" y="1430"/>
                    <a:pt x="4" y="1430"/>
                    <a:pt x="2" y="1429"/>
                  </a:cubicBezTo>
                  <a:cubicBezTo>
                    <a:pt x="0" y="1428"/>
                    <a:pt x="0" y="1425"/>
                    <a:pt x="1" y="1423"/>
                  </a:cubicBezTo>
                  <a:cubicBezTo>
                    <a:pt x="296" y="1024"/>
                    <a:pt x="296" y="1024"/>
                    <a:pt x="296" y="1024"/>
                  </a:cubicBezTo>
                  <a:cubicBezTo>
                    <a:pt x="256" y="889"/>
                    <a:pt x="256" y="889"/>
                    <a:pt x="256" y="889"/>
                  </a:cubicBezTo>
                  <a:cubicBezTo>
                    <a:pt x="255" y="888"/>
                    <a:pt x="255" y="886"/>
                    <a:pt x="256" y="885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776" y="6"/>
                    <a:pt x="776" y="6"/>
                    <a:pt x="776" y="6"/>
                  </a:cubicBezTo>
                  <a:cubicBezTo>
                    <a:pt x="776" y="3"/>
                    <a:pt x="777" y="2"/>
                    <a:pt x="779" y="1"/>
                  </a:cubicBezTo>
                  <a:cubicBezTo>
                    <a:pt x="781" y="0"/>
                    <a:pt x="783" y="2"/>
                    <a:pt x="784" y="4"/>
                  </a:cubicBezTo>
                  <a:lnTo>
                    <a:pt x="81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207">
              <a:extLst>
                <a:ext uri="{FF2B5EF4-FFF2-40B4-BE49-F238E27FC236}">
                  <a16:creationId xmlns:a16="http://schemas.microsoft.com/office/drawing/2014/main" id="{58716668-C971-9996-F7A1-8929CA399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589"/>
              <a:ext cx="236" cy="1037"/>
            </a:xfrm>
            <a:custGeom>
              <a:avLst/>
              <a:gdLst>
                <a:gd name="T0" fmla="*/ 463 w 463"/>
                <a:gd name="T1" fmla="*/ 289 h 2013"/>
                <a:gd name="T2" fmla="*/ 462 w 463"/>
                <a:gd name="T3" fmla="*/ 292 h 2013"/>
                <a:gd name="T4" fmla="*/ 9 w 463"/>
                <a:gd name="T5" fmla="*/ 908 h 2013"/>
                <a:gd name="T6" fmla="*/ 227 w 463"/>
                <a:gd name="T7" fmla="*/ 1644 h 2013"/>
                <a:gd name="T8" fmla="*/ 226 w 463"/>
                <a:gd name="T9" fmla="*/ 1647 h 2013"/>
                <a:gd name="T10" fmla="*/ 142 w 463"/>
                <a:gd name="T11" fmla="*/ 1772 h 2013"/>
                <a:gd name="T12" fmla="*/ 175 w 463"/>
                <a:gd name="T13" fmla="*/ 1880 h 2013"/>
                <a:gd name="T14" fmla="*/ 175 w 463"/>
                <a:gd name="T15" fmla="*/ 1883 h 2013"/>
                <a:gd name="T16" fmla="*/ 89 w 463"/>
                <a:gd name="T17" fmla="*/ 2011 h 2013"/>
                <a:gd name="T18" fmla="*/ 83 w 463"/>
                <a:gd name="T19" fmla="*/ 2012 h 2013"/>
                <a:gd name="T20" fmla="*/ 82 w 463"/>
                <a:gd name="T21" fmla="*/ 2006 h 2013"/>
                <a:gd name="T22" fmla="*/ 167 w 463"/>
                <a:gd name="T23" fmla="*/ 1880 h 2013"/>
                <a:gd name="T24" fmla="*/ 134 w 463"/>
                <a:gd name="T25" fmla="*/ 1773 h 2013"/>
                <a:gd name="T26" fmla="*/ 134 w 463"/>
                <a:gd name="T27" fmla="*/ 1769 h 2013"/>
                <a:gd name="T28" fmla="*/ 219 w 463"/>
                <a:gd name="T29" fmla="*/ 1645 h 2013"/>
                <a:gd name="T30" fmla="*/ 1 w 463"/>
                <a:gd name="T31" fmla="*/ 909 h 2013"/>
                <a:gd name="T32" fmla="*/ 1 w 463"/>
                <a:gd name="T33" fmla="*/ 905 h 2013"/>
                <a:gd name="T34" fmla="*/ 455 w 463"/>
                <a:gd name="T35" fmla="*/ 289 h 2013"/>
                <a:gd name="T36" fmla="*/ 391 w 463"/>
                <a:gd name="T37" fmla="*/ 5 h 2013"/>
                <a:gd name="T38" fmla="*/ 394 w 463"/>
                <a:gd name="T39" fmla="*/ 0 h 2013"/>
                <a:gd name="T40" fmla="*/ 399 w 463"/>
                <a:gd name="T41" fmla="*/ 4 h 2013"/>
                <a:gd name="T42" fmla="*/ 463 w 463"/>
                <a:gd name="T43" fmla="*/ 289 h 2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3" h="2013">
                  <a:moveTo>
                    <a:pt x="463" y="289"/>
                  </a:moveTo>
                  <a:cubicBezTo>
                    <a:pt x="463" y="290"/>
                    <a:pt x="463" y="291"/>
                    <a:pt x="462" y="292"/>
                  </a:cubicBezTo>
                  <a:cubicBezTo>
                    <a:pt x="9" y="908"/>
                    <a:pt x="9" y="908"/>
                    <a:pt x="9" y="908"/>
                  </a:cubicBezTo>
                  <a:cubicBezTo>
                    <a:pt x="227" y="1644"/>
                    <a:pt x="227" y="1644"/>
                    <a:pt x="227" y="1644"/>
                  </a:cubicBezTo>
                  <a:cubicBezTo>
                    <a:pt x="227" y="1645"/>
                    <a:pt x="227" y="1647"/>
                    <a:pt x="226" y="1647"/>
                  </a:cubicBezTo>
                  <a:cubicBezTo>
                    <a:pt x="142" y="1772"/>
                    <a:pt x="142" y="1772"/>
                    <a:pt x="142" y="1772"/>
                  </a:cubicBezTo>
                  <a:cubicBezTo>
                    <a:pt x="175" y="1880"/>
                    <a:pt x="175" y="1880"/>
                    <a:pt x="175" y="1880"/>
                  </a:cubicBezTo>
                  <a:cubicBezTo>
                    <a:pt x="176" y="1881"/>
                    <a:pt x="175" y="1882"/>
                    <a:pt x="175" y="1883"/>
                  </a:cubicBezTo>
                  <a:cubicBezTo>
                    <a:pt x="89" y="2011"/>
                    <a:pt x="89" y="2011"/>
                    <a:pt x="89" y="2011"/>
                  </a:cubicBezTo>
                  <a:cubicBezTo>
                    <a:pt x="88" y="2012"/>
                    <a:pt x="85" y="2013"/>
                    <a:pt x="83" y="2012"/>
                  </a:cubicBezTo>
                  <a:cubicBezTo>
                    <a:pt x="82" y="2010"/>
                    <a:pt x="81" y="2008"/>
                    <a:pt x="82" y="2006"/>
                  </a:cubicBezTo>
                  <a:cubicBezTo>
                    <a:pt x="167" y="1880"/>
                    <a:pt x="167" y="1880"/>
                    <a:pt x="167" y="1880"/>
                  </a:cubicBezTo>
                  <a:cubicBezTo>
                    <a:pt x="134" y="1773"/>
                    <a:pt x="134" y="1773"/>
                    <a:pt x="134" y="1773"/>
                  </a:cubicBezTo>
                  <a:cubicBezTo>
                    <a:pt x="133" y="1771"/>
                    <a:pt x="133" y="1770"/>
                    <a:pt x="134" y="1769"/>
                  </a:cubicBezTo>
                  <a:cubicBezTo>
                    <a:pt x="219" y="1645"/>
                    <a:pt x="219" y="1645"/>
                    <a:pt x="219" y="1645"/>
                  </a:cubicBezTo>
                  <a:cubicBezTo>
                    <a:pt x="1" y="909"/>
                    <a:pt x="1" y="909"/>
                    <a:pt x="1" y="909"/>
                  </a:cubicBezTo>
                  <a:cubicBezTo>
                    <a:pt x="0" y="907"/>
                    <a:pt x="0" y="906"/>
                    <a:pt x="1" y="905"/>
                  </a:cubicBezTo>
                  <a:cubicBezTo>
                    <a:pt x="455" y="289"/>
                    <a:pt x="455" y="289"/>
                    <a:pt x="455" y="289"/>
                  </a:cubicBezTo>
                  <a:cubicBezTo>
                    <a:pt x="391" y="5"/>
                    <a:pt x="391" y="5"/>
                    <a:pt x="391" y="5"/>
                  </a:cubicBezTo>
                  <a:cubicBezTo>
                    <a:pt x="390" y="3"/>
                    <a:pt x="392" y="1"/>
                    <a:pt x="394" y="0"/>
                  </a:cubicBezTo>
                  <a:cubicBezTo>
                    <a:pt x="396" y="0"/>
                    <a:pt x="398" y="1"/>
                    <a:pt x="399" y="4"/>
                  </a:cubicBezTo>
                  <a:lnTo>
                    <a:pt x="463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208">
              <a:extLst>
                <a:ext uri="{FF2B5EF4-FFF2-40B4-BE49-F238E27FC236}">
                  <a16:creationId xmlns:a16="http://schemas.microsoft.com/office/drawing/2014/main" id="{2B571CC2-BDFF-A6B2-7289-FDA55F79DE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" y="651"/>
              <a:ext cx="329" cy="747"/>
            </a:xfrm>
            <a:custGeom>
              <a:avLst/>
              <a:gdLst>
                <a:gd name="T0" fmla="*/ 645 w 645"/>
                <a:gd name="T1" fmla="*/ 555 h 1449"/>
                <a:gd name="T2" fmla="*/ 644 w 645"/>
                <a:gd name="T3" fmla="*/ 558 h 1449"/>
                <a:gd name="T4" fmla="*/ 8 w 645"/>
                <a:gd name="T5" fmla="*/ 1446 h 1449"/>
                <a:gd name="T6" fmla="*/ 2 w 645"/>
                <a:gd name="T7" fmla="*/ 1448 h 1449"/>
                <a:gd name="T8" fmla="*/ 1 w 645"/>
                <a:gd name="T9" fmla="*/ 1442 h 1449"/>
                <a:gd name="T10" fmla="*/ 637 w 645"/>
                <a:gd name="T11" fmla="*/ 554 h 1449"/>
                <a:gd name="T12" fmla="*/ 506 w 645"/>
                <a:gd name="T13" fmla="*/ 5 h 1449"/>
                <a:gd name="T14" fmla="*/ 509 w 645"/>
                <a:gd name="T15" fmla="*/ 0 h 1449"/>
                <a:gd name="T16" fmla="*/ 514 w 645"/>
                <a:gd name="T17" fmla="*/ 3 h 1449"/>
                <a:gd name="T18" fmla="*/ 645 w 645"/>
                <a:gd name="T19" fmla="*/ 555 h 1449"/>
                <a:gd name="T20" fmla="*/ 645 w 645"/>
                <a:gd name="T21" fmla="*/ 555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5" h="1449">
                  <a:moveTo>
                    <a:pt x="645" y="555"/>
                  </a:moveTo>
                  <a:cubicBezTo>
                    <a:pt x="645" y="555"/>
                    <a:pt x="645" y="557"/>
                    <a:pt x="644" y="558"/>
                  </a:cubicBezTo>
                  <a:cubicBezTo>
                    <a:pt x="8" y="1446"/>
                    <a:pt x="8" y="1446"/>
                    <a:pt x="8" y="1446"/>
                  </a:cubicBezTo>
                  <a:cubicBezTo>
                    <a:pt x="6" y="1448"/>
                    <a:pt x="4" y="1449"/>
                    <a:pt x="2" y="1448"/>
                  </a:cubicBezTo>
                  <a:cubicBezTo>
                    <a:pt x="0" y="1446"/>
                    <a:pt x="0" y="1444"/>
                    <a:pt x="1" y="1442"/>
                  </a:cubicBezTo>
                  <a:cubicBezTo>
                    <a:pt x="637" y="554"/>
                    <a:pt x="637" y="554"/>
                    <a:pt x="637" y="554"/>
                  </a:cubicBezTo>
                  <a:cubicBezTo>
                    <a:pt x="506" y="5"/>
                    <a:pt x="506" y="5"/>
                    <a:pt x="506" y="5"/>
                  </a:cubicBezTo>
                  <a:cubicBezTo>
                    <a:pt x="506" y="3"/>
                    <a:pt x="507" y="1"/>
                    <a:pt x="509" y="0"/>
                  </a:cubicBezTo>
                  <a:cubicBezTo>
                    <a:pt x="511" y="0"/>
                    <a:pt x="513" y="1"/>
                    <a:pt x="514" y="3"/>
                  </a:cubicBezTo>
                  <a:cubicBezTo>
                    <a:pt x="645" y="555"/>
                    <a:pt x="645" y="555"/>
                    <a:pt x="645" y="555"/>
                  </a:cubicBezTo>
                  <a:cubicBezTo>
                    <a:pt x="645" y="554"/>
                    <a:pt x="645" y="555"/>
                    <a:pt x="645" y="5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209">
              <a:extLst>
                <a:ext uri="{FF2B5EF4-FFF2-40B4-BE49-F238E27FC236}">
                  <a16:creationId xmlns:a16="http://schemas.microsoft.com/office/drawing/2014/main" id="{97531EDF-200F-A044-3ED4-A33586E08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71" y="714"/>
              <a:ext cx="122" cy="782"/>
            </a:xfrm>
            <a:custGeom>
              <a:avLst/>
              <a:gdLst>
                <a:gd name="T0" fmla="*/ 239 w 239"/>
                <a:gd name="T1" fmla="*/ 922 h 1518"/>
                <a:gd name="T2" fmla="*/ 238 w 239"/>
                <a:gd name="T3" fmla="*/ 925 h 1518"/>
                <a:gd name="T4" fmla="*/ 157 w 239"/>
                <a:gd name="T5" fmla="*/ 1043 h 1518"/>
                <a:gd name="T6" fmla="*/ 187 w 239"/>
                <a:gd name="T7" fmla="*/ 1157 h 1518"/>
                <a:gd name="T8" fmla="*/ 186 w 239"/>
                <a:gd name="T9" fmla="*/ 1160 h 1518"/>
                <a:gd name="T10" fmla="*/ 104 w 239"/>
                <a:gd name="T11" fmla="*/ 1280 h 1518"/>
                <a:gd name="T12" fmla="*/ 135 w 239"/>
                <a:gd name="T13" fmla="*/ 1390 h 1518"/>
                <a:gd name="T14" fmla="*/ 135 w 239"/>
                <a:gd name="T15" fmla="*/ 1393 h 1518"/>
                <a:gd name="T16" fmla="*/ 52 w 239"/>
                <a:gd name="T17" fmla="*/ 1516 h 1518"/>
                <a:gd name="T18" fmla="*/ 46 w 239"/>
                <a:gd name="T19" fmla="*/ 1517 h 1518"/>
                <a:gd name="T20" fmla="*/ 45 w 239"/>
                <a:gd name="T21" fmla="*/ 1512 h 1518"/>
                <a:gd name="T22" fmla="*/ 127 w 239"/>
                <a:gd name="T23" fmla="*/ 1390 h 1518"/>
                <a:gd name="T24" fmla="*/ 96 w 239"/>
                <a:gd name="T25" fmla="*/ 1280 h 1518"/>
                <a:gd name="T26" fmla="*/ 97 w 239"/>
                <a:gd name="T27" fmla="*/ 1277 h 1518"/>
                <a:gd name="T28" fmla="*/ 179 w 239"/>
                <a:gd name="T29" fmla="*/ 1157 h 1518"/>
                <a:gd name="T30" fmla="*/ 149 w 239"/>
                <a:gd name="T31" fmla="*/ 1044 h 1518"/>
                <a:gd name="T32" fmla="*/ 149 w 239"/>
                <a:gd name="T33" fmla="*/ 1040 h 1518"/>
                <a:gd name="T34" fmla="*/ 231 w 239"/>
                <a:gd name="T35" fmla="*/ 922 h 1518"/>
                <a:gd name="T36" fmla="*/ 0 w 239"/>
                <a:gd name="T37" fmla="*/ 5 h 1518"/>
                <a:gd name="T38" fmla="*/ 3 w 239"/>
                <a:gd name="T39" fmla="*/ 0 h 1518"/>
                <a:gd name="T40" fmla="*/ 8 w 239"/>
                <a:gd name="T41" fmla="*/ 3 h 1518"/>
                <a:gd name="T42" fmla="*/ 239 w 239"/>
                <a:gd name="T43" fmla="*/ 922 h 1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9" h="1518">
                  <a:moveTo>
                    <a:pt x="239" y="922"/>
                  </a:moveTo>
                  <a:cubicBezTo>
                    <a:pt x="239" y="923"/>
                    <a:pt x="238" y="924"/>
                    <a:pt x="238" y="925"/>
                  </a:cubicBezTo>
                  <a:cubicBezTo>
                    <a:pt x="157" y="1043"/>
                    <a:pt x="157" y="1043"/>
                    <a:pt x="157" y="1043"/>
                  </a:cubicBezTo>
                  <a:cubicBezTo>
                    <a:pt x="187" y="1157"/>
                    <a:pt x="187" y="1157"/>
                    <a:pt x="187" y="1157"/>
                  </a:cubicBezTo>
                  <a:cubicBezTo>
                    <a:pt x="187" y="1158"/>
                    <a:pt x="187" y="1160"/>
                    <a:pt x="186" y="1160"/>
                  </a:cubicBezTo>
                  <a:cubicBezTo>
                    <a:pt x="104" y="1280"/>
                    <a:pt x="104" y="1280"/>
                    <a:pt x="104" y="1280"/>
                  </a:cubicBezTo>
                  <a:cubicBezTo>
                    <a:pt x="135" y="1390"/>
                    <a:pt x="135" y="1390"/>
                    <a:pt x="135" y="1390"/>
                  </a:cubicBezTo>
                  <a:cubicBezTo>
                    <a:pt x="135" y="1391"/>
                    <a:pt x="135" y="1392"/>
                    <a:pt x="135" y="1393"/>
                  </a:cubicBezTo>
                  <a:cubicBezTo>
                    <a:pt x="52" y="1516"/>
                    <a:pt x="52" y="1516"/>
                    <a:pt x="52" y="1516"/>
                  </a:cubicBezTo>
                  <a:cubicBezTo>
                    <a:pt x="50" y="1518"/>
                    <a:pt x="48" y="1518"/>
                    <a:pt x="46" y="1517"/>
                  </a:cubicBezTo>
                  <a:cubicBezTo>
                    <a:pt x="45" y="1516"/>
                    <a:pt x="44" y="1513"/>
                    <a:pt x="45" y="1512"/>
                  </a:cubicBezTo>
                  <a:cubicBezTo>
                    <a:pt x="127" y="1390"/>
                    <a:pt x="127" y="1390"/>
                    <a:pt x="127" y="1390"/>
                  </a:cubicBezTo>
                  <a:cubicBezTo>
                    <a:pt x="96" y="1280"/>
                    <a:pt x="96" y="1280"/>
                    <a:pt x="96" y="1280"/>
                  </a:cubicBezTo>
                  <a:cubicBezTo>
                    <a:pt x="96" y="1279"/>
                    <a:pt x="96" y="1278"/>
                    <a:pt x="97" y="1277"/>
                  </a:cubicBezTo>
                  <a:cubicBezTo>
                    <a:pt x="179" y="1157"/>
                    <a:pt x="179" y="1157"/>
                    <a:pt x="179" y="1157"/>
                  </a:cubicBezTo>
                  <a:cubicBezTo>
                    <a:pt x="149" y="1044"/>
                    <a:pt x="149" y="1044"/>
                    <a:pt x="149" y="1044"/>
                  </a:cubicBezTo>
                  <a:cubicBezTo>
                    <a:pt x="148" y="1042"/>
                    <a:pt x="148" y="1041"/>
                    <a:pt x="149" y="1040"/>
                  </a:cubicBezTo>
                  <a:cubicBezTo>
                    <a:pt x="231" y="922"/>
                    <a:pt x="231" y="922"/>
                    <a:pt x="231" y="9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239" y="922"/>
                    <a:pt x="239" y="922"/>
                    <a:pt x="239" y="9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210">
              <a:extLst>
                <a:ext uri="{FF2B5EF4-FFF2-40B4-BE49-F238E27FC236}">
                  <a16:creationId xmlns:a16="http://schemas.microsoft.com/office/drawing/2014/main" id="{0A4D4560-882E-470D-0ABC-832A9F28E8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22" y="778"/>
              <a:ext cx="128" cy="782"/>
            </a:xfrm>
            <a:custGeom>
              <a:avLst/>
              <a:gdLst>
                <a:gd name="T0" fmla="*/ 251 w 251"/>
                <a:gd name="T1" fmla="*/ 918 h 1519"/>
                <a:gd name="T2" fmla="*/ 251 w 251"/>
                <a:gd name="T3" fmla="*/ 921 h 1519"/>
                <a:gd name="T4" fmla="*/ 167 w 251"/>
                <a:gd name="T5" fmla="*/ 1042 h 1519"/>
                <a:gd name="T6" fmla="*/ 199 w 251"/>
                <a:gd name="T7" fmla="*/ 1154 h 1519"/>
                <a:gd name="T8" fmla="*/ 198 w 251"/>
                <a:gd name="T9" fmla="*/ 1158 h 1519"/>
                <a:gd name="T10" fmla="*/ 115 w 251"/>
                <a:gd name="T11" fmla="*/ 1280 h 1519"/>
                <a:gd name="T12" fmla="*/ 147 w 251"/>
                <a:gd name="T13" fmla="*/ 1388 h 1519"/>
                <a:gd name="T14" fmla="*/ 147 w 251"/>
                <a:gd name="T15" fmla="*/ 1392 h 1519"/>
                <a:gd name="T16" fmla="*/ 63 w 251"/>
                <a:gd name="T17" fmla="*/ 1517 h 1519"/>
                <a:gd name="T18" fmla="*/ 57 w 251"/>
                <a:gd name="T19" fmla="*/ 1518 h 1519"/>
                <a:gd name="T20" fmla="*/ 56 w 251"/>
                <a:gd name="T21" fmla="*/ 1512 h 1519"/>
                <a:gd name="T22" fmla="*/ 139 w 251"/>
                <a:gd name="T23" fmla="*/ 1388 h 1519"/>
                <a:gd name="T24" fmla="*/ 107 w 251"/>
                <a:gd name="T25" fmla="*/ 1280 h 1519"/>
                <a:gd name="T26" fmla="*/ 108 w 251"/>
                <a:gd name="T27" fmla="*/ 1277 h 1519"/>
                <a:gd name="T28" fmla="*/ 191 w 251"/>
                <a:gd name="T29" fmla="*/ 1154 h 1519"/>
                <a:gd name="T30" fmla="*/ 159 w 251"/>
                <a:gd name="T31" fmla="*/ 1042 h 1519"/>
                <a:gd name="T32" fmla="*/ 160 w 251"/>
                <a:gd name="T33" fmla="*/ 1039 h 1519"/>
                <a:gd name="T34" fmla="*/ 243 w 251"/>
                <a:gd name="T35" fmla="*/ 918 h 1519"/>
                <a:gd name="T36" fmla="*/ 1 w 251"/>
                <a:gd name="T37" fmla="*/ 6 h 1519"/>
                <a:gd name="T38" fmla="*/ 3 w 251"/>
                <a:gd name="T39" fmla="*/ 1 h 1519"/>
                <a:gd name="T40" fmla="*/ 8 w 251"/>
                <a:gd name="T41" fmla="*/ 3 h 1519"/>
                <a:gd name="T42" fmla="*/ 251 w 251"/>
                <a:gd name="T43" fmla="*/ 918 h 1519"/>
                <a:gd name="T44" fmla="*/ 251 w 251"/>
                <a:gd name="T45" fmla="*/ 918 h 1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1" h="1519">
                  <a:moveTo>
                    <a:pt x="251" y="918"/>
                  </a:moveTo>
                  <a:cubicBezTo>
                    <a:pt x="251" y="919"/>
                    <a:pt x="251" y="920"/>
                    <a:pt x="251" y="921"/>
                  </a:cubicBezTo>
                  <a:cubicBezTo>
                    <a:pt x="167" y="1042"/>
                    <a:pt x="167" y="1042"/>
                    <a:pt x="167" y="1042"/>
                  </a:cubicBezTo>
                  <a:cubicBezTo>
                    <a:pt x="199" y="1154"/>
                    <a:pt x="199" y="1154"/>
                    <a:pt x="199" y="1154"/>
                  </a:cubicBezTo>
                  <a:cubicBezTo>
                    <a:pt x="199" y="1156"/>
                    <a:pt x="199" y="1157"/>
                    <a:pt x="198" y="1158"/>
                  </a:cubicBezTo>
                  <a:cubicBezTo>
                    <a:pt x="115" y="1280"/>
                    <a:pt x="115" y="1280"/>
                    <a:pt x="115" y="1280"/>
                  </a:cubicBezTo>
                  <a:cubicBezTo>
                    <a:pt x="147" y="1388"/>
                    <a:pt x="147" y="1388"/>
                    <a:pt x="147" y="1388"/>
                  </a:cubicBezTo>
                  <a:cubicBezTo>
                    <a:pt x="147" y="1390"/>
                    <a:pt x="147" y="1391"/>
                    <a:pt x="147" y="1392"/>
                  </a:cubicBezTo>
                  <a:cubicBezTo>
                    <a:pt x="63" y="1517"/>
                    <a:pt x="63" y="1517"/>
                    <a:pt x="63" y="1517"/>
                  </a:cubicBezTo>
                  <a:cubicBezTo>
                    <a:pt x="61" y="1518"/>
                    <a:pt x="59" y="1519"/>
                    <a:pt x="57" y="1518"/>
                  </a:cubicBezTo>
                  <a:cubicBezTo>
                    <a:pt x="55" y="1516"/>
                    <a:pt x="55" y="1514"/>
                    <a:pt x="56" y="1512"/>
                  </a:cubicBezTo>
                  <a:cubicBezTo>
                    <a:pt x="139" y="1388"/>
                    <a:pt x="139" y="1388"/>
                    <a:pt x="139" y="1388"/>
                  </a:cubicBezTo>
                  <a:cubicBezTo>
                    <a:pt x="107" y="1280"/>
                    <a:pt x="107" y="1280"/>
                    <a:pt x="107" y="1280"/>
                  </a:cubicBezTo>
                  <a:cubicBezTo>
                    <a:pt x="107" y="1279"/>
                    <a:pt x="107" y="1277"/>
                    <a:pt x="108" y="1277"/>
                  </a:cubicBezTo>
                  <a:cubicBezTo>
                    <a:pt x="191" y="1154"/>
                    <a:pt x="191" y="1154"/>
                    <a:pt x="191" y="1154"/>
                  </a:cubicBezTo>
                  <a:cubicBezTo>
                    <a:pt x="159" y="1042"/>
                    <a:pt x="159" y="1042"/>
                    <a:pt x="159" y="1042"/>
                  </a:cubicBezTo>
                  <a:cubicBezTo>
                    <a:pt x="159" y="1041"/>
                    <a:pt x="159" y="1039"/>
                    <a:pt x="160" y="1039"/>
                  </a:cubicBezTo>
                  <a:cubicBezTo>
                    <a:pt x="243" y="918"/>
                    <a:pt x="243" y="918"/>
                    <a:pt x="243" y="918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8" y="2"/>
                    <a:pt x="8" y="3"/>
                  </a:cubicBezTo>
                  <a:cubicBezTo>
                    <a:pt x="251" y="918"/>
                    <a:pt x="251" y="918"/>
                    <a:pt x="251" y="918"/>
                  </a:cubicBezTo>
                  <a:cubicBezTo>
                    <a:pt x="251" y="918"/>
                    <a:pt x="251" y="918"/>
                    <a:pt x="251" y="9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211">
              <a:extLst>
                <a:ext uri="{FF2B5EF4-FFF2-40B4-BE49-F238E27FC236}">
                  <a16:creationId xmlns:a16="http://schemas.microsoft.com/office/drawing/2014/main" id="{AFD6513D-AA00-C90E-542A-F7C6D49DD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3" y="844"/>
              <a:ext cx="184" cy="737"/>
            </a:xfrm>
            <a:custGeom>
              <a:avLst/>
              <a:gdLst>
                <a:gd name="T0" fmla="*/ 361 w 361"/>
                <a:gd name="T1" fmla="*/ 912 h 1430"/>
                <a:gd name="T2" fmla="*/ 361 w 361"/>
                <a:gd name="T3" fmla="*/ 915 h 1430"/>
                <a:gd name="T4" fmla="*/ 8 w 361"/>
                <a:gd name="T5" fmla="*/ 1428 h 1430"/>
                <a:gd name="T6" fmla="*/ 2 w 361"/>
                <a:gd name="T7" fmla="*/ 1429 h 1430"/>
                <a:gd name="T8" fmla="*/ 1 w 361"/>
                <a:gd name="T9" fmla="*/ 1423 h 1430"/>
                <a:gd name="T10" fmla="*/ 353 w 361"/>
                <a:gd name="T11" fmla="*/ 913 h 1430"/>
                <a:gd name="T12" fmla="*/ 99 w 361"/>
                <a:gd name="T13" fmla="*/ 5 h 1430"/>
                <a:gd name="T14" fmla="*/ 101 w 361"/>
                <a:gd name="T15" fmla="*/ 0 h 1430"/>
                <a:gd name="T16" fmla="*/ 106 w 361"/>
                <a:gd name="T17" fmla="*/ 3 h 1430"/>
                <a:gd name="T18" fmla="*/ 361 w 361"/>
                <a:gd name="T19" fmla="*/ 912 h 1430"/>
                <a:gd name="T20" fmla="*/ 361 w 361"/>
                <a:gd name="T21" fmla="*/ 912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1" h="1430">
                  <a:moveTo>
                    <a:pt x="361" y="912"/>
                  </a:moveTo>
                  <a:cubicBezTo>
                    <a:pt x="361" y="913"/>
                    <a:pt x="361" y="915"/>
                    <a:pt x="361" y="915"/>
                  </a:cubicBezTo>
                  <a:cubicBezTo>
                    <a:pt x="8" y="1428"/>
                    <a:pt x="8" y="1428"/>
                    <a:pt x="8" y="1428"/>
                  </a:cubicBezTo>
                  <a:cubicBezTo>
                    <a:pt x="6" y="1429"/>
                    <a:pt x="4" y="1430"/>
                    <a:pt x="2" y="1429"/>
                  </a:cubicBezTo>
                  <a:cubicBezTo>
                    <a:pt x="0" y="1427"/>
                    <a:pt x="0" y="1425"/>
                    <a:pt x="1" y="1423"/>
                  </a:cubicBezTo>
                  <a:cubicBezTo>
                    <a:pt x="353" y="913"/>
                    <a:pt x="353" y="913"/>
                    <a:pt x="353" y="913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3"/>
                    <a:pt x="99" y="1"/>
                    <a:pt x="101" y="0"/>
                  </a:cubicBezTo>
                  <a:cubicBezTo>
                    <a:pt x="103" y="0"/>
                    <a:pt x="106" y="1"/>
                    <a:pt x="106" y="3"/>
                  </a:cubicBezTo>
                  <a:cubicBezTo>
                    <a:pt x="361" y="912"/>
                    <a:pt x="361" y="912"/>
                    <a:pt x="361" y="912"/>
                  </a:cubicBezTo>
                  <a:cubicBezTo>
                    <a:pt x="361" y="912"/>
                    <a:pt x="361" y="912"/>
                    <a:pt x="361" y="9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212">
              <a:extLst>
                <a:ext uri="{FF2B5EF4-FFF2-40B4-BE49-F238E27FC236}">
                  <a16:creationId xmlns:a16="http://schemas.microsoft.com/office/drawing/2014/main" id="{09EE7C8A-E49A-F14E-0C19-91172037F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2" y="512"/>
              <a:ext cx="452" cy="612"/>
            </a:xfrm>
            <a:custGeom>
              <a:avLst/>
              <a:gdLst>
                <a:gd name="T0" fmla="*/ 884 w 884"/>
                <a:gd name="T1" fmla="*/ 4 h 1187"/>
                <a:gd name="T2" fmla="*/ 883 w 884"/>
                <a:gd name="T3" fmla="*/ 7 h 1187"/>
                <a:gd name="T4" fmla="*/ 12 w 884"/>
                <a:gd name="T5" fmla="*/ 1132 h 1187"/>
                <a:gd name="T6" fmla="*/ 167 w 884"/>
                <a:gd name="T7" fmla="*/ 1179 h 1187"/>
                <a:gd name="T8" fmla="*/ 170 w 884"/>
                <a:gd name="T9" fmla="*/ 1184 h 1187"/>
                <a:gd name="T10" fmla="*/ 165 w 884"/>
                <a:gd name="T11" fmla="*/ 1186 h 1187"/>
                <a:gd name="T12" fmla="*/ 4 w 884"/>
                <a:gd name="T13" fmla="*/ 1138 h 1187"/>
                <a:gd name="T14" fmla="*/ 1 w 884"/>
                <a:gd name="T15" fmla="*/ 1136 h 1187"/>
                <a:gd name="T16" fmla="*/ 2 w 884"/>
                <a:gd name="T17" fmla="*/ 1132 h 1187"/>
                <a:gd name="T18" fmla="*/ 877 w 884"/>
                <a:gd name="T19" fmla="*/ 2 h 1187"/>
                <a:gd name="T20" fmla="*/ 882 w 884"/>
                <a:gd name="T21" fmla="*/ 2 h 1187"/>
                <a:gd name="T22" fmla="*/ 884 w 884"/>
                <a:gd name="T23" fmla="*/ 4 h 1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4" h="1187">
                  <a:moveTo>
                    <a:pt x="884" y="4"/>
                  </a:moveTo>
                  <a:cubicBezTo>
                    <a:pt x="884" y="5"/>
                    <a:pt x="884" y="6"/>
                    <a:pt x="883" y="7"/>
                  </a:cubicBezTo>
                  <a:cubicBezTo>
                    <a:pt x="12" y="1132"/>
                    <a:pt x="12" y="1132"/>
                    <a:pt x="12" y="1132"/>
                  </a:cubicBezTo>
                  <a:cubicBezTo>
                    <a:pt x="167" y="1179"/>
                    <a:pt x="167" y="1179"/>
                    <a:pt x="167" y="1179"/>
                  </a:cubicBezTo>
                  <a:cubicBezTo>
                    <a:pt x="169" y="1179"/>
                    <a:pt x="170" y="1182"/>
                    <a:pt x="170" y="1184"/>
                  </a:cubicBezTo>
                  <a:cubicBezTo>
                    <a:pt x="169" y="1186"/>
                    <a:pt x="167" y="1187"/>
                    <a:pt x="165" y="1186"/>
                  </a:cubicBezTo>
                  <a:cubicBezTo>
                    <a:pt x="4" y="1138"/>
                    <a:pt x="4" y="1138"/>
                    <a:pt x="4" y="1138"/>
                  </a:cubicBezTo>
                  <a:cubicBezTo>
                    <a:pt x="2" y="1138"/>
                    <a:pt x="2" y="1137"/>
                    <a:pt x="1" y="1136"/>
                  </a:cubicBezTo>
                  <a:cubicBezTo>
                    <a:pt x="0" y="1135"/>
                    <a:pt x="1" y="1133"/>
                    <a:pt x="2" y="1132"/>
                  </a:cubicBezTo>
                  <a:cubicBezTo>
                    <a:pt x="877" y="2"/>
                    <a:pt x="877" y="2"/>
                    <a:pt x="877" y="2"/>
                  </a:cubicBezTo>
                  <a:cubicBezTo>
                    <a:pt x="878" y="0"/>
                    <a:pt x="881" y="0"/>
                    <a:pt x="882" y="2"/>
                  </a:cubicBezTo>
                  <a:cubicBezTo>
                    <a:pt x="884" y="2"/>
                    <a:pt x="884" y="3"/>
                    <a:pt x="88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213">
              <a:extLst>
                <a:ext uri="{FF2B5EF4-FFF2-40B4-BE49-F238E27FC236}">
                  <a16:creationId xmlns:a16="http://schemas.microsoft.com/office/drawing/2014/main" id="{E4C56823-B70F-4AE8-C4FA-D10F17C6F2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87" y="1113"/>
              <a:ext cx="564" cy="499"/>
            </a:xfrm>
            <a:custGeom>
              <a:avLst/>
              <a:gdLst>
                <a:gd name="T0" fmla="*/ 1102 w 1103"/>
                <a:gd name="T1" fmla="*/ 964 h 969"/>
                <a:gd name="T2" fmla="*/ 1102 w 1103"/>
                <a:gd name="T3" fmla="*/ 966 h 969"/>
                <a:gd name="T4" fmla="*/ 1097 w 1103"/>
                <a:gd name="T5" fmla="*/ 968 h 969"/>
                <a:gd name="T6" fmla="*/ 962 w 1103"/>
                <a:gd name="T7" fmla="*/ 918 h 969"/>
                <a:gd name="T8" fmla="*/ 960 w 1103"/>
                <a:gd name="T9" fmla="*/ 916 h 969"/>
                <a:gd name="T10" fmla="*/ 917 w 1103"/>
                <a:gd name="T11" fmla="*/ 811 h 969"/>
                <a:gd name="T12" fmla="*/ 785 w 1103"/>
                <a:gd name="T13" fmla="*/ 763 h 969"/>
                <a:gd name="T14" fmla="*/ 783 w 1103"/>
                <a:gd name="T15" fmla="*/ 761 h 969"/>
                <a:gd name="T16" fmla="*/ 737 w 1103"/>
                <a:gd name="T17" fmla="*/ 653 h 969"/>
                <a:gd name="T18" fmla="*/ 606 w 1103"/>
                <a:gd name="T19" fmla="*/ 606 h 969"/>
                <a:gd name="T20" fmla="*/ 604 w 1103"/>
                <a:gd name="T21" fmla="*/ 604 h 969"/>
                <a:gd name="T22" fmla="*/ 555 w 1103"/>
                <a:gd name="T23" fmla="*/ 494 h 969"/>
                <a:gd name="T24" fmla="*/ 426 w 1103"/>
                <a:gd name="T25" fmla="*/ 449 h 969"/>
                <a:gd name="T26" fmla="*/ 424 w 1103"/>
                <a:gd name="T27" fmla="*/ 446 h 969"/>
                <a:gd name="T28" fmla="*/ 372 w 1103"/>
                <a:gd name="T29" fmla="*/ 333 h 969"/>
                <a:gd name="T30" fmla="*/ 244 w 1103"/>
                <a:gd name="T31" fmla="*/ 289 h 969"/>
                <a:gd name="T32" fmla="*/ 242 w 1103"/>
                <a:gd name="T33" fmla="*/ 287 h 969"/>
                <a:gd name="T34" fmla="*/ 188 w 1103"/>
                <a:gd name="T35" fmla="*/ 171 h 969"/>
                <a:gd name="T36" fmla="*/ 61 w 1103"/>
                <a:gd name="T37" fmla="*/ 129 h 969"/>
                <a:gd name="T38" fmla="*/ 59 w 1103"/>
                <a:gd name="T39" fmla="*/ 127 h 969"/>
                <a:gd name="T40" fmla="*/ 1 w 1103"/>
                <a:gd name="T41" fmla="*/ 6 h 969"/>
                <a:gd name="T42" fmla="*/ 3 w 1103"/>
                <a:gd name="T43" fmla="*/ 1 h 969"/>
                <a:gd name="T44" fmla="*/ 8 w 1103"/>
                <a:gd name="T45" fmla="*/ 2 h 969"/>
                <a:gd name="T46" fmla="*/ 64 w 1103"/>
                <a:gd name="T47" fmla="*/ 122 h 969"/>
                <a:gd name="T48" fmla="*/ 191 w 1103"/>
                <a:gd name="T49" fmla="*/ 165 h 969"/>
                <a:gd name="T50" fmla="*/ 193 w 1103"/>
                <a:gd name="T51" fmla="*/ 167 h 969"/>
                <a:gd name="T52" fmla="*/ 248 w 1103"/>
                <a:gd name="T53" fmla="*/ 283 h 969"/>
                <a:gd name="T54" fmla="*/ 376 w 1103"/>
                <a:gd name="T55" fmla="*/ 327 h 969"/>
                <a:gd name="T56" fmla="*/ 378 w 1103"/>
                <a:gd name="T57" fmla="*/ 329 h 969"/>
                <a:gd name="T58" fmla="*/ 430 w 1103"/>
                <a:gd name="T59" fmla="*/ 442 h 969"/>
                <a:gd name="T60" fmla="*/ 559 w 1103"/>
                <a:gd name="T61" fmla="*/ 487 h 969"/>
                <a:gd name="T62" fmla="*/ 562 w 1103"/>
                <a:gd name="T63" fmla="*/ 490 h 969"/>
                <a:gd name="T64" fmla="*/ 611 w 1103"/>
                <a:gd name="T65" fmla="*/ 600 h 969"/>
                <a:gd name="T66" fmla="*/ 741 w 1103"/>
                <a:gd name="T67" fmla="*/ 647 h 969"/>
                <a:gd name="T68" fmla="*/ 743 w 1103"/>
                <a:gd name="T69" fmla="*/ 649 h 969"/>
                <a:gd name="T70" fmla="*/ 790 w 1103"/>
                <a:gd name="T71" fmla="*/ 756 h 969"/>
                <a:gd name="T72" fmla="*/ 921 w 1103"/>
                <a:gd name="T73" fmla="*/ 804 h 969"/>
                <a:gd name="T74" fmla="*/ 923 w 1103"/>
                <a:gd name="T75" fmla="*/ 807 h 969"/>
                <a:gd name="T76" fmla="*/ 967 w 1103"/>
                <a:gd name="T77" fmla="*/ 911 h 969"/>
                <a:gd name="T78" fmla="*/ 1100 w 1103"/>
                <a:gd name="T79" fmla="*/ 961 h 969"/>
                <a:gd name="T80" fmla="*/ 1102 w 1103"/>
                <a:gd name="T81" fmla="*/ 964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3" h="969">
                  <a:moveTo>
                    <a:pt x="1102" y="964"/>
                  </a:moveTo>
                  <a:cubicBezTo>
                    <a:pt x="1102" y="965"/>
                    <a:pt x="1103" y="965"/>
                    <a:pt x="1102" y="966"/>
                  </a:cubicBezTo>
                  <a:cubicBezTo>
                    <a:pt x="1101" y="968"/>
                    <a:pt x="1099" y="969"/>
                    <a:pt x="1097" y="968"/>
                  </a:cubicBezTo>
                  <a:cubicBezTo>
                    <a:pt x="962" y="918"/>
                    <a:pt x="962" y="918"/>
                    <a:pt x="962" y="918"/>
                  </a:cubicBezTo>
                  <a:cubicBezTo>
                    <a:pt x="962" y="918"/>
                    <a:pt x="961" y="917"/>
                    <a:pt x="960" y="916"/>
                  </a:cubicBezTo>
                  <a:cubicBezTo>
                    <a:pt x="917" y="811"/>
                    <a:pt x="917" y="811"/>
                    <a:pt x="917" y="811"/>
                  </a:cubicBezTo>
                  <a:cubicBezTo>
                    <a:pt x="785" y="763"/>
                    <a:pt x="785" y="763"/>
                    <a:pt x="785" y="763"/>
                  </a:cubicBezTo>
                  <a:cubicBezTo>
                    <a:pt x="784" y="762"/>
                    <a:pt x="784" y="762"/>
                    <a:pt x="783" y="761"/>
                  </a:cubicBezTo>
                  <a:cubicBezTo>
                    <a:pt x="737" y="653"/>
                    <a:pt x="737" y="653"/>
                    <a:pt x="737" y="653"/>
                  </a:cubicBezTo>
                  <a:cubicBezTo>
                    <a:pt x="606" y="606"/>
                    <a:pt x="606" y="606"/>
                    <a:pt x="606" y="606"/>
                  </a:cubicBezTo>
                  <a:cubicBezTo>
                    <a:pt x="606" y="606"/>
                    <a:pt x="605" y="605"/>
                    <a:pt x="604" y="604"/>
                  </a:cubicBezTo>
                  <a:cubicBezTo>
                    <a:pt x="555" y="494"/>
                    <a:pt x="555" y="494"/>
                    <a:pt x="555" y="494"/>
                  </a:cubicBezTo>
                  <a:cubicBezTo>
                    <a:pt x="426" y="449"/>
                    <a:pt x="426" y="449"/>
                    <a:pt x="426" y="449"/>
                  </a:cubicBezTo>
                  <a:cubicBezTo>
                    <a:pt x="425" y="448"/>
                    <a:pt x="424" y="448"/>
                    <a:pt x="424" y="446"/>
                  </a:cubicBezTo>
                  <a:cubicBezTo>
                    <a:pt x="372" y="333"/>
                    <a:pt x="372" y="333"/>
                    <a:pt x="372" y="333"/>
                  </a:cubicBezTo>
                  <a:cubicBezTo>
                    <a:pt x="244" y="289"/>
                    <a:pt x="244" y="289"/>
                    <a:pt x="244" y="289"/>
                  </a:cubicBezTo>
                  <a:cubicBezTo>
                    <a:pt x="244" y="289"/>
                    <a:pt x="243" y="288"/>
                    <a:pt x="242" y="287"/>
                  </a:cubicBezTo>
                  <a:cubicBezTo>
                    <a:pt x="188" y="171"/>
                    <a:pt x="188" y="171"/>
                    <a:pt x="188" y="171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28"/>
                    <a:pt x="60" y="128"/>
                    <a:pt x="59" y="12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1"/>
                    <a:pt x="8" y="2"/>
                  </a:cubicBezTo>
                  <a:cubicBezTo>
                    <a:pt x="64" y="122"/>
                    <a:pt x="64" y="122"/>
                    <a:pt x="64" y="122"/>
                  </a:cubicBezTo>
                  <a:cubicBezTo>
                    <a:pt x="191" y="165"/>
                    <a:pt x="191" y="165"/>
                    <a:pt x="191" y="165"/>
                  </a:cubicBezTo>
                  <a:cubicBezTo>
                    <a:pt x="192" y="165"/>
                    <a:pt x="193" y="166"/>
                    <a:pt x="193" y="167"/>
                  </a:cubicBezTo>
                  <a:cubicBezTo>
                    <a:pt x="248" y="283"/>
                    <a:pt x="248" y="283"/>
                    <a:pt x="248" y="283"/>
                  </a:cubicBezTo>
                  <a:cubicBezTo>
                    <a:pt x="376" y="327"/>
                    <a:pt x="376" y="327"/>
                    <a:pt x="376" y="327"/>
                  </a:cubicBezTo>
                  <a:cubicBezTo>
                    <a:pt x="377" y="327"/>
                    <a:pt x="378" y="328"/>
                    <a:pt x="378" y="329"/>
                  </a:cubicBezTo>
                  <a:cubicBezTo>
                    <a:pt x="430" y="442"/>
                    <a:pt x="430" y="442"/>
                    <a:pt x="430" y="442"/>
                  </a:cubicBezTo>
                  <a:cubicBezTo>
                    <a:pt x="559" y="487"/>
                    <a:pt x="559" y="487"/>
                    <a:pt x="559" y="487"/>
                  </a:cubicBezTo>
                  <a:cubicBezTo>
                    <a:pt x="560" y="488"/>
                    <a:pt x="561" y="488"/>
                    <a:pt x="562" y="490"/>
                  </a:cubicBezTo>
                  <a:cubicBezTo>
                    <a:pt x="611" y="600"/>
                    <a:pt x="611" y="600"/>
                    <a:pt x="611" y="600"/>
                  </a:cubicBezTo>
                  <a:cubicBezTo>
                    <a:pt x="741" y="647"/>
                    <a:pt x="741" y="647"/>
                    <a:pt x="741" y="647"/>
                  </a:cubicBezTo>
                  <a:cubicBezTo>
                    <a:pt x="742" y="647"/>
                    <a:pt x="743" y="648"/>
                    <a:pt x="743" y="649"/>
                  </a:cubicBezTo>
                  <a:cubicBezTo>
                    <a:pt x="790" y="756"/>
                    <a:pt x="790" y="756"/>
                    <a:pt x="790" y="756"/>
                  </a:cubicBezTo>
                  <a:cubicBezTo>
                    <a:pt x="921" y="804"/>
                    <a:pt x="921" y="804"/>
                    <a:pt x="921" y="804"/>
                  </a:cubicBezTo>
                  <a:cubicBezTo>
                    <a:pt x="922" y="805"/>
                    <a:pt x="923" y="806"/>
                    <a:pt x="923" y="807"/>
                  </a:cubicBezTo>
                  <a:cubicBezTo>
                    <a:pt x="967" y="911"/>
                    <a:pt x="967" y="911"/>
                    <a:pt x="967" y="911"/>
                  </a:cubicBezTo>
                  <a:cubicBezTo>
                    <a:pt x="1100" y="961"/>
                    <a:pt x="1100" y="961"/>
                    <a:pt x="1100" y="961"/>
                  </a:cubicBezTo>
                  <a:cubicBezTo>
                    <a:pt x="1101" y="961"/>
                    <a:pt x="1102" y="963"/>
                    <a:pt x="1102" y="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214">
              <a:extLst>
                <a:ext uri="{FF2B5EF4-FFF2-40B4-BE49-F238E27FC236}">
                  <a16:creationId xmlns:a16="http://schemas.microsoft.com/office/drawing/2014/main" id="{7A557742-CCEF-E394-F8B3-8A4F12E7F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37" y="604"/>
              <a:ext cx="408" cy="728"/>
            </a:xfrm>
            <a:custGeom>
              <a:avLst/>
              <a:gdLst>
                <a:gd name="T0" fmla="*/ 799 w 799"/>
                <a:gd name="T1" fmla="*/ 145 h 1414"/>
                <a:gd name="T2" fmla="*/ 798 w 799"/>
                <a:gd name="T3" fmla="*/ 147 h 1414"/>
                <a:gd name="T4" fmla="*/ 713 w 799"/>
                <a:gd name="T5" fmla="*/ 262 h 1414"/>
                <a:gd name="T6" fmla="*/ 743 w 799"/>
                <a:gd name="T7" fmla="*/ 397 h 1414"/>
                <a:gd name="T8" fmla="*/ 742 w 799"/>
                <a:gd name="T9" fmla="*/ 400 h 1414"/>
                <a:gd name="T10" fmla="*/ 7 w 799"/>
                <a:gd name="T11" fmla="*/ 1412 h 1414"/>
                <a:gd name="T12" fmla="*/ 2 w 799"/>
                <a:gd name="T13" fmla="*/ 1413 h 1414"/>
                <a:gd name="T14" fmla="*/ 1 w 799"/>
                <a:gd name="T15" fmla="*/ 1408 h 1414"/>
                <a:gd name="T16" fmla="*/ 735 w 799"/>
                <a:gd name="T17" fmla="*/ 397 h 1414"/>
                <a:gd name="T18" fmla="*/ 705 w 799"/>
                <a:gd name="T19" fmla="*/ 263 h 1414"/>
                <a:gd name="T20" fmla="*/ 706 w 799"/>
                <a:gd name="T21" fmla="*/ 259 h 1414"/>
                <a:gd name="T22" fmla="*/ 791 w 799"/>
                <a:gd name="T23" fmla="*/ 144 h 1414"/>
                <a:gd name="T24" fmla="*/ 761 w 799"/>
                <a:gd name="T25" fmla="*/ 5 h 1414"/>
                <a:gd name="T26" fmla="*/ 764 w 799"/>
                <a:gd name="T27" fmla="*/ 0 h 1414"/>
                <a:gd name="T28" fmla="*/ 769 w 799"/>
                <a:gd name="T29" fmla="*/ 3 h 1414"/>
                <a:gd name="T30" fmla="*/ 799 w 799"/>
                <a:gd name="T31" fmla="*/ 145 h 1414"/>
                <a:gd name="T32" fmla="*/ 799 w 799"/>
                <a:gd name="T33" fmla="*/ 145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9" h="1414">
                  <a:moveTo>
                    <a:pt x="799" y="145"/>
                  </a:moveTo>
                  <a:cubicBezTo>
                    <a:pt x="799" y="146"/>
                    <a:pt x="798" y="147"/>
                    <a:pt x="798" y="147"/>
                  </a:cubicBezTo>
                  <a:cubicBezTo>
                    <a:pt x="713" y="262"/>
                    <a:pt x="713" y="262"/>
                    <a:pt x="713" y="262"/>
                  </a:cubicBezTo>
                  <a:cubicBezTo>
                    <a:pt x="743" y="397"/>
                    <a:pt x="743" y="397"/>
                    <a:pt x="743" y="397"/>
                  </a:cubicBezTo>
                  <a:cubicBezTo>
                    <a:pt x="743" y="398"/>
                    <a:pt x="743" y="399"/>
                    <a:pt x="742" y="400"/>
                  </a:cubicBezTo>
                  <a:cubicBezTo>
                    <a:pt x="7" y="1412"/>
                    <a:pt x="7" y="1412"/>
                    <a:pt x="7" y="1412"/>
                  </a:cubicBezTo>
                  <a:cubicBezTo>
                    <a:pt x="6" y="1414"/>
                    <a:pt x="4" y="1414"/>
                    <a:pt x="2" y="1413"/>
                  </a:cubicBezTo>
                  <a:cubicBezTo>
                    <a:pt x="0" y="1412"/>
                    <a:pt x="0" y="1410"/>
                    <a:pt x="1" y="1408"/>
                  </a:cubicBezTo>
                  <a:cubicBezTo>
                    <a:pt x="735" y="397"/>
                    <a:pt x="735" y="397"/>
                    <a:pt x="735" y="397"/>
                  </a:cubicBezTo>
                  <a:cubicBezTo>
                    <a:pt x="705" y="263"/>
                    <a:pt x="705" y="263"/>
                    <a:pt x="705" y="263"/>
                  </a:cubicBezTo>
                  <a:cubicBezTo>
                    <a:pt x="705" y="261"/>
                    <a:pt x="705" y="260"/>
                    <a:pt x="706" y="259"/>
                  </a:cubicBezTo>
                  <a:cubicBezTo>
                    <a:pt x="791" y="144"/>
                    <a:pt x="791" y="144"/>
                    <a:pt x="791" y="144"/>
                  </a:cubicBezTo>
                  <a:cubicBezTo>
                    <a:pt x="761" y="5"/>
                    <a:pt x="761" y="5"/>
                    <a:pt x="761" y="5"/>
                  </a:cubicBezTo>
                  <a:cubicBezTo>
                    <a:pt x="760" y="3"/>
                    <a:pt x="762" y="1"/>
                    <a:pt x="764" y="0"/>
                  </a:cubicBezTo>
                  <a:cubicBezTo>
                    <a:pt x="766" y="0"/>
                    <a:pt x="768" y="1"/>
                    <a:pt x="769" y="3"/>
                  </a:cubicBezTo>
                  <a:cubicBezTo>
                    <a:pt x="799" y="145"/>
                    <a:pt x="799" y="145"/>
                    <a:pt x="799" y="145"/>
                  </a:cubicBezTo>
                  <a:cubicBezTo>
                    <a:pt x="799" y="144"/>
                    <a:pt x="799" y="144"/>
                    <a:pt x="799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215">
              <a:extLst>
                <a:ext uri="{FF2B5EF4-FFF2-40B4-BE49-F238E27FC236}">
                  <a16:creationId xmlns:a16="http://schemas.microsoft.com/office/drawing/2014/main" id="{D5A7CB99-C4CD-8D9C-9FCB-1BCEC6CD3A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53" y="395"/>
              <a:ext cx="236" cy="113"/>
            </a:xfrm>
            <a:custGeom>
              <a:avLst/>
              <a:gdLst>
                <a:gd name="T0" fmla="*/ 461 w 461"/>
                <a:gd name="T1" fmla="*/ 57 h 219"/>
                <a:gd name="T2" fmla="*/ 461 w 461"/>
                <a:gd name="T3" fmla="*/ 59 h 219"/>
                <a:gd name="T4" fmla="*/ 456 w 461"/>
                <a:gd name="T5" fmla="*/ 62 h 219"/>
                <a:gd name="T6" fmla="*/ 192 w 461"/>
                <a:gd name="T7" fmla="*/ 9 h 219"/>
                <a:gd name="T8" fmla="*/ 7 w 461"/>
                <a:gd name="T9" fmla="*/ 217 h 219"/>
                <a:gd name="T10" fmla="*/ 2 w 461"/>
                <a:gd name="T11" fmla="*/ 218 h 219"/>
                <a:gd name="T12" fmla="*/ 1 w 461"/>
                <a:gd name="T13" fmla="*/ 212 h 219"/>
                <a:gd name="T14" fmla="*/ 188 w 461"/>
                <a:gd name="T15" fmla="*/ 2 h 219"/>
                <a:gd name="T16" fmla="*/ 192 w 461"/>
                <a:gd name="T17" fmla="*/ 1 h 219"/>
                <a:gd name="T18" fmla="*/ 458 w 461"/>
                <a:gd name="T19" fmla="*/ 54 h 219"/>
                <a:gd name="T20" fmla="*/ 461 w 461"/>
                <a:gd name="T21" fmla="*/ 5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" h="219">
                  <a:moveTo>
                    <a:pt x="461" y="57"/>
                  </a:moveTo>
                  <a:cubicBezTo>
                    <a:pt x="461" y="58"/>
                    <a:pt x="461" y="58"/>
                    <a:pt x="461" y="59"/>
                  </a:cubicBezTo>
                  <a:cubicBezTo>
                    <a:pt x="461" y="61"/>
                    <a:pt x="459" y="62"/>
                    <a:pt x="456" y="62"/>
                  </a:cubicBezTo>
                  <a:cubicBezTo>
                    <a:pt x="192" y="9"/>
                    <a:pt x="192" y="9"/>
                    <a:pt x="192" y="9"/>
                  </a:cubicBezTo>
                  <a:cubicBezTo>
                    <a:pt x="7" y="217"/>
                    <a:pt x="7" y="217"/>
                    <a:pt x="7" y="217"/>
                  </a:cubicBezTo>
                  <a:cubicBezTo>
                    <a:pt x="6" y="219"/>
                    <a:pt x="3" y="219"/>
                    <a:pt x="2" y="218"/>
                  </a:cubicBezTo>
                  <a:cubicBezTo>
                    <a:pt x="0" y="216"/>
                    <a:pt x="0" y="214"/>
                    <a:pt x="1" y="212"/>
                  </a:cubicBezTo>
                  <a:cubicBezTo>
                    <a:pt x="188" y="2"/>
                    <a:pt x="188" y="2"/>
                    <a:pt x="188" y="2"/>
                  </a:cubicBezTo>
                  <a:cubicBezTo>
                    <a:pt x="189" y="1"/>
                    <a:pt x="190" y="0"/>
                    <a:pt x="192" y="1"/>
                  </a:cubicBezTo>
                  <a:cubicBezTo>
                    <a:pt x="458" y="54"/>
                    <a:pt x="458" y="54"/>
                    <a:pt x="458" y="54"/>
                  </a:cubicBezTo>
                  <a:cubicBezTo>
                    <a:pt x="460" y="54"/>
                    <a:pt x="461" y="56"/>
                    <a:pt x="461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216">
              <a:extLst>
                <a:ext uri="{FF2B5EF4-FFF2-40B4-BE49-F238E27FC236}">
                  <a16:creationId xmlns:a16="http://schemas.microsoft.com/office/drawing/2014/main" id="{620C0F8F-FACA-2D76-63E3-98D2BDC1AB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7" y="1175"/>
              <a:ext cx="465" cy="411"/>
            </a:xfrm>
            <a:custGeom>
              <a:avLst/>
              <a:gdLst>
                <a:gd name="T0" fmla="*/ 910 w 910"/>
                <a:gd name="T1" fmla="*/ 793 h 798"/>
                <a:gd name="T2" fmla="*/ 910 w 910"/>
                <a:gd name="T3" fmla="*/ 795 h 798"/>
                <a:gd name="T4" fmla="*/ 905 w 910"/>
                <a:gd name="T5" fmla="*/ 797 h 798"/>
                <a:gd name="T6" fmla="*/ 773 w 910"/>
                <a:gd name="T7" fmla="*/ 748 h 798"/>
                <a:gd name="T8" fmla="*/ 771 w 910"/>
                <a:gd name="T9" fmla="*/ 746 h 798"/>
                <a:gd name="T10" fmla="*/ 726 w 910"/>
                <a:gd name="T11" fmla="*/ 642 h 798"/>
                <a:gd name="T12" fmla="*/ 597 w 910"/>
                <a:gd name="T13" fmla="*/ 595 h 798"/>
                <a:gd name="T14" fmla="*/ 594 w 910"/>
                <a:gd name="T15" fmla="*/ 592 h 798"/>
                <a:gd name="T16" fmla="*/ 547 w 910"/>
                <a:gd name="T17" fmla="*/ 485 h 798"/>
                <a:gd name="T18" fmla="*/ 419 w 910"/>
                <a:gd name="T19" fmla="*/ 439 h 798"/>
                <a:gd name="T20" fmla="*/ 417 w 910"/>
                <a:gd name="T21" fmla="*/ 437 h 798"/>
                <a:gd name="T22" fmla="*/ 366 w 910"/>
                <a:gd name="T23" fmla="*/ 327 h 798"/>
                <a:gd name="T24" fmla="*/ 240 w 910"/>
                <a:gd name="T25" fmla="*/ 283 h 798"/>
                <a:gd name="T26" fmla="*/ 238 w 910"/>
                <a:gd name="T27" fmla="*/ 281 h 798"/>
                <a:gd name="T28" fmla="*/ 185 w 910"/>
                <a:gd name="T29" fmla="*/ 168 h 798"/>
                <a:gd name="T30" fmla="*/ 60 w 910"/>
                <a:gd name="T31" fmla="*/ 125 h 798"/>
                <a:gd name="T32" fmla="*/ 57 w 910"/>
                <a:gd name="T33" fmla="*/ 123 h 798"/>
                <a:gd name="T34" fmla="*/ 1 w 910"/>
                <a:gd name="T35" fmla="*/ 6 h 798"/>
                <a:gd name="T36" fmla="*/ 3 w 910"/>
                <a:gd name="T37" fmla="*/ 1 h 798"/>
                <a:gd name="T38" fmla="*/ 8 w 910"/>
                <a:gd name="T39" fmla="*/ 2 h 798"/>
                <a:gd name="T40" fmla="*/ 64 w 910"/>
                <a:gd name="T41" fmla="*/ 118 h 798"/>
                <a:gd name="T42" fmla="*/ 189 w 910"/>
                <a:gd name="T43" fmla="*/ 161 h 798"/>
                <a:gd name="T44" fmla="*/ 191 w 910"/>
                <a:gd name="T45" fmla="*/ 163 h 798"/>
                <a:gd name="T46" fmla="*/ 244 w 910"/>
                <a:gd name="T47" fmla="*/ 276 h 798"/>
                <a:gd name="T48" fmla="*/ 370 w 910"/>
                <a:gd name="T49" fmla="*/ 321 h 798"/>
                <a:gd name="T50" fmla="*/ 372 w 910"/>
                <a:gd name="T51" fmla="*/ 323 h 798"/>
                <a:gd name="T52" fmla="*/ 423 w 910"/>
                <a:gd name="T53" fmla="*/ 432 h 798"/>
                <a:gd name="T54" fmla="*/ 550 w 910"/>
                <a:gd name="T55" fmla="*/ 478 h 798"/>
                <a:gd name="T56" fmla="*/ 553 w 910"/>
                <a:gd name="T57" fmla="*/ 480 h 798"/>
                <a:gd name="T58" fmla="*/ 600 w 910"/>
                <a:gd name="T59" fmla="*/ 588 h 798"/>
                <a:gd name="T60" fmla="*/ 729 w 910"/>
                <a:gd name="T61" fmla="*/ 635 h 798"/>
                <a:gd name="T62" fmla="*/ 732 w 910"/>
                <a:gd name="T63" fmla="*/ 637 h 798"/>
                <a:gd name="T64" fmla="*/ 776 w 910"/>
                <a:gd name="T65" fmla="*/ 741 h 798"/>
                <a:gd name="T66" fmla="*/ 907 w 910"/>
                <a:gd name="T67" fmla="*/ 790 h 798"/>
                <a:gd name="T68" fmla="*/ 910 w 910"/>
                <a:gd name="T69" fmla="*/ 793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0" h="798">
                  <a:moveTo>
                    <a:pt x="910" y="793"/>
                  </a:moveTo>
                  <a:cubicBezTo>
                    <a:pt x="910" y="794"/>
                    <a:pt x="910" y="794"/>
                    <a:pt x="910" y="795"/>
                  </a:cubicBezTo>
                  <a:cubicBezTo>
                    <a:pt x="909" y="797"/>
                    <a:pt x="906" y="798"/>
                    <a:pt x="905" y="797"/>
                  </a:cubicBezTo>
                  <a:cubicBezTo>
                    <a:pt x="773" y="748"/>
                    <a:pt x="773" y="748"/>
                    <a:pt x="773" y="748"/>
                  </a:cubicBezTo>
                  <a:cubicBezTo>
                    <a:pt x="772" y="748"/>
                    <a:pt x="771" y="747"/>
                    <a:pt x="771" y="746"/>
                  </a:cubicBezTo>
                  <a:cubicBezTo>
                    <a:pt x="726" y="642"/>
                    <a:pt x="726" y="642"/>
                    <a:pt x="726" y="642"/>
                  </a:cubicBezTo>
                  <a:cubicBezTo>
                    <a:pt x="597" y="595"/>
                    <a:pt x="597" y="595"/>
                    <a:pt x="597" y="595"/>
                  </a:cubicBezTo>
                  <a:cubicBezTo>
                    <a:pt x="596" y="594"/>
                    <a:pt x="595" y="594"/>
                    <a:pt x="594" y="592"/>
                  </a:cubicBezTo>
                  <a:cubicBezTo>
                    <a:pt x="547" y="485"/>
                    <a:pt x="547" y="485"/>
                    <a:pt x="547" y="485"/>
                  </a:cubicBezTo>
                  <a:cubicBezTo>
                    <a:pt x="419" y="439"/>
                    <a:pt x="419" y="439"/>
                    <a:pt x="419" y="439"/>
                  </a:cubicBezTo>
                  <a:cubicBezTo>
                    <a:pt x="418" y="439"/>
                    <a:pt x="417" y="438"/>
                    <a:pt x="417" y="437"/>
                  </a:cubicBezTo>
                  <a:cubicBezTo>
                    <a:pt x="366" y="327"/>
                    <a:pt x="366" y="327"/>
                    <a:pt x="366" y="327"/>
                  </a:cubicBezTo>
                  <a:cubicBezTo>
                    <a:pt x="240" y="283"/>
                    <a:pt x="240" y="283"/>
                    <a:pt x="240" y="283"/>
                  </a:cubicBezTo>
                  <a:cubicBezTo>
                    <a:pt x="239" y="283"/>
                    <a:pt x="238" y="282"/>
                    <a:pt x="238" y="281"/>
                  </a:cubicBezTo>
                  <a:cubicBezTo>
                    <a:pt x="185" y="168"/>
                    <a:pt x="185" y="168"/>
                    <a:pt x="185" y="168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9" y="125"/>
                    <a:pt x="58" y="124"/>
                    <a:pt x="57" y="12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64" y="118"/>
                    <a:pt x="64" y="118"/>
                    <a:pt x="64" y="118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90" y="161"/>
                    <a:pt x="191" y="162"/>
                    <a:pt x="191" y="163"/>
                  </a:cubicBezTo>
                  <a:cubicBezTo>
                    <a:pt x="244" y="276"/>
                    <a:pt x="244" y="276"/>
                    <a:pt x="244" y="276"/>
                  </a:cubicBezTo>
                  <a:cubicBezTo>
                    <a:pt x="370" y="321"/>
                    <a:pt x="370" y="321"/>
                    <a:pt x="370" y="321"/>
                  </a:cubicBezTo>
                  <a:cubicBezTo>
                    <a:pt x="371" y="321"/>
                    <a:pt x="372" y="322"/>
                    <a:pt x="372" y="323"/>
                  </a:cubicBezTo>
                  <a:cubicBezTo>
                    <a:pt x="423" y="432"/>
                    <a:pt x="423" y="432"/>
                    <a:pt x="423" y="432"/>
                  </a:cubicBezTo>
                  <a:cubicBezTo>
                    <a:pt x="550" y="478"/>
                    <a:pt x="550" y="478"/>
                    <a:pt x="550" y="478"/>
                  </a:cubicBezTo>
                  <a:cubicBezTo>
                    <a:pt x="551" y="479"/>
                    <a:pt x="552" y="479"/>
                    <a:pt x="553" y="480"/>
                  </a:cubicBezTo>
                  <a:cubicBezTo>
                    <a:pt x="600" y="588"/>
                    <a:pt x="600" y="588"/>
                    <a:pt x="600" y="588"/>
                  </a:cubicBezTo>
                  <a:cubicBezTo>
                    <a:pt x="729" y="635"/>
                    <a:pt x="729" y="635"/>
                    <a:pt x="729" y="635"/>
                  </a:cubicBezTo>
                  <a:cubicBezTo>
                    <a:pt x="730" y="635"/>
                    <a:pt x="731" y="636"/>
                    <a:pt x="732" y="637"/>
                  </a:cubicBezTo>
                  <a:cubicBezTo>
                    <a:pt x="776" y="741"/>
                    <a:pt x="776" y="741"/>
                    <a:pt x="776" y="741"/>
                  </a:cubicBezTo>
                  <a:cubicBezTo>
                    <a:pt x="907" y="790"/>
                    <a:pt x="907" y="790"/>
                    <a:pt x="907" y="790"/>
                  </a:cubicBezTo>
                  <a:cubicBezTo>
                    <a:pt x="909" y="790"/>
                    <a:pt x="910" y="792"/>
                    <a:pt x="910" y="7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217">
              <a:extLst>
                <a:ext uri="{FF2B5EF4-FFF2-40B4-BE49-F238E27FC236}">
                  <a16:creationId xmlns:a16="http://schemas.microsoft.com/office/drawing/2014/main" id="{F6099077-71DD-26A0-4A68-D905DC1C04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6" y="854"/>
              <a:ext cx="820" cy="839"/>
            </a:xfrm>
            <a:custGeom>
              <a:avLst/>
              <a:gdLst>
                <a:gd name="T0" fmla="*/ 1605 w 1605"/>
                <a:gd name="T1" fmla="*/ 1624 h 1629"/>
                <a:gd name="T2" fmla="*/ 1603 w 1605"/>
                <a:gd name="T3" fmla="*/ 1629 h 1629"/>
                <a:gd name="T4" fmla="*/ 1597 w 1605"/>
                <a:gd name="T5" fmla="*/ 1626 h 1629"/>
                <a:gd name="T6" fmla="*/ 1261 w 1605"/>
                <a:gd name="T7" fmla="*/ 661 h 1629"/>
                <a:gd name="T8" fmla="*/ 1262 w 1605"/>
                <a:gd name="T9" fmla="*/ 657 h 1629"/>
                <a:gd name="T10" fmla="*/ 1363 w 1605"/>
                <a:gd name="T11" fmla="*/ 522 h 1629"/>
                <a:gd name="T12" fmla="*/ 1318 w 1605"/>
                <a:gd name="T13" fmla="*/ 385 h 1629"/>
                <a:gd name="T14" fmla="*/ 4 w 1605"/>
                <a:gd name="T15" fmla="*/ 8 h 1629"/>
                <a:gd name="T16" fmla="*/ 1 w 1605"/>
                <a:gd name="T17" fmla="*/ 3 h 1629"/>
                <a:gd name="T18" fmla="*/ 6 w 1605"/>
                <a:gd name="T19" fmla="*/ 0 h 1629"/>
                <a:gd name="T20" fmla="*/ 1323 w 1605"/>
                <a:gd name="T21" fmla="*/ 378 h 1629"/>
                <a:gd name="T22" fmla="*/ 1325 w 1605"/>
                <a:gd name="T23" fmla="*/ 381 h 1629"/>
                <a:gd name="T24" fmla="*/ 1371 w 1605"/>
                <a:gd name="T25" fmla="*/ 521 h 1629"/>
                <a:gd name="T26" fmla="*/ 1371 w 1605"/>
                <a:gd name="T27" fmla="*/ 525 h 1629"/>
                <a:gd name="T28" fmla="*/ 1269 w 1605"/>
                <a:gd name="T29" fmla="*/ 661 h 1629"/>
                <a:gd name="T30" fmla="*/ 1605 w 1605"/>
                <a:gd name="T31" fmla="*/ 1624 h 1629"/>
                <a:gd name="T32" fmla="*/ 1605 w 1605"/>
                <a:gd name="T33" fmla="*/ 1624 h 1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5" h="1629">
                  <a:moveTo>
                    <a:pt x="1605" y="1624"/>
                  </a:moveTo>
                  <a:cubicBezTo>
                    <a:pt x="1605" y="1626"/>
                    <a:pt x="1604" y="1628"/>
                    <a:pt x="1603" y="1629"/>
                  </a:cubicBezTo>
                  <a:cubicBezTo>
                    <a:pt x="1601" y="1629"/>
                    <a:pt x="1598" y="1629"/>
                    <a:pt x="1597" y="1626"/>
                  </a:cubicBezTo>
                  <a:cubicBezTo>
                    <a:pt x="1261" y="661"/>
                    <a:pt x="1261" y="661"/>
                    <a:pt x="1261" y="661"/>
                  </a:cubicBezTo>
                  <a:cubicBezTo>
                    <a:pt x="1261" y="660"/>
                    <a:pt x="1261" y="658"/>
                    <a:pt x="1262" y="657"/>
                  </a:cubicBezTo>
                  <a:cubicBezTo>
                    <a:pt x="1363" y="522"/>
                    <a:pt x="1363" y="522"/>
                    <a:pt x="1363" y="522"/>
                  </a:cubicBezTo>
                  <a:cubicBezTo>
                    <a:pt x="1318" y="385"/>
                    <a:pt x="1318" y="385"/>
                    <a:pt x="1318" y="38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4" y="0"/>
                    <a:pt x="6" y="0"/>
                  </a:cubicBezTo>
                  <a:cubicBezTo>
                    <a:pt x="1323" y="378"/>
                    <a:pt x="1323" y="378"/>
                    <a:pt x="1323" y="378"/>
                  </a:cubicBezTo>
                  <a:cubicBezTo>
                    <a:pt x="1324" y="379"/>
                    <a:pt x="1325" y="380"/>
                    <a:pt x="1325" y="381"/>
                  </a:cubicBezTo>
                  <a:cubicBezTo>
                    <a:pt x="1371" y="521"/>
                    <a:pt x="1371" y="521"/>
                    <a:pt x="1371" y="521"/>
                  </a:cubicBezTo>
                  <a:cubicBezTo>
                    <a:pt x="1372" y="522"/>
                    <a:pt x="1372" y="524"/>
                    <a:pt x="1371" y="525"/>
                  </a:cubicBezTo>
                  <a:cubicBezTo>
                    <a:pt x="1269" y="661"/>
                    <a:pt x="1269" y="661"/>
                    <a:pt x="1269" y="661"/>
                  </a:cubicBezTo>
                  <a:cubicBezTo>
                    <a:pt x="1605" y="1624"/>
                    <a:pt x="1605" y="1624"/>
                    <a:pt x="1605" y="1624"/>
                  </a:cubicBezTo>
                  <a:cubicBezTo>
                    <a:pt x="1605" y="1624"/>
                    <a:pt x="1605" y="1624"/>
                    <a:pt x="1605" y="1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218">
              <a:extLst>
                <a:ext uri="{FF2B5EF4-FFF2-40B4-BE49-F238E27FC236}">
                  <a16:creationId xmlns:a16="http://schemas.microsoft.com/office/drawing/2014/main" id="{952211A0-CB13-0CDD-92F1-FA5372F01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9" y="792"/>
              <a:ext cx="838" cy="846"/>
            </a:xfrm>
            <a:custGeom>
              <a:avLst/>
              <a:gdLst>
                <a:gd name="T0" fmla="*/ 1639 w 1639"/>
                <a:gd name="T1" fmla="*/ 1377 h 1641"/>
                <a:gd name="T2" fmla="*/ 1639 w 1639"/>
                <a:gd name="T3" fmla="*/ 1379 h 1641"/>
                <a:gd name="T4" fmla="*/ 1462 w 1639"/>
                <a:gd name="T5" fmla="*/ 1638 h 1641"/>
                <a:gd name="T6" fmla="*/ 1457 w 1639"/>
                <a:gd name="T7" fmla="*/ 1639 h 1641"/>
                <a:gd name="T8" fmla="*/ 1456 w 1639"/>
                <a:gd name="T9" fmla="*/ 1634 h 1641"/>
                <a:gd name="T10" fmla="*/ 1631 w 1639"/>
                <a:gd name="T11" fmla="*/ 1376 h 1641"/>
                <a:gd name="T12" fmla="*/ 1316 w 1639"/>
                <a:gd name="T13" fmla="*/ 369 h 1641"/>
                <a:gd name="T14" fmla="*/ 4 w 1639"/>
                <a:gd name="T15" fmla="*/ 9 h 1641"/>
                <a:gd name="T16" fmla="*/ 1 w 1639"/>
                <a:gd name="T17" fmla="*/ 4 h 1641"/>
                <a:gd name="T18" fmla="*/ 5 w 1639"/>
                <a:gd name="T19" fmla="*/ 1 h 1641"/>
                <a:gd name="T20" fmla="*/ 1320 w 1639"/>
                <a:gd name="T21" fmla="*/ 362 h 1641"/>
                <a:gd name="T22" fmla="*/ 1323 w 1639"/>
                <a:gd name="T23" fmla="*/ 365 h 1641"/>
                <a:gd name="T24" fmla="*/ 1639 w 1639"/>
                <a:gd name="T25" fmla="*/ 1376 h 1641"/>
                <a:gd name="T26" fmla="*/ 1639 w 1639"/>
                <a:gd name="T27" fmla="*/ 1377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9" h="1641">
                  <a:moveTo>
                    <a:pt x="1639" y="1377"/>
                  </a:moveTo>
                  <a:cubicBezTo>
                    <a:pt x="1639" y="1377"/>
                    <a:pt x="1639" y="1379"/>
                    <a:pt x="1639" y="1379"/>
                  </a:cubicBezTo>
                  <a:cubicBezTo>
                    <a:pt x="1462" y="1638"/>
                    <a:pt x="1462" y="1638"/>
                    <a:pt x="1462" y="1638"/>
                  </a:cubicBezTo>
                  <a:cubicBezTo>
                    <a:pt x="1461" y="1640"/>
                    <a:pt x="1458" y="1641"/>
                    <a:pt x="1457" y="1639"/>
                  </a:cubicBezTo>
                  <a:cubicBezTo>
                    <a:pt x="1455" y="1638"/>
                    <a:pt x="1454" y="1636"/>
                    <a:pt x="1456" y="1634"/>
                  </a:cubicBezTo>
                  <a:cubicBezTo>
                    <a:pt x="1631" y="1376"/>
                    <a:pt x="1631" y="1376"/>
                    <a:pt x="1631" y="1376"/>
                  </a:cubicBezTo>
                  <a:cubicBezTo>
                    <a:pt x="1316" y="369"/>
                    <a:pt x="1316" y="369"/>
                    <a:pt x="1316" y="36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2"/>
                    <a:pt x="3" y="0"/>
                    <a:pt x="5" y="1"/>
                  </a:cubicBezTo>
                  <a:cubicBezTo>
                    <a:pt x="1320" y="362"/>
                    <a:pt x="1320" y="362"/>
                    <a:pt x="1320" y="362"/>
                  </a:cubicBezTo>
                  <a:cubicBezTo>
                    <a:pt x="1321" y="362"/>
                    <a:pt x="1322" y="364"/>
                    <a:pt x="1323" y="365"/>
                  </a:cubicBezTo>
                  <a:cubicBezTo>
                    <a:pt x="1639" y="1376"/>
                    <a:pt x="1639" y="1376"/>
                    <a:pt x="1639" y="1376"/>
                  </a:cubicBezTo>
                  <a:cubicBezTo>
                    <a:pt x="1639" y="1376"/>
                    <a:pt x="1639" y="1377"/>
                    <a:pt x="1639" y="13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219">
              <a:extLst>
                <a:ext uri="{FF2B5EF4-FFF2-40B4-BE49-F238E27FC236}">
                  <a16:creationId xmlns:a16="http://schemas.microsoft.com/office/drawing/2014/main" id="{D8F771DD-CA40-85D4-4559-A2292E3A1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45" y="1235"/>
              <a:ext cx="369" cy="326"/>
            </a:xfrm>
            <a:custGeom>
              <a:avLst/>
              <a:gdLst>
                <a:gd name="T0" fmla="*/ 722 w 722"/>
                <a:gd name="T1" fmla="*/ 627 h 632"/>
                <a:gd name="T2" fmla="*/ 722 w 722"/>
                <a:gd name="T3" fmla="*/ 629 h 632"/>
                <a:gd name="T4" fmla="*/ 717 w 722"/>
                <a:gd name="T5" fmla="*/ 631 h 632"/>
                <a:gd name="T6" fmla="*/ 587 w 722"/>
                <a:gd name="T7" fmla="*/ 583 h 632"/>
                <a:gd name="T8" fmla="*/ 585 w 722"/>
                <a:gd name="T9" fmla="*/ 581 h 632"/>
                <a:gd name="T10" fmla="*/ 539 w 722"/>
                <a:gd name="T11" fmla="*/ 477 h 632"/>
                <a:gd name="T12" fmla="*/ 412 w 722"/>
                <a:gd name="T13" fmla="*/ 430 h 632"/>
                <a:gd name="T14" fmla="*/ 410 w 722"/>
                <a:gd name="T15" fmla="*/ 428 h 632"/>
                <a:gd name="T16" fmla="*/ 361 w 722"/>
                <a:gd name="T17" fmla="*/ 321 h 632"/>
                <a:gd name="T18" fmla="*/ 236 w 722"/>
                <a:gd name="T19" fmla="*/ 276 h 632"/>
                <a:gd name="T20" fmla="*/ 233 w 722"/>
                <a:gd name="T21" fmla="*/ 274 h 632"/>
                <a:gd name="T22" fmla="*/ 182 w 722"/>
                <a:gd name="T23" fmla="*/ 165 h 632"/>
                <a:gd name="T24" fmla="*/ 58 w 722"/>
                <a:gd name="T25" fmla="*/ 121 h 632"/>
                <a:gd name="T26" fmla="*/ 55 w 722"/>
                <a:gd name="T27" fmla="*/ 119 h 632"/>
                <a:gd name="T28" fmla="*/ 1 w 722"/>
                <a:gd name="T29" fmla="*/ 7 h 632"/>
                <a:gd name="T30" fmla="*/ 3 w 722"/>
                <a:gd name="T31" fmla="*/ 1 h 632"/>
                <a:gd name="T32" fmla="*/ 8 w 722"/>
                <a:gd name="T33" fmla="*/ 3 h 632"/>
                <a:gd name="T34" fmla="*/ 63 w 722"/>
                <a:gd name="T35" fmla="*/ 115 h 632"/>
                <a:gd name="T36" fmla="*/ 186 w 722"/>
                <a:gd name="T37" fmla="*/ 158 h 632"/>
                <a:gd name="T38" fmla="*/ 189 w 722"/>
                <a:gd name="T39" fmla="*/ 161 h 632"/>
                <a:gd name="T40" fmla="*/ 240 w 722"/>
                <a:gd name="T41" fmla="*/ 270 h 632"/>
                <a:gd name="T42" fmla="*/ 366 w 722"/>
                <a:gd name="T43" fmla="*/ 315 h 632"/>
                <a:gd name="T44" fmla="*/ 368 w 722"/>
                <a:gd name="T45" fmla="*/ 317 h 632"/>
                <a:gd name="T46" fmla="*/ 417 w 722"/>
                <a:gd name="T47" fmla="*/ 423 h 632"/>
                <a:gd name="T48" fmla="*/ 544 w 722"/>
                <a:gd name="T49" fmla="*/ 470 h 632"/>
                <a:gd name="T50" fmla="*/ 546 w 722"/>
                <a:gd name="T51" fmla="*/ 472 h 632"/>
                <a:gd name="T52" fmla="*/ 592 w 722"/>
                <a:gd name="T53" fmla="*/ 576 h 632"/>
                <a:gd name="T54" fmla="*/ 720 w 722"/>
                <a:gd name="T55" fmla="*/ 624 h 632"/>
                <a:gd name="T56" fmla="*/ 722 w 722"/>
                <a:gd name="T57" fmla="*/ 627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22" h="632">
                  <a:moveTo>
                    <a:pt x="722" y="627"/>
                  </a:moveTo>
                  <a:cubicBezTo>
                    <a:pt x="722" y="628"/>
                    <a:pt x="722" y="628"/>
                    <a:pt x="722" y="629"/>
                  </a:cubicBezTo>
                  <a:cubicBezTo>
                    <a:pt x="721" y="631"/>
                    <a:pt x="718" y="632"/>
                    <a:pt x="717" y="631"/>
                  </a:cubicBezTo>
                  <a:cubicBezTo>
                    <a:pt x="587" y="583"/>
                    <a:pt x="587" y="583"/>
                    <a:pt x="587" y="583"/>
                  </a:cubicBezTo>
                  <a:cubicBezTo>
                    <a:pt x="587" y="582"/>
                    <a:pt x="586" y="582"/>
                    <a:pt x="585" y="581"/>
                  </a:cubicBezTo>
                  <a:cubicBezTo>
                    <a:pt x="539" y="477"/>
                    <a:pt x="539" y="477"/>
                    <a:pt x="539" y="477"/>
                  </a:cubicBezTo>
                  <a:cubicBezTo>
                    <a:pt x="412" y="430"/>
                    <a:pt x="412" y="430"/>
                    <a:pt x="412" y="430"/>
                  </a:cubicBezTo>
                  <a:cubicBezTo>
                    <a:pt x="411" y="430"/>
                    <a:pt x="410" y="429"/>
                    <a:pt x="410" y="428"/>
                  </a:cubicBezTo>
                  <a:cubicBezTo>
                    <a:pt x="361" y="321"/>
                    <a:pt x="361" y="321"/>
                    <a:pt x="361" y="321"/>
                  </a:cubicBezTo>
                  <a:cubicBezTo>
                    <a:pt x="236" y="276"/>
                    <a:pt x="236" y="276"/>
                    <a:pt x="236" y="276"/>
                  </a:cubicBezTo>
                  <a:cubicBezTo>
                    <a:pt x="235" y="276"/>
                    <a:pt x="234" y="275"/>
                    <a:pt x="233" y="274"/>
                  </a:cubicBezTo>
                  <a:cubicBezTo>
                    <a:pt x="182" y="165"/>
                    <a:pt x="182" y="165"/>
                    <a:pt x="182" y="165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57" y="121"/>
                    <a:pt x="56" y="120"/>
                    <a:pt x="55" y="11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186" y="158"/>
                    <a:pt x="186" y="158"/>
                    <a:pt x="186" y="158"/>
                  </a:cubicBezTo>
                  <a:cubicBezTo>
                    <a:pt x="187" y="159"/>
                    <a:pt x="188" y="159"/>
                    <a:pt x="189" y="161"/>
                  </a:cubicBezTo>
                  <a:cubicBezTo>
                    <a:pt x="240" y="270"/>
                    <a:pt x="240" y="270"/>
                    <a:pt x="240" y="270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67" y="315"/>
                    <a:pt x="367" y="316"/>
                    <a:pt x="368" y="317"/>
                  </a:cubicBezTo>
                  <a:cubicBezTo>
                    <a:pt x="417" y="423"/>
                    <a:pt x="417" y="423"/>
                    <a:pt x="417" y="423"/>
                  </a:cubicBezTo>
                  <a:cubicBezTo>
                    <a:pt x="544" y="470"/>
                    <a:pt x="544" y="470"/>
                    <a:pt x="544" y="470"/>
                  </a:cubicBezTo>
                  <a:cubicBezTo>
                    <a:pt x="545" y="470"/>
                    <a:pt x="545" y="471"/>
                    <a:pt x="546" y="472"/>
                  </a:cubicBezTo>
                  <a:cubicBezTo>
                    <a:pt x="592" y="576"/>
                    <a:pt x="592" y="576"/>
                    <a:pt x="592" y="576"/>
                  </a:cubicBezTo>
                  <a:cubicBezTo>
                    <a:pt x="720" y="624"/>
                    <a:pt x="720" y="624"/>
                    <a:pt x="720" y="624"/>
                  </a:cubicBezTo>
                  <a:cubicBezTo>
                    <a:pt x="721" y="624"/>
                    <a:pt x="722" y="625"/>
                    <a:pt x="722" y="6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220">
              <a:extLst>
                <a:ext uri="{FF2B5EF4-FFF2-40B4-BE49-F238E27FC236}">
                  <a16:creationId xmlns:a16="http://schemas.microsoft.com/office/drawing/2014/main" id="{8DA779C1-2983-E89C-40B1-21CEA73D41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2" y="732"/>
              <a:ext cx="759" cy="961"/>
            </a:xfrm>
            <a:custGeom>
              <a:avLst/>
              <a:gdLst>
                <a:gd name="T0" fmla="*/ 1362 w 1485"/>
                <a:gd name="T1" fmla="*/ 491 h 1865"/>
                <a:gd name="T2" fmla="*/ 1362 w 1485"/>
                <a:gd name="T3" fmla="*/ 494 h 1865"/>
                <a:gd name="T4" fmla="*/ 1164 w 1485"/>
                <a:gd name="T5" fmla="*/ 759 h 1865"/>
                <a:gd name="T6" fmla="*/ 1484 w 1485"/>
                <a:gd name="T7" fmla="*/ 1729 h 1865"/>
                <a:gd name="T8" fmla="*/ 1484 w 1485"/>
                <a:gd name="T9" fmla="*/ 1733 h 1865"/>
                <a:gd name="T10" fmla="*/ 1396 w 1485"/>
                <a:gd name="T11" fmla="*/ 1862 h 1865"/>
                <a:gd name="T12" fmla="*/ 1391 w 1485"/>
                <a:gd name="T13" fmla="*/ 1863 h 1865"/>
                <a:gd name="T14" fmla="*/ 1390 w 1485"/>
                <a:gd name="T15" fmla="*/ 1858 h 1865"/>
                <a:gd name="T16" fmla="*/ 1476 w 1485"/>
                <a:gd name="T17" fmla="*/ 1729 h 1865"/>
                <a:gd name="T18" fmla="*/ 1156 w 1485"/>
                <a:gd name="T19" fmla="*/ 759 h 1865"/>
                <a:gd name="T20" fmla="*/ 1156 w 1485"/>
                <a:gd name="T21" fmla="*/ 755 h 1865"/>
                <a:gd name="T22" fmla="*/ 1354 w 1485"/>
                <a:gd name="T23" fmla="*/ 490 h 1865"/>
                <a:gd name="T24" fmla="*/ 1314 w 1485"/>
                <a:gd name="T25" fmla="*/ 353 h 1865"/>
                <a:gd name="T26" fmla="*/ 4 w 1485"/>
                <a:gd name="T27" fmla="*/ 8 h 1865"/>
                <a:gd name="T28" fmla="*/ 1 w 1485"/>
                <a:gd name="T29" fmla="*/ 4 h 1865"/>
                <a:gd name="T30" fmla="*/ 6 w 1485"/>
                <a:gd name="T31" fmla="*/ 1 h 1865"/>
                <a:gd name="T32" fmla="*/ 1318 w 1485"/>
                <a:gd name="T33" fmla="*/ 346 h 1865"/>
                <a:gd name="T34" fmla="*/ 1320 w 1485"/>
                <a:gd name="T35" fmla="*/ 349 h 1865"/>
                <a:gd name="T36" fmla="*/ 1362 w 1485"/>
                <a:gd name="T37" fmla="*/ 491 h 1865"/>
                <a:gd name="T38" fmla="*/ 1362 w 1485"/>
                <a:gd name="T39" fmla="*/ 49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865">
                  <a:moveTo>
                    <a:pt x="1362" y="491"/>
                  </a:moveTo>
                  <a:cubicBezTo>
                    <a:pt x="1363" y="492"/>
                    <a:pt x="1362" y="493"/>
                    <a:pt x="1362" y="494"/>
                  </a:cubicBezTo>
                  <a:cubicBezTo>
                    <a:pt x="1164" y="759"/>
                    <a:pt x="1164" y="759"/>
                    <a:pt x="1164" y="759"/>
                  </a:cubicBezTo>
                  <a:cubicBezTo>
                    <a:pt x="1484" y="1729"/>
                    <a:pt x="1484" y="1729"/>
                    <a:pt x="1484" y="1729"/>
                  </a:cubicBezTo>
                  <a:cubicBezTo>
                    <a:pt x="1485" y="1730"/>
                    <a:pt x="1485" y="1731"/>
                    <a:pt x="1484" y="1733"/>
                  </a:cubicBezTo>
                  <a:cubicBezTo>
                    <a:pt x="1396" y="1862"/>
                    <a:pt x="1396" y="1862"/>
                    <a:pt x="1396" y="1862"/>
                  </a:cubicBezTo>
                  <a:cubicBezTo>
                    <a:pt x="1395" y="1864"/>
                    <a:pt x="1393" y="1865"/>
                    <a:pt x="1391" y="1863"/>
                  </a:cubicBezTo>
                  <a:cubicBezTo>
                    <a:pt x="1389" y="1862"/>
                    <a:pt x="1388" y="1860"/>
                    <a:pt x="1390" y="1858"/>
                  </a:cubicBezTo>
                  <a:cubicBezTo>
                    <a:pt x="1476" y="1729"/>
                    <a:pt x="1476" y="1729"/>
                    <a:pt x="1476" y="1729"/>
                  </a:cubicBezTo>
                  <a:cubicBezTo>
                    <a:pt x="1156" y="759"/>
                    <a:pt x="1156" y="759"/>
                    <a:pt x="1156" y="759"/>
                  </a:cubicBezTo>
                  <a:cubicBezTo>
                    <a:pt x="1155" y="758"/>
                    <a:pt x="1155" y="756"/>
                    <a:pt x="1156" y="755"/>
                  </a:cubicBezTo>
                  <a:cubicBezTo>
                    <a:pt x="1354" y="490"/>
                    <a:pt x="1354" y="490"/>
                    <a:pt x="1354" y="490"/>
                  </a:cubicBezTo>
                  <a:cubicBezTo>
                    <a:pt x="1314" y="353"/>
                    <a:pt x="1314" y="353"/>
                    <a:pt x="1314" y="353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2"/>
                    <a:pt x="4" y="0"/>
                    <a:pt x="6" y="1"/>
                  </a:cubicBezTo>
                  <a:cubicBezTo>
                    <a:pt x="1318" y="346"/>
                    <a:pt x="1318" y="346"/>
                    <a:pt x="1318" y="346"/>
                  </a:cubicBezTo>
                  <a:cubicBezTo>
                    <a:pt x="1319" y="346"/>
                    <a:pt x="1320" y="347"/>
                    <a:pt x="1320" y="349"/>
                  </a:cubicBezTo>
                  <a:cubicBezTo>
                    <a:pt x="1362" y="491"/>
                    <a:pt x="1362" y="491"/>
                    <a:pt x="1362" y="491"/>
                  </a:cubicBezTo>
                  <a:cubicBezTo>
                    <a:pt x="1362" y="491"/>
                    <a:pt x="1362" y="491"/>
                    <a:pt x="1362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221">
              <a:extLst>
                <a:ext uri="{FF2B5EF4-FFF2-40B4-BE49-F238E27FC236}">
                  <a16:creationId xmlns:a16="http://schemas.microsoft.com/office/drawing/2014/main" id="{D91B0D00-5ADB-B463-13CF-A3B5332EC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1" y="676"/>
              <a:ext cx="379" cy="784"/>
            </a:xfrm>
            <a:custGeom>
              <a:avLst/>
              <a:gdLst>
                <a:gd name="T0" fmla="*/ 742 w 742"/>
                <a:gd name="T1" fmla="*/ 141 h 1522"/>
                <a:gd name="T2" fmla="*/ 741 w 742"/>
                <a:gd name="T3" fmla="*/ 144 h 1522"/>
                <a:gd name="T4" fmla="*/ 658 w 742"/>
                <a:gd name="T5" fmla="*/ 258 h 1522"/>
                <a:gd name="T6" fmla="*/ 687 w 742"/>
                <a:gd name="T7" fmla="*/ 388 h 1522"/>
                <a:gd name="T8" fmla="*/ 686 w 742"/>
                <a:gd name="T9" fmla="*/ 392 h 1522"/>
                <a:gd name="T10" fmla="*/ 603 w 742"/>
                <a:gd name="T11" fmla="*/ 508 h 1522"/>
                <a:gd name="T12" fmla="*/ 633 w 742"/>
                <a:gd name="T13" fmla="*/ 634 h 1522"/>
                <a:gd name="T14" fmla="*/ 633 w 742"/>
                <a:gd name="T15" fmla="*/ 637 h 1522"/>
                <a:gd name="T16" fmla="*/ 8 w 742"/>
                <a:gd name="T17" fmla="*/ 1520 h 1522"/>
                <a:gd name="T18" fmla="*/ 2 w 742"/>
                <a:gd name="T19" fmla="*/ 1521 h 1522"/>
                <a:gd name="T20" fmla="*/ 1 w 742"/>
                <a:gd name="T21" fmla="*/ 1516 h 1522"/>
                <a:gd name="T22" fmla="*/ 625 w 742"/>
                <a:gd name="T23" fmla="*/ 634 h 1522"/>
                <a:gd name="T24" fmla="*/ 595 w 742"/>
                <a:gd name="T25" fmla="*/ 508 h 1522"/>
                <a:gd name="T26" fmla="*/ 596 w 742"/>
                <a:gd name="T27" fmla="*/ 505 h 1522"/>
                <a:gd name="T28" fmla="*/ 679 w 742"/>
                <a:gd name="T29" fmla="*/ 389 h 1522"/>
                <a:gd name="T30" fmla="*/ 650 w 742"/>
                <a:gd name="T31" fmla="*/ 258 h 1522"/>
                <a:gd name="T32" fmla="*/ 650 w 742"/>
                <a:gd name="T33" fmla="*/ 255 h 1522"/>
                <a:gd name="T34" fmla="*/ 734 w 742"/>
                <a:gd name="T35" fmla="*/ 141 h 1522"/>
                <a:gd name="T36" fmla="*/ 705 w 742"/>
                <a:gd name="T37" fmla="*/ 6 h 1522"/>
                <a:gd name="T38" fmla="*/ 708 w 742"/>
                <a:gd name="T39" fmla="*/ 1 h 1522"/>
                <a:gd name="T40" fmla="*/ 713 w 742"/>
                <a:gd name="T41" fmla="*/ 4 h 1522"/>
                <a:gd name="T42" fmla="*/ 742 w 742"/>
                <a:gd name="T43" fmla="*/ 141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2" h="1522">
                  <a:moveTo>
                    <a:pt x="742" y="141"/>
                  </a:moveTo>
                  <a:cubicBezTo>
                    <a:pt x="742" y="142"/>
                    <a:pt x="742" y="143"/>
                    <a:pt x="741" y="144"/>
                  </a:cubicBezTo>
                  <a:cubicBezTo>
                    <a:pt x="658" y="258"/>
                    <a:pt x="658" y="258"/>
                    <a:pt x="658" y="258"/>
                  </a:cubicBezTo>
                  <a:cubicBezTo>
                    <a:pt x="687" y="388"/>
                    <a:pt x="687" y="388"/>
                    <a:pt x="687" y="388"/>
                  </a:cubicBezTo>
                  <a:cubicBezTo>
                    <a:pt x="687" y="390"/>
                    <a:pt x="687" y="391"/>
                    <a:pt x="686" y="392"/>
                  </a:cubicBezTo>
                  <a:cubicBezTo>
                    <a:pt x="603" y="508"/>
                    <a:pt x="603" y="508"/>
                    <a:pt x="603" y="508"/>
                  </a:cubicBezTo>
                  <a:cubicBezTo>
                    <a:pt x="633" y="634"/>
                    <a:pt x="633" y="634"/>
                    <a:pt x="633" y="634"/>
                  </a:cubicBezTo>
                  <a:cubicBezTo>
                    <a:pt x="633" y="635"/>
                    <a:pt x="633" y="636"/>
                    <a:pt x="633" y="637"/>
                  </a:cubicBezTo>
                  <a:cubicBezTo>
                    <a:pt x="8" y="1520"/>
                    <a:pt x="8" y="1520"/>
                    <a:pt x="8" y="1520"/>
                  </a:cubicBezTo>
                  <a:cubicBezTo>
                    <a:pt x="7" y="1522"/>
                    <a:pt x="4" y="1522"/>
                    <a:pt x="2" y="1521"/>
                  </a:cubicBezTo>
                  <a:cubicBezTo>
                    <a:pt x="1" y="1520"/>
                    <a:pt x="0" y="1518"/>
                    <a:pt x="1" y="1516"/>
                  </a:cubicBezTo>
                  <a:cubicBezTo>
                    <a:pt x="625" y="634"/>
                    <a:pt x="625" y="634"/>
                    <a:pt x="625" y="634"/>
                  </a:cubicBezTo>
                  <a:cubicBezTo>
                    <a:pt x="595" y="508"/>
                    <a:pt x="595" y="508"/>
                    <a:pt x="595" y="508"/>
                  </a:cubicBezTo>
                  <a:cubicBezTo>
                    <a:pt x="595" y="507"/>
                    <a:pt x="595" y="506"/>
                    <a:pt x="596" y="505"/>
                  </a:cubicBezTo>
                  <a:cubicBezTo>
                    <a:pt x="679" y="389"/>
                    <a:pt x="679" y="389"/>
                    <a:pt x="679" y="389"/>
                  </a:cubicBezTo>
                  <a:cubicBezTo>
                    <a:pt x="650" y="258"/>
                    <a:pt x="650" y="258"/>
                    <a:pt x="650" y="258"/>
                  </a:cubicBezTo>
                  <a:cubicBezTo>
                    <a:pt x="649" y="257"/>
                    <a:pt x="650" y="256"/>
                    <a:pt x="650" y="255"/>
                  </a:cubicBezTo>
                  <a:cubicBezTo>
                    <a:pt x="734" y="141"/>
                    <a:pt x="734" y="141"/>
                    <a:pt x="734" y="141"/>
                  </a:cubicBezTo>
                  <a:cubicBezTo>
                    <a:pt x="705" y="6"/>
                    <a:pt x="705" y="6"/>
                    <a:pt x="705" y="6"/>
                  </a:cubicBezTo>
                  <a:cubicBezTo>
                    <a:pt x="705" y="3"/>
                    <a:pt x="706" y="2"/>
                    <a:pt x="708" y="1"/>
                  </a:cubicBezTo>
                  <a:cubicBezTo>
                    <a:pt x="710" y="0"/>
                    <a:pt x="712" y="2"/>
                    <a:pt x="713" y="4"/>
                  </a:cubicBezTo>
                  <a:lnTo>
                    <a:pt x="742" y="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222">
              <a:extLst>
                <a:ext uri="{FF2B5EF4-FFF2-40B4-BE49-F238E27FC236}">
                  <a16:creationId xmlns:a16="http://schemas.microsoft.com/office/drawing/2014/main" id="{C731DE32-CE92-D013-1CEC-A4433D6E2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4" y="674"/>
              <a:ext cx="673" cy="174"/>
            </a:xfrm>
            <a:custGeom>
              <a:avLst/>
              <a:gdLst>
                <a:gd name="T0" fmla="*/ 1318 w 1318"/>
                <a:gd name="T1" fmla="*/ 333 h 338"/>
                <a:gd name="T2" fmla="*/ 1318 w 1318"/>
                <a:gd name="T3" fmla="*/ 335 h 338"/>
                <a:gd name="T4" fmla="*/ 1313 w 1318"/>
                <a:gd name="T5" fmla="*/ 338 h 338"/>
                <a:gd name="T6" fmla="*/ 3 w 1318"/>
                <a:gd name="T7" fmla="*/ 9 h 338"/>
                <a:gd name="T8" fmla="*/ 0 w 1318"/>
                <a:gd name="T9" fmla="*/ 4 h 338"/>
                <a:gd name="T10" fmla="*/ 5 w 1318"/>
                <a:gd name="T11" fmla="*/ 1 h 338"/>
                <a:gd name="T12" fmla="*/ 1315 w 1318"/>
                <a:gd name="T13" fmla="*/ 330 h 338"/>
                <a:gd name="T14" fmla="*/ 1318 w 1318"/>
                <a:gd name="T15" fmla="*/ 333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8" h="338">
                  <a:moveTo>
                    <a:pt x="1318" y="333"/>
                  </a:moveTo>
                  <a:cubicBezTo>
                    <a:pt x="1318" y="334"/>
                    <a:pt x="1318" y="334"/>
                    <a:pt x="1318" y="335"/>
                  </a:cubicBezTo>
                  <a:cubicBezTo>
                    <a:pt x="1317" y="337"/>
                    <a:pt x="1315" y="338"/>
                    <a:pt x="1313" y="33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1" y="2"/>
                    <a:pt x="3" y="0"/>
                    <a:pt x="5" y="1"/>
                  </a:cubicBezTo>
                  <a:cubicBezTo>
                    <a:pt x="1315" y="330"/>
                    <a:pt x="1315" y="330"/>
                    <a:pt x="1315" y="330"/>
                  </a:cubicBezTo>
                  <a:cubicBezTo>
                    <a:pt x="1317" y="330"/>
                    <a:pt x="1318" y="332"/>
                    <a:pt x="1318" y="3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223">
              <a:extLst>
                <a:ext uri="{FF2B5EF4-FFF2-40B4-BE49-F238E27FC236}">
                  <a16:creationId xmlns:a16="http://schemas.microsoft.com/office/drawing/2014/main" id="{2B33A79A-0AEC-7FB7-85A0-C6BC43362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54" y="616"/>
              <a:ext cx="673" cy="166"/>
            </a:xfrm>
            <a:custGeom>
              <a:avLst/>
              <a:gdLst>
                <a:gd name="T0" fmla="*/ 1316 w 1316"/>
                <a:gd name="T1" fmla="*/ 318 h 323"/>
                <a:gd name="T2" fmla="*/ 1315 w 1316"/>
                <a:gd name="T3" fmla="*/ 319 h 323"/>
                <a:gd name="T4" fmla="*/ 1311 w 1316"/>
                <a:gd name="T5" fmla="*/ 322 h 323"/>
                <a:gd name="T6" fmla="*/ 4 w 1316"/>
                <a:gd name="T7" fmla="*/ 9 h 323"/>
                <a:gd name="T8" fmla="*/ 1 w 1316"/>
                <a:gd name="T9" fmla="*/ 4 h 323"/>
                <a:gd name="T10" fmla="*/ 6 w 1316"/>
                <a:gd name="T11" fmla="*/ 1 h 323"/>
                <a:gd name="T12" fmla="*/ 1312 w 1316"/>
                <a:gd name="T13" fmla="*/ 315 h 323"/>
                <a:gd name="T14" fmla="*/ 1316 w 1316"/>
                <a:gd name="T15" fmla="*/ 318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6" h="323">
                  <a:moveTo>
                    <a:pt x="1316" y="318"/>
                  </a:moveTo>
                  <a:cubicBezTo>
                    <a:pt x="1316" y="319"/>
                    <a:pt x="1316" y="319"/>
                    <a:pt x="1315" y="319"/>
                  </a:cubicBezTo>
                  <a:cubicBezTo>
                    <a:pt x="1315" y="322"/>
                    <a:pt x="1313" y="323"/>
                    <a:pt x="1311" y="32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2"/>
                    <a:pt x="4" y="0"/>
                    <a:pt x="6" y="1"/>
                  </a:cubicBezTo>
                  <a:cubicBezTo>
                    <a:pt x="1312" y="315"/>
                    <a:pt x="1312" y="315"/>
                    <a:pt x="1312" y="315"/>
                  </a:cubicBezTo>
                  <a:cubicBezTo>
                    <a:pt x="1314" y="315"/>
                    <a:pt x="1315" y="317"/>
                    <a:pt x="1316" y="3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224">
              <a:extLst>
                <a:ext uri="{FF2B5EF4-FFF2-40B4-BE49-F238E27FC236}">
                  <a16:creationId xmlns:a16="http://schemas.microsoft.com/office/drawing/2014/main" id="{6633A53A-FB1D-8FD4-0524-79FA11D3D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4" y="560"/>
              <a:ext cx="671" cy="158"/>
            </a:xfrm>
            <a:custGeom>
              <a:avLst/>
              <a:gdLst>
                <a:gd name="T0" fmla="*/ 1312 w 1312"/>
                <a:gd name="T1" fmla="*/ 303 h 307"/>
                <a:gd name="T2" fmla="*/ 1312 w 1312"/>
                <a:gd name="T3" fmla="*/ 304 h 307"/>
                <a:gd name="T4" fmla="*/ 1307 w 1312"/>
                <a:gd name="T5" fmla="*/ 307 h 307"/>
                <a:gd name="T6" fmla="*/ 3 w 1312"/>
                <a:gd name="T7" fmla="*/ 8 h 307"/>
                <a:gd name="T8" fmla="*/ 0 w 1312"/>
                <a:gd name="T9" fmla="*/ 3 h 307"/>
                <a:gd name="T10" fmla="*/ 5 w 1312"/>
                <a:gd name="T11" fmla="*/ 0 h 307"/>
                <a:gd name="T12" fmla="*/ 1309 w 1312"/>
                <a:gd name="T13" fmla="*/ 299 h 307"/>
                <a:gd name="T14" fmla="*/ 1312 w 1312"/>
                <a:gd name="T15" fmla="*/ 30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2" h="307">
                  <a:moveTo>
                    <a:pt x="1312" y="303"/>
                  </a:moveTo>
                  <a:cubicBezTo>
                    <a:pt x="1312" y="303"/>
                    <a:pt x="1312" y="303"/>
                    <a:pt x="1312" y="304"/>
                  </a:cubicBezTo>
                  <a:cubicBezTo>
                    <a:pt x="1311" y="306"/>
                    <a:pt x="1309" y="307"/>
                    <a:pt x="1307" y="30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1309" y="299"/>
                    <a:pt x="1309" y="299"/>
                    <a:pt x="1309" y="299"/>
                  </a:cubicBezTo>
                  <a:cubicBezTo>
                    <a:pt x="1311" y="300"/>
                    <a:pt x="1312" y="301"/>
                    <a:pt x="1312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225">
              <a:extLst>
                <a:ext uri="{FF2B5EF4-FFF2-40B4-BE49-F238E27FC236}">
                  <a16:creationId xmlns:a16="http://schemas.microsoft.com/office/drawing/2014/main" id="{6800983A-E3D5-AFE4-74CF-6286E943F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4" y="1294"/>
              <a:ext cx="274" cy="242"/>
            </a:xfrm>
            <a:custGeom>
              <a:avLst/>
              <a:gdLst>
                <a:gd name="T0" fmla="*/ 538 w 538"/>
                <a:gd name="T1" fmla="*/ 466 h 471"/>
                <a:gd name="T2" fmla="*/ 537 w 538"/>
                <a:gd name="T3" fmla="*/ 468 h 471"/>
                <a:gd name="T4" fmla="*/ 532 w 538"/>
                <a:gd name="T5" fmla="*/ 470 h 471"/>
                <a:gd name="T6" fmla="*/ 406 w 538"/>
                <a:gd name="T7" fmla="*/ 423 h 471"/>
                <a:gd name="T8" fmla="*/ 403 w 538"/>
                <a:gd name="T9" fmla="*/ 420 h 471"/>
                <a:gd name="T10" fmla="*/ 356 w 538"/>
                <a:gd name="T11" fmla="*/ 317 h 471"/>
                <a:gd name="T12" fmla="*/ 232 w 538"/>
                <a:gd name="T13" fmla="*/ 271 h 471"/>
                <a:gd name="T14" fmla="*/ 230 w 538"/>
                <a:gd name="T15" fmla="*/ 269 h 471"/>
                <a:gd name="T16" fmla="*/ 179 w 538"/>
                <a:gd name="T17" fmla="*/ 163 h 471"/>
                <a:gd name="T18" fmla="*/ 57 w 538"/>
                <a:gd name="T19" fmla="*/ 119 h 471"/>
                <a:gd name="T20" fmla="*/ 54 w 538"/>
                <a:gd name="T21" fmla="*/ 117 h 471"/>
                <a:gd name="T22" fmla="*/ 1 w 538"/>
                <a:gd name="T23" fmla="*/ 7 h 471"/>
                <a:gd name="T24" fmla="*/ 3 w 538"/>
                <a:gd name="T25" fmla="*/ 1 h 471"/>
                <a:gd name="T26" fmla="*/ 8 w 538"/>
                <a:gd name="T27" fmla="*/ 3 h 471"/>
                <a:gd name="T28" fmla="*/ 61 w 538"/>
                <a:gd name="T29" fmla="*/ 112 h 471"/>
                <a:gd name="T30" fmla="*/ 184 w 538"/>
                <a:gd name="T31" fmla="*/ 156 h 471"/>
                <a:gd name="T32" fmla="*/ 186 w 538"/>
                <a:gd name="T33" fmla="*/ 158 h 471"/>
                <a:gd name="T34" fmla="*/ 236 w 538"/>
                <a:gd name="T35" fmla="*/ 264 h 471"/>
                <a:gd name="T36" fmla="*/ 360 w 538"/>
                <a:gd name="T37" fmla="*/ 310 h 471"/>
                <a:gd name="T38" fmla="*/ 363 w 538"/>
                <a:gd name="T39" fmla="*/ 312 h 471"/>
                <a:gd name="T40" fmla="*/ 410 w 538"/>
                <a:gd name="T41" fmla="*/ 416 h 471"/>
                <a:gd name="T42" fmla="*/ 535 w 538"/>
                <a:gd name="T43" fmla="*/ 462 h 471"/>
                <a:gd name="T44" fmla="*/ 538 w 538"/>
                <a:gd name="T45" fmla="*/ 466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8" h="471">
                  <a:moveTo>
                    <a:pt x="538" y="466"/>
                  </a:moveTo>
                  <a:cubicBezTo>
                    <a:pt x="538" y="466"/>
                    <a:pt x="538" y="467"/>
                    <a:pt x="537" y="468"/>
                  </a:cubicBezTo>
                  <a:cubicBezTo>
                    <a:pt x="536" y="470"/>
                    <a:pt x="534" y="471"/>
                    <a:pt x="532" y="470"/>
                  </a:cubicBezTo>
                  <a:cubicBezTo>
                    <a:pt x="406" y="423"/>
                    <a:pt x="406" y="423"/>
                    <a:pt x="406" y="423"/>
                  </a:cubicBezTo>
                  <a:cubicBezTo>
                    <a:pt x="405" y="422"/>
                    <a:pt x="404" y="422"/>
                    <a:pt x="403" y="420"/>
                  </a:cubicBezTo>
                  <a:cubicBezTo>
                    <a:pt x="356" y="317"/>
                    <a:pt x="356" y="317"/>
                    <a:pt x="356" y="317"/>
                  </a:cubicBezTo>
                  <a:cubicBezTo>
                    <a:pt x="232" y="271"/>
                    <a:pt x="232" y="271"/>
                    <a:pt x="232" y="271"/>
                  </a:cubicBezTo>
                  <a:cubicBezTo>
                    <a:pt x="231" y="271"/>
                    <a:pt x="230" y="270"/>
                    <a:pt x="230" y="269"/>
                  </a:cubicBezTo>
                  <a:cubicBezTo>
                    <a:pt x="179" y="163"/>
                    <a:pt x="179" y="163"/>
                    <a:pt x="179" y="163"/>
                  </a:cubicBezTo>
                  <a:cubicBezTo>
                    <a:pt x="57" y="119"/>
                    <a:pt x="57" y="119"/>
                    <a:pt x="57" y="119"/>
                  </a:cubicBezTo>
                  <a:cubicBezTo>
                    <a:pt x="56" y="119"/>
                    <a:pt x="55" y="118"/>
                    <a:pt x="54" y="11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184" y="156"/>
                    <a:pt x="184" y="156"/>
                    <a:pt x="184" y="156"/>
                  </a:cubicBezTo>
                  <a:cubicBezTo>
                    <a:pt x="185" y="156"/>
                    <a:pt x="186" y="157"/>
                    <a:pt x="186" y="158"/>
                  </a:cubicBezTo>
                  <a:cubicBezTo>
                    <a:pt x="236" y="264"/>
                    <a:pt x="236" y="264"/>
                    <a:pt x="236" y="264"/>
                  </a:cubicBezTo>
                  <a:cubicBezTo>
                    <a:pt x="360" y="310"/>
                    <a:pt x="360" y="310"/>
                    <a:pt x="360" y="310"/>
                  </a:cubicBezTo>
                  <a:cubicBezTo>
                    <a:pt x="361" y="310"/>
                    <a:pt x="362" y="311"/>
                    <a:pt x="363" y="312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535" y="462"/>
                    <a:pt x="535" y="462"/>
                    <a:pt x="535" y="462"/>
                  </a:cubicBezTo>
                  <a:cubicBezTo>
                    <a:pt x="537" y="463"/>
                    <a:pt x="537" y="464"/>
                    <a:pt x="538" y="4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226">
              <a:extLst>
                <a:ext uri="{FF2B5EF4-FFF2-40B4-BE49-F238E27FC236}">
                  <a16:creationId xmlns:a16="http://schemas.microsoft.com/office/drawing/2014/main" id="{DECE24B1-4A88-9BC3-88B3-EDDC9A56CF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1" y="409"/>
              <a:ext cx="119" cy="59"/>
            </a:xfrm>
            <a:custGeom>
              <a:avLst/>
              <a:gdLst>
                <a:gd name="T0" fmla="*/ 233 w 233"/>
                <a:gd name="T1" fmla="*/ 4 h 114"/>
                <a:gd name="T2" fmla="*/ 232 w 233"/>
                <a:gd name="T3" fmla="*/ 7 h 114"/>
                <a:gd name="T4" fmla="*/ 140 w 233"/>
                <a:gd name="T5" fmla="*/ 112 h 114"/>
                <a:gd name="T6" fmla="*/ 136 w 233"/>
                <a:gd name="T7" fmla="*/ 113 h 114"/>
                <a:gd name="T8" fmla="*/ 4 w 233"/>
                <a:gd name="T9" fmla="*/ 86 h 114"/>
                <a:gd name="T10" fmla="*/ 1 w 233"/>
                <a:gd name="T11" fmla="*/ 81 h 114"/>
                <a:gd name="T12" fmla="*/ 6 w 233"/>
                <a:gd name="T13" fmla="*/ 78 h 114"/>
                <a:gd name="T14" fmla="*/ 135 w 233"/>
                <a:gd name="T15" fmla="*/ 105 h 114"/>
                <a:gd name="T16" fmla="*/ 226 w 233"/>
                <a:gd name="T17" fmla="*/ 1 h 114"/>
                <a:gd name="T18" fmla="*/ 231 w 233"/>
                <a:gd name="T19" fmla="*/ 1 h 114"/>
                <a:gd name="T20" fmla="*/ 233 w 233"/>
                <a:gd name="T21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114">
                  <a:moveTo>
                    <a:pt x="233" y="4"/>
                  </a:moveTo>
                  <a:cubicBezTo>
                    <a:pt x="233" y="5"/>
                    <a:pt x="232" y="6"/>
                    <a:pt x="232" y="7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39" y="113"/>
                    <a:pt x="137" y="114"/>
                    <a:pt x="136" y="113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2" y="85"/>
                    <a:pt x="0" y="83"/>
                    <a:pt x="1" y="81"/>
                  </a:cubicBezTo>
                  <a:cubicBezTo>
                    <a:pt x="1" y="79"/>
                    <a:pt x="3" y="77"/>
                    <a:pt x="6" y="78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26" y="1"/>
                    <a:pt x="226" y="1"/>
                    <a:pt x="226" y="1"/>
                  </a:cubicBezTo>
                  <a:cubicBezTo>
                    <a:pt x="227" y="0"/>
                    <a:pt x="230" y="0"/>
                    <a:pt x="231" y="1"/>
                  </a:cubicBezTo>
                  <a:cubicBezTo>
                    <a:pt x="232" y="2"/>
                    <a:pt x="232" y="3"/>
                    <a:pt x="2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227">
              <a:extLst>
                <a:ext uri="{FF2B5EF4-FFF2-40B4-BE49-F238E27FC236}">
                  <a16:creationId xmlns:a16="http://schemas.microsoft.com/office/drawing/2014/main" id="{B7453E8E-9F8A-83EA-7CB9-E4F97DFAB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2" y="746"/>
              <a:ext cx="372" cy="775"/>
            </a:xfrm>
            <a:custGeom>
              <a:avLst/>
              <a:gdLst>
                <a:gd name="T0" fmla="*/ 729 w 729"/>
                <a:gd name="T1" fmla="*/ 137 h 1504"/>
                <a:gd name="T2" fmla="*/ 728 w 729"/>
                <a:gd name="T3" fmla="*/ 140 h 1504"/>
                <a:gd name="T4" fmla="*/ 647 w 729"/>
                <a:gd name="T5" fmla="*/ 253 h 1504"/>
                <a:gd name="T6" fmla="*/ 675 w 729"/>
                <a:gd name="T7" fmla="*/ 380 h 1504"/>
                <a:gd name="T8" fmla="*/ 674 w 729"/>
                <a:gd name="T9" fmla="*/ 383 h 1504"/>
                <a:gd name="T10" fmla="*/ 593 w 729"/>
                <a:gd name="T11" fmla="*/ 499 h 1504"/>
                <a:gd name="T12" fmla="*/ 622 w 729"/>
                <a:gd name="T13" fmla="*/ 620 h 1504"/>
                <a:gd name="T14" fmla="*/ 621 w 729"/>
                <a:gd name="T15" fmla="*/ 624 h 1504"/>
                <a:gd name="T16" fmla="*/ 8 w 729"/>
                <a:gd name="T17" fmla="*/ 1502 h 1504"/>
                <a:gd name="T18" fmla="*/ 3 w 729"/>
                <a:gd name="T19" fmla="*/ 1503 h 1504"/>
                <a:gd name="T20" fmla="*/ 2 w 729"/>
                <a:gd name="T21" fmla="*/ 1497 h 1504"/>
                <a:gd name="T22" fmla="*/ 613 w 729"/>
                <a:gd name="T23" fmla="*/ 621 h 1504"/>
                <a:gd name="T24" fmla="*/ 584 w 729"/>
                <a:gd name="T25" fmla="*/ 499 h 1504"/>
                <a:gd name="T26" fmla="*/ 585 w 729"/>
                <a:gd name="T27" fmla="*/ 495 h 1504"/>
                <a:gd name="T28" fmla="*/ 666 w 729"/>
                <a:gd name="T29" fmla="*/ 380 h 1504"/>
                <a:gd name="T30" fmla="*/ 638 w 729"/>
                <a:gd name="T31" fmla="*/ 254 h 1504"/>
                <a:gd name="T32" fmla="*/ 639 w 729"/>
                <a:gd name="T33" fmla="*/ 250 h 1504"/>
                <a:gd name="T34" fmla="*/ 720 w 729"/>
                <a:gd name="T35" fmla="*/ 136 h 1504"/>
                <a:gd name="T36" fmla="*/ 693 w 729"/>
                <a:gd name="T37" fmla="*/ 5 h 1504"/>
                <a:gd name="T38" fmla="*/ 696 w 729"/>
                <a:gd name="T39" fmla="*/ 0 h 1504"/>
                <a:gd name="T40" fmla="*/ 700 w 729"/>
                <a:gd name="T41" fmla="*/ 3 h 1504"/>
                <a:gd name="T42" fmla="*/ 729 w 729"/>
                <a:gd name="T43" fmla="*/ 137 h 1504"/>
                <a:gd name="T44" fmla="*/ 729 w 729"/>
                <a:gd name="T45" fmla="*/ 137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29" h="1504">
                  <a:moveTo>
                    <a:pt x="729" y="137"/>
                  </a:moveTo>
                  <a:cubicBezTo>
                    <a:pt x="729" y="137"/>
                    <a:pt x="729" y="139"/>
                    <a:pt x="728" y="140"/>
                  </a:cubicBezTo>
                  <a:cubicBezTo>
                    <a:pt x="647" y="253"/>
                    <a:pt x="647" y="253"/>
                    <a:pt x="647" y="253"/>
                  </a:cubicBezTo>
                  <a:cubicBezTo>
                    <a:pt x="675" y="380"/>
                    <a:pt x="675" y="380"/>
                    <a:pt x="675" y="380"/>
                  </a:cubicBezTo>
                  <a:cubicBezTo>
                    <a:pt x="675" y="381"/>
                    <a:pt x="675" y="382"/>
                    <a:pt x="674" y="383"/>
                  </a:cubicBezTo>
                  <a:cubicBezTo>
                    <a:pt x="593" y="499"/>
                    <a:pt x="593" y="499"/>
                    <a:pt x="593" y="499"/>
                  </a:cubicBezTo>
                  <a:cubicBezTo>
                    <a:pt x="622" y="620"/>
                    <a:pt x="622" y="620"/>
                    <a:pt x="622" y="620"/>
                  </a:cubicBezTo>
                  <a:cubicBezTo>
                    <a:pt x="622" y="622"/>
                    <a:pt x="622" y="623"/>
                    <a:pt x="621" y="624"/>
                  </a:cubicBezTo>
                  <a:cubicBezTo>
                    <a:pt x="8" y="1502"/>
                    <a:pt x="8" y="1502"/>
                    <a:pt x="8" y="1502"/>
                  </a:cubicBezTo>
                  <a:cubicBezTo>
                    <a:pt x="7" y="1504"/>
                    <a:pt x="4" y="1504"/>
                    <a:pt x="3" y="1503"/>
                  </a:cubicBezTo>
                  <a:cubicBezTo>
                    <a:pt x="1" y="1501"/>
                    <a:pt x="0" y="1499"/>
                    <a:pt x="2" y="1497"/>
                  </a:cubicBezTo>
                  <a:cubicBezTo>
                    <a:pt x="613" y="621"/>
                    <a:pt x="613" y="621"/>
                    <a:pt x="613" y="621"/>
                  </a:cubicBezTo>
                  <a:cubicBezTo>
                    <a:pt x="584" y="499"/>
                    <a:pt x="584" y="499"/>
                    <a:pt x="584" y="499"/>
                  </a:cubicBezTo>
                  <a:cubicBezTo>
                    <a:pt x="584" y="498"/>
                    <a:pt x="584" y="496"/>
                    <a:pt x="585" y="495"/>
                  </a:cubicBezTo>
                  <a:cubicBezTo>
                    <a:pt x="666" y="380"/>
                    <a:pt x="666" y="380"/>
                    <a:pt x="666" y="380"/>
                  </a:cubicBezTo>
                  <a:cubicBezTo>
                    <a:pt x="638" y="254"/>
                    <a:pt x="638" y="254"/>
                    <a:pt x="638" y="254"/>
                  </a:cubicBezTo>
                  <a:cubicBezTo>
                    <a:pt x="638" y="252"/>
                    <a:pt x="638" y="251"/>
                    <a:pt x="639" y="250"/>
                  </a:cubicBezTo>
                  <a:cubicBezTo>
                    <a:pt x="720" y="136"/>
                    <a:pt x="720" y="136"/>
                    <a:pt x="720" y="136"/>
                  </a:cubicBezTo>
                  <a:cubicBezTo>
                    <a:pt x="693" y="5"/>
                    <a:pt x="693" y="5"/>
                    <a:pt x="693" y="5"/>
                  </a:cubicBezTo>
                  <a:cubicBezTo>
                    <a:pt x="692" y="3"/>
                    <a:pt x="694" y="1"/>
                    <a:pt x="696" y="0"/>
                  </a:cubicBezTo>
                  <a:cubicBezTo>
                    <a:pt x="698" y="0"/>
                    <a:pt x="700" y="2"/>
                    <a:pt x="700" y="3"/>
                  </a:cubicBezTo>
                  <a:cubicBezTo>
                    <a:pt x="729" y="137"/>
                    <a:pt x="729" y="137"/>
                    <a:pt x="729" y="137"/>
                  </a:cubicBezTo>
                  <a:cubicBezTo>
                    <a:pt x="729" y="136"/>
                    <a:pt x="729" y="136"/>
                    <a:pt x="729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228">
              <a:extLst>
                <a:ext uri="{FF2B5EF4-FFF2-40B4-BE49-F238E27FC236}">
                  <a16:creationId xmlns:a16="http://schemas.microsoft.com/office/drawing/2014/main" id="{2477892E-CC53-A375-CEFC-687635C501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1" y="1350"/>
              <a:ext cx="182" cy="162"/>
            </a:xfrm>
            <a:custGeom>
              <a:avLst/>
              <a:gdLst>
                <a:gd name="T0" fmla="*/ 357 w 357"/>
                <a:gd name="T1" fmla="*/ 308 h 314"/>
                <a:gd name="T2" fmla="*/ 357 w 357"/>
                <a:gd name="T3" fmla="*/ 310 h 314"/>
                <a:gd name="T4" fmla="*/ 352 w 357"/>
                <a:gd name="T5" fmla="*/ 313 h 314"/>
                <a:gd name="T6" fmla="*/ 228 w 357"/>
                <a:gd name="T7" fmla="*/ 266 h 314"/>
                <a:gd name="T8" fmla="*/ 225 w 357"/>
                <a:gd name="T9" fmla="*/ 264 h 314"/>
                <a:gd name="T10" fmla="*/ 177 w 357"/>
                <a:gd name="T11" fmla="*/ 161 h 314"/>
                <a:gd name="T12" fmla="*/ 55 w 357"/>
                <a:gd name="T13" fmla="*/ 116 h 314"/>
                <a:gd name="T14" fmla="*/ 53 w 357"/>
                <a:gd name="T15" fmla="*/ 114 h 314"/>
                <a:gd name="T16" fmla="*/ 1 w 357"/>
                <a:gd name="T17" fmla="*/ 7 h 314"/>
                <a:gd name="T18" fmla="*/ 3 w 357"/>
                <a:gd name="T19" fmla="*/ 1 h 314"/>
                <a:gd name="T20" fmla="*/ 8 w 357"/>
                <a:gd name="T21" fmla="*/ 3 h 314"/>
                <a:gd name="T22" fmla="*/ 59 w 357"/>
                <a:gd name="T23" fmla="*/ 109 h 314"/>
                <a:gd name="T24" fmla="*/ 181 w 357"/>
                <a:gd name="T25" fmla="*/ 154 h 314"/>
                <a:gd name="T26" fmla="*/ 183 w 357"/>
                <a:gd name="T27" fmla="*/ 156 h 314"/>
                <a:gd name="T28" fmla="*/ 232 w 357"/>
                <a:gd name="T29" fmla="*/ 259 h 314"/>
                <a:gd name="T30" fmla="*/ 354 w 357"/>
                <a:gd name="T31" fmla="*/ 305 h 314"/>
                <a:gd name="T32" fmla="*/ 357 w 357"/>
                <a:gd name="T33" fmla="*/ 308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7" h="314">
                  <a:moveTo>
                    <a:pt x="357" y="308"/>
                  </a:moveTo>
                  <a:cubicBezTo>
                    <a:pt x="357" y="309"/>
                    <a:pt x="357" y="310"/>
                    <a:pt x="357" y="310"/>
                  </a:cubicBezTo>
                  <a:cubicBezTo>
                    <a:pt x="356" y="312"/>
                    <a:pt x="353" y="314"/>
                    <a:pt x="352" y="313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7" y="266"/>
                    <a:pt x="226" y="265"/>
                    <a:pt x="225" y="264"/>
                  </a:cubicBezTo>
                  <a:cubicBezTo>
                    <a:pt x="177" y="161"/>
                    <a:pt x="177" y="161"/>
                    <a:pt x="177" y="161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4" y="116"/>
                    <a:pt x="53" y="115"/>
                    <a:pt x="53" y="11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59" y="109"/>
                    <a:pt x="59" y="109"/>
                    <a:pt x="59" y="109"/>
                  </a:cubicBezTo>
                  <a:cubicBezTo>
                    <a:pt x="181" y="154"/>
                    <a:pt x="181" y="154"/>
                    <a:pt x="181" y="154"/>
                  </a:cubicBezTo>
                  <a:cubicBezTo>
                    <a:pt x="181" y="154"/>
                    <a:pt x="182" y="155"/>
                    <a:pt x="183" y="156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6" y="306"/>
                    <a:pt x="357" y="307"/>
                    <a:pt x="357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229">
              <a:extLst>
                <a:ext uri="{FF2B5EF4-FFF2-40B4-BE49-F238E27FC236}">
                  <a16:creationId xmlns:a16="http://schemas.microsoft.com/office/drawing/2014/main" id="{A39B7368-EF84-0409-3528-85DB2C508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28" y="1406"/>
              <a:ext cx="92" cy="82"/>
            </a:xfrm>
            <a:custGeom>
              <a:avLst/>
              <a:gdLst>
                <a:gd name="T0" fmla="*/ 181 w 181"/>
                <a:gd name="T1" fmla="*/ 154 h 159"/>
                <a:gd name="T2" fmla="*/ 181 w 181"/>
                <a:gd name="T3" fmla="*/ 156 h 159"/>
                <a:gd name="T4" fmla="*/ 176 w 181"/>
                <a:gd name="T5" fmla="*/ 158 h 159"/>
                <a:gd name="T6" fmla="*/ 54 w 181"/>
                <a:gd name="T7" fmla="*/ 113 h 159"/>
                <a:gd name="T8" fmla="*/ 52 w 181"/>
                <a:gd name="T9" fmla="*/ 111 h 159"/>
                <a:gd name="T10" fmla="*/ 1 w 181"/>
                <a:gd name="T11" fmla="*/ 6 h 159"/>
                <a:gd name="T12" fmla="*/ 3 w 181"/>
                <a:gd name="T13" fmla="*/ 1 h 159"/>
                <a:gd name="T14" fmla="*/ 8 w 181"/>
                <a:gd name="T15" fmla="*/ 3 h 159"/>
                <a:gd name="T16" fmla="*/ 58 w 181"/>
                <a:gd name="T17" fmla="*/ 106 h 159"/>
                <a:gd name="T18" fmla="*/ 178 w 181"/>
                <a:gd name="T19" fmla="*/ 150 h 159"/>
                <a:gd name="T20" fmla="*/ 181 w 181"/>
                <a:gd name="T21" fmla="*/ 15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159">
                  <a:moveTo>
                    <a:pt x="181" y="154"/>
                  </a:moveTo>
                  <a:cubicBezTo>
                    <a:pt x="181" y="155"/>
                    <a:pt x="181" y="155"/>
                    <a:pt x="181" y="156"/>
                  </a:cubicBezTo>
                  <a:cubicBezTo>
                    <a:pt x="180" y="158"/>
                    <a:pt x="177" y="159"/>
                    <a:pt x="176" y="158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3" y="113"/>
                    <a:pt x="52" y="112"/>
                    <a:pt x="52" y="11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80" y="151"/>
                    <a:pt x="181" y="152"/>
                    <a:pt x="18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230">
              <a:extLst>
                <a:ext uri="{FF2B5EF4-FFF2-40B4-BE49-F238E27FC236}">
                  <a16:creationId xmlns:a16="http://schemas.microsoft.com/office/drawing/2014/main" id="{A3F5AB77-C8FC-E5F6-F572-E6FC2FB5BA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5" y="814"/>
              <a:ext cx="153" cy="619"/>
            </a:xfrm>
            <a:custGeom>
              <a:avLst/>
              <a:gdLst>
                <a:gd name="T0" fmla="*/ 299 w 299"/>
                <a:gd name="T1" fmla="*/ 133 h 1200"/>
                <a:gd name="T2" fmla="*/ 298 w 299"/>
                <a:gd name="T3" fmla="*/ 136 h 1200"/>
                <a:gd name="T4" fmla="*/ 218 w 299"/>
                <a:gd name="T5" fmla="*/ 250 h 1200"/>
                <a:gd name="T6" fmla="*/ 246 w 299"/>
                <a:gd name="T7" fmla="*/ 372 h 1200"/>
                <a:gd name="T8" fmla="*/ 245 w 299"/>
                <a:gd name="T9" fmla="*/ 375 h 1200"/>
                <a:gd name="T10" fmla="*/ 165 w 299"/>
                <a:gd name="T11" fmla="*/ 490 h 1200"/>
                <a:gd name="T12" fmla="*/ 193 w 299"/>
                <a:gd name="T13" fmla="*/ 609 h 1200"/>
                <a:gd name="T14" fmla="*/ 193 w 299"/>
                <a:gd name="T15" fmla="*/ 612 h 1200"/>
                <a:gd name="T16" fmla="*/ 112 w 299"/>
                <a:gd name="T17" fmla="*/ 728 h 1200"/>
                <a:gd name="T18" fmla="*/ 141 w 299"/>
                <a:gd name="T19" fmla="*/ 842 h 1200"/>
                <a:gd name="T20" fmla="*/ 140 w 299"/>
                <a:gd name="T21" fmla="*/ 846 h 1200"/>
                <a:gd name="T22" fmla="*/ 60 w 299"/>
                <a:gd name="T23" fmla="*/ 963 h 1200"/>
                <a:gd name="T24" fmla="*/ 90 w 299"/>
                <a:gd name="T25" fmla="*/ 1073 h 1200"/>
                <a:gd name="T26" fmla="*/ 89 w 299"/>
                <a:gd name="T27" fmla="*/ 1077 h 1200"/>
                <a:gd name="T28" fmla="*/ 7 w 299"/>
                <a:gd name="T29" fmla="*/ 1198 h 1200"/>
                <a:gd name="T30" fmla="*/ 2 w 299"/>
                <a:gd name="T31" fmla="*/ 1199 h 1200"/>
                <a:gd name="T32" fmla="*/ 1 w 299"/>
                <a:gd name="T33" fmla="*/ 1193 h 1200"/>
                <a:gd name="T34" fmla="*/ 81 w 299"/>
                <a:gd name="T35" fmla="*/ 1074 h 1200"/>
                <a:gd name="T36" fmla="*/ 52 w 299"/>
                <a:gd name="T37" fmla="*/ 964 h 1200"/>
                <a:gd name="T38" fmla="*/ 52 w 299"/>
                <a:gd name="T39" fmla="*/ 961 h 1200"/>
                <a:gd name="T40" fmla="*/ 132 w 299"/>
                <a:gd name="T41" fmla="*/ 843 h 1200"/>
                <a:gd name="T42" fmla="*/ 104 w 299"/>
                <a:gd name="T43" fmla="*/ 729 h 1200"/>
                <a:gd name="T44" fmla="*/ 104 w 299"/>
                <a:gd name="T45" fmla="*/ 725 h 1200"/>
                <a:gd name="T46" fmla="*/ 184 w 299"/>
                <a:gd name="T47" fmla="*/ 609 h 1200"/>
                <a:gd name="T48" fmla="*/ 156 w 299"/>
                <a:gd name="T49" fmla="*/ 491 h 1200"/>
                <a:gd name="T50" fmla="*/ 157 w 299"/>
                <a:gd name="T51" fmla="*/ 487 h 1200"/>
                <a:gd name="T52" fmla="*/ 237 w 299"/>
                <a:gd name="T53" fmla="*/ 372 h 1200"/>
                <a:gd name="T54" fmla="*/ 209 w 299"/>
                <a:gd name="T55" fmla="*/ 250 h 1200"/>
                <a:gd name="T56" fmla="*/ 210 w 299"/>
                <a:gd name="T57" fmla="*/ 246 h 1200"/>
                <a:gd name="T58" fmla="*/ 290 w 299"/>
                <a:gd name="T59" fmla="*/ 133 h 1200"/>
                <a:gd name="T60" fmla="*/ 263 w 299"/>
                <a:gd name="T61" fmla="*/ 6 h 1200"/>
                <a:gd name="T62" fmla="*/ 267 w 299"/>
                <a:gd name="T63" fmla="*/ 1 h 1200"/>
                <a:gd name="T64" fmla="*/ 271 w 299"/>
                <a:gd name="T65" fmla="*/ 4 h 1200"/>
                <a:gd name="T66" fmla="*/ 299 w 299"/>
                <a:gd name="T67" fmla="*/ 133 h 1200"/>
                <a:gd name="T68" fmla="*/ 299 w 299"/>
                <a:gd name="T69" fmla="*/ 133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1200">
                  <a:moveTo>
                    <a:pt x="299" y="133"/>
                  </a:moveTo>
                  <a:cubicBezTo>
                    <a:pt x="299" y="134"/>
                    <a:pt x="299" y="135"/>
                    <a:pt x="298" y="136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46" y="372"/>
                    <a:pt x="246" y="372"/>
                    <a:pt x="246" y="372"/>
                  </a:cubicBezTo>
                  <a:cubicBezTo>
                    <a:pt x="246" y="373"/>
                    <a:pt x="246" y="375"/>
                    <a:pt x="245" y="375"/>
                  </a:cubicBezTo>
                  <a:cubicBezTo>
                    <a:pt x="165" y="490"/>
                    <a:pt x="165" y="490"/>
                    <a:pt x="165" y="490"/>
                  </a:cubicBezTo>
                  <a:cubicBezTo>
                    <a:pt x="193" y="609"/>
                    <a:pt x="193" y="609"/>
                    <a:pt x="193" y="609"/>
                  </a:cubicBezTo>
                  <a:cubicBezTo>
                    <a:pt x="193" y="610"/>
                    <a:pt x="193" y="611"/>
                    <a:pt x="193" y="612"/>
                  </a:cubicBezTo>
                  <a:cubicBezTo>
                    <a:pt x="112" y="728"/>
                    <a:pt x="112" y="728"/>
                    <a:pt x="112" y="728"/>
                  </a:cubicBezTo>
                  <a:cubicBezTo>
                    <a:pt x="141" y="842"/>
                    <a:pt x="141" y="842"/>
                    <a:pt x="141" y="842"/>
                  </a:cubicBezTo>
                  <a:cubicBezTo>
                    <a:pt x="141" y="844"/>
                    <a:pt x="141" y="845"/>
                    <a:pt x="140" y="846"/>
                  </a:cubicBezTo>
                  <a:cubicBezTo>
                    <a:pt x="60" y="963"/>
                    <a:pt x="60" y="963"/>
                    <a:pt x="60" y="963"/>
                  </a:cubicBezTo>
                  <a:cubicBezTo>
                    <a:pt x="90" y="1073"/>
                    <a:pt x="90" y="1073"/>
                    <a:pt x="90" y="1073"/>
                  </a:cubicBezTo>
                  <a:cubicBezTo>
                    <a:pt x="90" y="1075"/>
                    <a:pt x="90" y="1076"/>
                    <a:pt x="89" y="1077"/>
                  </a:cubicBezTo>
                  <a:cubicBezTo>
                    <a:pt x="7" y="1198"/>
                    <a:pt x="7" y="1198"/>
                    <a:pt x="7" y="1198"/>
                  </a:cubicBezTo>
                  <a:cubicBezTo>
                    <a:pt x="6" y="1200"/>
                    <a:pt x="4" y="1200"/>
                    <a:pt x="2" y="1199"/>
                  </a:cubicBezTo>
                  <a:cubicBezTo>
                    <a:pt x="0" y="1197"/>
                    <a:pt x="0" y="1195"/>
                    <a:pt x="1" y="1193"/>
                  </a:cubicBezTo>
                  <a:cubicBezTo>
                    <a:pt x="81" y="1074"/>
                    <a:pt x="81" y="1074"/>
                    <a:pt x="81" y="1074"/>
                  </a:cubicBezTo>
                  <a:cubicBezTo>
                    <a:pt x="52" y="964"/>
                    <a:pt x="52" y="964"/>
                    <a:pt x="52" y="964"/>
                  </a:cubicBezTo>
                  <a:cubicBezTo>
                    <a:pt x="52" y="963"/>
                    <a:pt x="52" y="961"/>
                    <a:pt x="52" y="961"/>
                  </a:cubicBezTo>
                  <a:cubicBezTo>
                    <a:pt x="132" y="843"/>
                    <a:pt x="132" y="843"/>
                    <a:pt x="132" y="843"/>
                  </a:cubicBezTo>
                  <a:cubicBezTo>
                    <a:pt x="104" y="729"/>
                    <a:pt x="104" y="729"/>
                    <a:pt x="104" y="729"/>
                  </a:cubicBezTo>
                  <a:cubicBezTo>
                    <a:pt x="104" y="727"/>
                    <a:pt x="104" y="726"/>
                    <a:pt x="104" y="725"/>
                  </a:cubicBezTo>
                  <a:cubicBezTo>
                    <a:pt x="184" y="609"/>
                    <a:pt x="184" y="609"/>
                    <a:pt x="184" y="609"/>
                  </a:cubicBezTo>
                  <a:cubicBezTo>
                    <a:pt x="156" y="491"/>
                    <a:pt x="156" y="491"/>
                    <a:pt x="156" y="491"/>
                  </a:cubicBezTo>
                  <a:cubicBezTo>
                    <a:pt x="156" y="489"/>
                    <a:pt x="156" y="488"/>
                    <a:pt x="157" y="487"/>
                  </a:cubicBezTo>
                  <a:cubicBezTo>
                    <a:pt x="237" y="372"/>
                    <a:pt x="237" y="372"/>
                    <a:pt x="237" y="372"/>
                  </a:cubicBezTo>
                  <a:cubicBezTo>
                    <a:pt x="209" y="250"/>
                    <a:pt x="209" y="250"/>
                    <a:pt x="209" y="250"/>
                  </a:cubicBezTo>
                  <a:cubicBezTo>
                    <a:pt x="209" y="248"/>
                    <a:pt x="209" y="247"/>
                    <a:pt x="210" y="246"/>
                  </a:cubicBezTo>
                  <a:cubicBezTo>
                    <a:pt x="290" y="133"/>
                    <a:pt x="290" y="133"/>
                    <a:pt x="290" y="133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63" y="3"/>
                    <a:pt x="265" y="2"/>
                    <a:pt x="267" y="1"/>
                  </a:cubicBezTo>
                  <a:cubicBezTo>
                    <a:pt x="268" y="0"/>
                    <a:pt x="271" y="2"/>
                    <a:pt x="271" y="4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299" y="133"/>
                    <a:pt x="299" y="133"/>
                    <a:pt x="299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231">
              <a:extLst>
                <a:ext uri="{FF2B5EF4-FFF2-40B4-BE49-F238E27FC236}">
                  <a16:creationId xmlns:a16="http://schemas.microsoft.com/office/drawing/2014/main" id="{E633A0C7-2DDD-FA13-5FB9-F7A31D2F36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7" y="881"/>
              <a:ext cx="125" cy="490"/>
            </a:xfrm>
            <a:custGeom>
              <a:avLst/>
              <a:gdLst>
                <a:gd name="T0" fmla="*/ 245 w 245"/>
                <a:gd name="T1" fmla="*/ 129 h 951"/>
                <a:gd name="T2" fmla="*/ 244 w 245"/>
                <a:gd name="T3" fmla="*/ 132 h 951"/>
                <a:gd name="T4" fmla="*/ 165 w 245"/>
                <a:gd name="T5" fmla="*/ 245 h 951"/>
                <a:gd name="T6" fmla="*/ 192 w 245"/>
                <a:gd name="T7" fmla="*/ 364 h 951"/>
                <a:gd name="T8" fmla="*/ 191 w 245"/>
                <a:gd name="T9" fmla="*/ 367 h 951"/>
                <a:gd name="T10" fmla="*/ 113 w 245"/>
                <a:gd name="T11" fmla="*/ 482 h 951"/>
                <a:gd name="T12" fmla="*/ 140 w 245"/>
                <a:gd name="T13" fmla="*/ 597 h 951"/>
                <a:gd name="T14" fmla="*/ 139 w 245"/>
                <a:gd name="T15" fmla="*/ 600 h 951"/>
                <a:gd name="T16" fmla="*/ 61 w 245"/>
                <a:gd name="T17" fmla="*/ 716 h 951"/>
                <a:gd name="T18" fmla="*/ 88 w 245"/>
                <a:gd name="T19" fmla="*/ 827 h 951"/>
                <a:gd name="T20" fmla="*/ 88 w 245"/>
                <a:gd name="T21" fmla="*/ 830 h 951"/>
                <a:gd name="T22" fmla="*/ 8 w 245"/>
                <a:gd name="T23" fmla="*/ 949 h 951"/>
                <a:gd name="T24" fmla="*/ 2 w 245"/>
                <a:gd name="T25" fmla="*/ 950 h 951"/>
                <a:gd name="T26" fmla="*/ 1 w 245"/>
                <a:gd name="T27" fmla="*/ 944 h 951"/>
                <a:gd name="T28" fmla="*/ 80 w 245"/>
                <a:gd name="T29" fmla="*/ 827 h 951"/>
                <a:gd name="T30" fmla="*/ 52 w 245"/>
                <a:gd name="T31" fmla="*/ 716 h 951"/>
                <a:gd name="T32" fmla="*/ 53 w 245"/>
                <a:gd name="T33" fmla="*/ 713 h 951"/>
                <a:gd name="T34" fmla="*/ 132 w 245"/>
                <a:gd name="T35" fmla="*/ 597 h 951"/>
                <a:gd name="T36" fmla="*/ 104 w 245"/>
                <a:gd name="T37" fmla="*/ 482 h 951"/>
                <a:gd name="T38" fmla="*/ 104 w 245"/>
                <a:gd name="T39" fmla="*/ 479 h 951"/>
                <a:gd name="T40" fmla="*/ 183 w 245"/>
                <a:gd name="T41" fmla="*/ 364 h 951"/>
                <a:gd name="T42" fmla="*/ 157 w 245"/>
                <a:gd name="T43" fmla="*/ 245 h 951"/>
                <a:gd name="T44" fmla="*/ 157 w 245"/>
                <a:gd name="T45" fmla="*/ 242 h 951"/>
                <a:gd name="T46" fmla="*/ 236 w 245"/>
                <a:gd name="T47" fmla="*/ 129 h 951"/>
                <a:gd name="T48" fmla="*/ 210 w 245"/>
                <a:gd name="T49" fmla="*/ 6 h 951"/>
                <a:gd name="T50" fmla="*/ 213 w 245"/>
                <a:gd name="T51" fmla="*/ 1 h 951"/>
                <a:gd name="T52" fmla="*/ 217 w 245"/>
                <a:gd name="T53" fmla="*/ 4 h 951"/>
                <a:gd name="T54" fmla="*/ 245 w 245"/>
                <a:gd name="T55" fmla="*/ 129 h 951"/>
                <a:gd name="T56" fmla="*/ 245 w 245"/>
                <a:gd name="T57" fmla="*/ 129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5" h="951">
                  <a:moveTo>
                    <a:pt x="245" y="129"/>
                  </a:moveTo>
                  <a:cubicBezTo>
                    <a:pt x="245" y="130"/>
                    <a:pt x="244" y="131"/>
                    <a:pt x="244" y="132"/>
                  </a:cubicBezTo>
                  <a:cubicBezTo>
                    <a:pt x="165" y="245"/>
                    <a:pt x="165" y="245"/>
                    <a:pt x="165" y="245"/>
                  </a:cubicBezTo>
                  <a:cubicBezTo>
                    <a:pt x="192" y="364"/>
                    <a:pt x="192" y="364"/>
                    <a:pt x="192" y="364"/>
                  </a:cubicBezTo>
                  <a:cubicBezTo>
                    <a:pt x="192" y="365"/>
                    <a:pt x="192" y="367"/>
                    <a:pt x="191" y="367"/>
                  </a:cubicBezTo>
                  <a:cubicBezTo>
                    <a:pt x="113" y="482"/>
                    <a:pt x="113" y="482"/>
                    <a:pt x="113" y="482"/>
                  </a:cubicBezTo>
                  <a:cubicBezTo>
                    <a:pt x="140" y="597"/>
                    <a:pt x="140" y="597"/>
                    <a:pt x="140" y="597"/>
                  </a:cubicBezTo>
                  <a:cubicBezTo>
                    <a:pt x="140" y="598"/>
                    <a:pt x="140" y="599"/>
                    <a:pt x="139" y="600"/>
                  </a:cubicBezTo>
                  <a:cubicBezTo>
                    <a:pt x="61" y="716"/>
                    <a:pt x="61" y="716"/>
                    <a:pt x="61" y="716"/>
                  </a:cubicBezTo>
                  <a:cubicBezTo>
                    <a:pt x="88" y="827"/>
                    <a:pt x="88" y="827"/>
                    <a:pt x="88" y="827"/>
                  </a:cubicBezTo>
                  <a:cubicBezTo>
                    <a:pt x="89" y="828"/>
                    <a:pt x="89" y="830"/>
                    <a:pt x="88" y="830"/>
                  </a:cubicBezTo>
                  <a:cubicBezTo>
                    <a:pt x="8" y="949"/>
                    <a:pt x="8" y="949"/>
                    <a:pt x="8" y="949"/>
                  </a:cubicBezTo>
                  <a:cubicBezTo>
                    <a:pt x="7" y="951"/>
                    <a:pt x="4" y="951"/>
                    <a:pt x="2" y="950"/>
                  </a:cubicBezTo>
                  <a:cubicBezTo>
                    <a:pt x="1" y="949"/>
                    <a:pt x="0" y="946"/>
                    <a:pt x="1" y="944"/>
                  </a:cubicBezTo>
                  <a:cubicBezTo>
                    <a:pt x="80" y="827"/>
                    <a:pt x="80" y="827"/>
                    <a:pt x="80" y="827"/>
                  </a:cubicBezTo>
                  <a:cubicBezTo>
                    <a:pt x="52" y="716"/>
                    <a:pt x="52" y="716"/>
                    <a:pt x="52" y="716"/>
                  </a:cubicBezTo>
                  <a:cubicBezTo>
                    <a:pt x="52" y="715"/>
                    <a:pt x="52" y="714"/>
                    <a:pt x="53" y="713"/>
                  </a:cubicBezTo>
                  <a:cubicBezTo>
                    <a:pt x="132" y="597"/>
                    <a:pt x="132" y="597"/>
                    <a:pt x="132" y="597"/>
                  </a:cubicBezTo>
                  <a:cubicBezTo>
                    <a:pt x="104" y="482"/>
                    <a:pt x="104" y="482"/>
                    <a:pt x="104" y="482"/>
                  </a:cubicBezTo>
                  <a:cubicBezTo>
                    <a:pt x="104" y="481"/>
                    <a:pt x="104" y="479"/>
                    <a:pt x="104" y="479"/>
                  </a:cubicBezTo>
                  <a:cubicBezTo>
                    <a:pt x="183" y="364"/>
                    <a:pt x="183" y="364"/>
                    <a:pt x="183" y="36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4"/>
                    <a:pt x="157" y="243"/>
                    <a:pt x="157" y="242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3"/>
                    <a:pt x="211" y="1"/>
                    <a:pt x="213" y="1"/>
                  </a:cubicBezTo>
                  <a:cubicBezTo>
                    <a:pt x="215" y="0"/>
                    <a:pt x="217" y="2"/>
                    <a:pt x="217" y="4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5" y="129"/>
                    <a:pt x="245" y="129"/>
                    <a:pt x="245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232">
              <a:extLst>
                <a:ext uri="{FF2B5EF4-FFF2-40B4-BE49-F238E27FC236}">
                  <a16:creationId xmlns:a16="http://schemas.microsoft.com/office/drawing/2014/main" id="{E9570DEA-EE2D-FC96-ABC0-BFA9022B37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18" y="945"/>
              <a:ext cx="97" cy="365"/>
            </a:xfrm>
            <a:custGeom>
              <a:avLst/>
              <a:gdLst>
                <a:gd name="T0" fmla="*/ 190 w 190"/>
                <a:gd name="T1" fmla="*/ 126 h 708"/>
                <a:gd name="T2" fmla="*/ 190 w 190"/>
                <a:gd name="T3" fmla="*/ 128 h 708"/>
                <a:gd name="T4" fmla="*/ 112 w 190"/>
                <a:gd name="T5" fmla="*/ 241 h 708"/>
                <a:gd name="T6" fmla="*/ 138 w 190"/>
                <a:gd name="T7" fmla="*/ 357 h 708"/>
                <a:gd name="T8" fmla="*/ 138 w 190"/>
                <a:gd name="T9" fmla="*/ 360 h 708"/>
                <a:gd name="T10" fmla="*/ 61 w 190"/>
                <a:gd name="T11" fmla="*/ 474 h 708"/>
                <a:gd name="T12" fmla="*/ 87 w 190"/>
                <a:gd name="T13" fmla="*/ 585 h 708"/>
                <a:gd name="T14" fmla="*/ 87 w 190"/>
                <a:gd name="T15" fmla="*/ 589 h 708"/>
                <a:gd name="T16" fmla="*/ 8 w 190"/>
                <a:gd name="T17" fmla="*/ 705 h 708"/>
                <a:gd name="T18" fmla="*/ 3 w 190"/>
                <a:gd name="T19" fmla="*/ 706 h 708"/>
                <a:gd name="T20" fmla="*/ 2 w 190"/>
                <a:gd name="T21" fmla="*/ 701 h 708"/>
                <a:gd name="T22" fmla="*/ 79 w 190"/>
                <a:gd name="T23" fmla="*/ 586 h 708"/>
                <a:gd name="T24" fmla="*/ 53 w 190"/>
                <a:gd name="T25" fmla="*/ 474 h 708"/>
                <a:gd name="T26" fmla="*/ 53 w 190"/>
                <a:gd name="T27" fmla="*/ 471 h 708"/>
                <a:gd name="T28" fmla="*/ 130 w 190"/>
                <a:gd name="T29" fmla="*/ 357 h 708"/>
                <a:gd name="T30" fmla="*/ 104 w 190"/>
                <a:gd name="T31" fmla="*/ 242 h 708"/>
                <a:gd name="T32" fmla="*/ 105 w 190"/>
                <a:gd name="T33" fmla="*/ 238 h 708"/>
                <a:gd name="T34" fmla="*/ 182 w 190"/>
                <a:gd name="T35" fmla="*/ 126 h 708"/>
                <a:gd name="T36" fmla="*/ 157 w 190"/>
                <a:gd name="T37" fmla="*/ 6 h 708"/>
                <a:gd name="T38" fmla="*/ 160 w 190"/>
                <a:gd name="T39" fmla="*/ 1 h 708"/>
                <a:gd name="T40" fmla="*/ 165 w 190"/>
                <a:gd name="T41" fmla="*/ 4 h 708"/>
                <a:gd name="T42" fmla="*/ 190 w 190"/>
                <a:gd name="T43" fmla="*/ 126 h 708"/>
                <a:gd name="T44" fmla="*/ 190 w 190"/>
                <a:gd name="T45" fmla="*/ 12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0" h="708">
                  <a:moveTo>
                    <a:pt x="190" y="126"/>
                  </a:moveTo>
                  <a:cubicBezTo>
                    <a:pt x="190" y="126"/>
                    <a:pt x="190" y="128"/>
                    <a:pt x="190" y="128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138" y="357"/>
                    <a:pt x="138" y="357"/>
                    <a:pt x="138" y="357"/>
                  </a:cubicBezTo>
                  <a:cubicBezTo>
                    <a:pt x="139" y="358"/>
                    <a:pt x="138" y="359"/>
                    <a:pt x="138" y="360"/>
                  </a:cubicBezTo>
                  <a:cubicBezTo>
                    <a:pt x="61" y="474"/>
                    <a:pt x="61" y="474"/>
                    <a:pt x="61" y="474"/>
                  </a:cubicBezTo>
                  <a:cubicBezTo>
                    <a:pt x="87" y="585"/>
                    <a:pt x="87" y="585"/>
                    <a:pt x="87" y="585"/>
                  </a:cubicBezTo>
                  <a:cubicBezTo>
                    <a:pt x="88" y="587"/>
                    <a:pt x="87" y="588"/>
                    <a:pt x="87" y="589"/>
                  </a:cubicBezTo>
                  <a:cubicBezTo>
                    <a:pt x="8" y="705"/>
                    <a:pt x="8" y="705"/>
                    <a:pt x="8" y="705"/>
                  </a:cubicBezTo>
                  <a:cubicBezTo>
                    <a:pt x="7" y="707"/>
                    <a:pt x="5" y="708"/>
                    <a:pt x="3" y="706"/>
                  </a:cubicBezTo>
                  <a:cubicBezTo>
                    <a:pt x="1" y="705"/>
                    <a:pt x="0" y="703"/>
                    <a:pt x="2" y="701"/>
                  </a:cubicBezTo>
                  <a:cubicBezTo>
                    <a:pt x="79" y="586"/>
                    <a:pt x="79" y="586"/>
                    <a:pt x="79" y="586"/>
                  </a:cubicBezTo>
                  <a:cubicBezTo>
                    <a:pt x="53" y="474"/>
                    <a:pt x="53" y="474"/>
                    <a:pt x="53" y="474"/>
                  </a:cubicBezTo>
                  <a:cubicBezTo>
                    <a:pt x="53" y="473"/>
                    <a:pt x="53" y="472"/>
                    <a:pt x="53" y="471"/>
                  </a:cubicBezTo>
                  <a:cubicBezTo>
                    <a:pt x="130" y="357"/>
                    <a:pt x="130" y="357"/>
                    <a:pt x="130" y="357"/>
                  </a:cubicBezTo>
                  <a:cubicBezTo>
                    <a:pt x="104" y="242"/>
                    <a:pt x="104" y="242"/>
                    <a:pt x="104" y="242"/>
                  </a:cubicBezTo>
                  <a:cubicBezTo>
                    <a:pt x="104" y="240"/>
                    <a:pt x="105" y="239"/>
                    <a:pt x="105" y="238"/>
                  </a:cubicBezTo>
                  <a:cubicBezTo>
                    <a:pt x="182" y="126"/>
                    <a:pt x="182" y="126"/>
                    <a:pt x="182" y="126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6" y="4"/>
                    <a:pt x="158" y="2"/>
                    <a:pt x="160" y="1"/>
                  </a:cubicBezTo>
                  <a:cubicBezTo>
                    <a:pt x="162" y="0"/>
                    <a:pt x="164" y="2"/>
                    <a:pt x="165" y="4"/>
                  </a:cubicBezTo>
                  <a:cubicBezTo>
                    <a:pt x="190" y="126"/>
                    <a:pt x="190" y="126"/>
                    <a:pt x="190" y="126"/>
                  </a:cubicBezTo>
                  <a:cubicBezTo>
                    <a:pt x="190" y="125"/>
                    <a:pt x="190" y="125"/>
                    <a:pt x="190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233">
              <a:extLst>
                <a:ext uri="{FF2B5EF4-FFF2-40B4-BE49-F238E27FC236}">
                  <a16:creationId xmlns:a16="http://schemas.microsoft.com/office/drawing/2014/main" id="{A0704B4B-60DB-BA1D-23F2-1104AFB5C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7" y="1008"/>
              <a:ext cx="71" cy="241"/>
            </a:xfrm>
            <a:custGeom>
              <a:avLst/>
              <a:gdLst>
                <a:gd name="T0" fmla="*/ 137 w 138"/>
                <a:gd name="T1" fmla="*/ 122 h 469"/>
                <a:gd name="T2" fmla="*/ 137 w 138"/>
                <a:gd name="T3" fmla="*/ 125 h 469"/>
                <a:gd name="T4" fmla="*/ 61 w 138"/>
                <a:gd name="T5" fmla="*/ 237 h 469"/>
                <a:gd name="T6" fmla="*/ 86 w 138"/>
                <a:gd name="T7" fmla="*/ 349 h 469"/>
                <a:gd name="T8" fmla="*/ 85 w 138"/>
                <a:gd name="T9" fmla="*/ 352 h 469"/>
                <a:gd name="T10" fmla="*/ 8 w 138"/>
                <a:gd name="T11" fmla="*/ 467 h 469"/>
                <a:gd name="T12" fmla="*/ 3 w 138"/>
                <a:gd name="T13" fmla="*/ 468 h 469"/>
                <a:gd name="T14" fmla="*/ 2 w 138"/>
                <a:gd name="T15" fmla="*/ 463 h 469"/>
                <a:gd name="T16" fmla="*/ 78 w 138"/>
                <a:gd name="T17" fmla="*/ 349 h 469"/>
                <a:gd name="T18" fmla="*/ 53 w 138"/>
                <a:gd name="T19" fmla="*/ 237 h 469"/>
                <a:gd name="T20" fmla="*/ 53 w 138"/>
                <a:gd name="T21" fmla="*/ 234 h 469"/>
                <a:gd name="T22" fmla="*/ 129 w 138"/>
                <a:gd name="T23" fmla="*/ 122 h 469"/>
                <a:gd name="T24" fmla="*/ 104 w 138"/>
                <a:gd name="T25" fmla="*/ 6 h 469"/>
                <a:gd name="T26" fmla="*/ 107 w 138"/>
                <a:gd name="T27" fmla="*/ 1 h 469"/>
                <a:gd name="T28" fmla="*/ 112 w 138"/>
                <a:gd name="T29" fmla="*/ 4 h 469"/>
                <a:gd name="T30" fmla="*/ 137 w 138"/>
                <a:gd name="T31" fmla="*/ 122 h 469"/>
                <a:gd name="T32" fmla="*/ 137 w 138"/>
                <a:gd name="T33" fmla="*/ 122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8" h="469">
                  <a:moveTo>
                    <a:pt x="137" y="122"/>
                  </a:moveTo>
                  <a:cubicBezTo>
                    <a:pt x="138" y="123"/>
                    <a:pt x="137" y="125"/>
                    <a:pt x="137" y="125"/>
                  </a:cubicBezTo>
                  <a:cubicBezTo>
                    <a:pt x="61" y="237"/>
                    <a:pt x="61" y="237"/>
                    <a:pt x="61" y="237"/>
                  </a:cubicBezTo>
                  <a:cubicBezTo>
                    <a:pt x="86" y="349"/>
                    <a:pt x="86" y="349"/>
                    <a:pt x="86" y="349"/>
                  </a:cubicBezTo>
                  <a:cubicBezTo>
                    <a:pt x="86" y="350"/>
                    <a:pt x="86" y="351"/>
                    <a:pt x="85" y="352"/>
                  </a:cubicBezTo>
                  <a:cubicBezTo>
                    <a:pt x="8" y="467"/>
                    <a:pt x="8" y="467"/>
                    <a:pt x="8" y="467"/>
                  </a:cubicBezTo>
                  <a:cubicBezTo>
                    <a:pt x="7" y="469"/>
                    <a:pt x="4" y="469"/>
                    <a:pt x="3" y="468"/>
                  </a:cubicBezTo>
                  <a:cubicBezTo>
                    <a:pt x="1" y="467"/>
                    <a:pt x="0" y="464"/>
                    <a:pt x="2" y="463"/>
                  </a:cubicBezTo>
                  <a:cubicBezTo>
                    <a:pt x="78" y="349"/>
                    <a:pt x="78" y="349"/>
                    <a:pt x="78" y="349"/>
                  </a:cubicBezTo>
                  <a:cubicBezTo>
                    <a:pt x="53" y="237"/>
                    <a:pt x="53" y="237"/>
                    <a:pt x="53" y="237"/>
                  </a:cubicBezTo>
                  <a:cubicBezTo>
                    <a:pt x="52" y="236"/>
                    <a:pt x="53" y="235"/>
                    <a:pt x="53" y="234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3"/>
                    <a:pt x="105" y="1"/>
                    <a:pt x="107" y="1"/>
                  </a:cubicBezTo>
                  <a:cubicBezTo>
                    <a:pt x="109" y="0"/>
                    <a:pt x="111" y="2"/>
                    <a:pt x="112" y="4"/>
                  </a:cubicBezTo>
                  <a:cubicBezTo>
                    <a:pt x="137" y="122"/>
                    <a:pt x="137" y="122"/>
                    <a:pt x="137" y="122"/>
                  </a:cubicBezTo>
                  <a:cubicBezTo>
                    <a:pt x="137" y="122"/>
                    <a:pt x="137" y="122"/>
                    <a:pt x="137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Freeform 234">
              <a:extLst>
                <a:ext uri="{FF2B5EF4-FFF2-40B4-BE49-F238E27FC236}">
                  <a16:creationId xmlns:a16="http://schemas.microsoft.com/office/drawing/2014/main" id="{07AA90B5-6CAA-C5A8-A001-EABA7C031E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" y="1068"/>
              <a:ext cx="43" cy="123"/>
            </a:xfrm>
            <a:custGeom>
              <a:avLst/>
              <a:gdLst>
                <a:gd name="T0" fmla="*/ 85 w 85"/>
                <a:gd name="T1" fmla="*/ 119 h 237"/>
                <a:gd name="T2" fmla="*/ 84 w 85"/>
                <a:gd name="T3" fmla="*/ 122 h 237"/>
                <a:gd name="T4" fmla="*/ 8 w 85"/>
                <a:gd name="T5" fmla="*/ 235 h 237"/>
                <a:gd name="T6" fmla="*/ 3 w 85"/>
                <a:gd name="T7" fmla="*/ 236 h 237"/>
                <a:gd name="T8" fmla="*/ 2 w 85"/>
                <a:gd name="T9" fmla="*/ 230 h 237"/>
                <a:gd name="T10" fmla="*/ 77 w 85"/>
                <a:gd name="T11" fmla="*/ 119 h 237"/>
                <a:gd name="T12" fmla="*/ 53 w 85"/>
                <a:gd name="T13" fmla="*/ 6 h 237"/>
                <a:gd name="T14" fmla="*/ 56 w 85"/>
                <a:gd name="T15" fmla="*/ 1 h 237"/>
                <a:gd name="T16" fmla="*/ 60 w 85"/>
                <a:gd name="T17" fmla="*/ 4 h 237"/>
                <a:gd name="T18" fmla="*/ 85 w 85"/>
                <a:gd name="T19" fmla="*/ 119 h 237"/>
                <a:gd name="T20" fmla="*/ 85 w 85"/>
                <a:gd name="T21" fmla="*/ 11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237">
                  <a:moveTo>
                    <a:pt x="85" y="119"/>
                  </a:moveTo>
                  <a:cubicBezTo>
                    <a:pt x="85" y="120"/>
                    <a:pt x="85" y="121"/>
                    <a:pt x="84" y="122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7" y="237"/>
                    <a:pt x="5" y="237"/>
                    <a:pt x="3" y="236"/>
                  </a:cubicBezTo>
                  <a:cubicBezTo>
                    <a:pt x="1" y="235"/>
                    <a:pt x="0" y="232"/>
                    <a:pt x="2" y="230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3"/>
                    <a:pt x="54" y="2"/>
                    <a:pt x="56" y="1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5" y="119"/>
                    <a:pt x="85" y="119"/>
                    <a:pt x="85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28226269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азделитель_1/2 сини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472D1-3AC9-4E7C-B8A1-972ADD93A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3" y="7584839"/>
            <a:ext cx="22825076" cy="2927173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</a:t>
            </a:r>
            <a:br>
              <a:rPr lang="en-US" dirty="0"/>
            </a:br>
            <a:r>
              <a:rPr lang="ru-RU" dirty="0"/>
              <a:t>напишите здесь основную </a:t>
            </a:r>
            <a:br>
              <a:rPr lang="en-US" dirty="0"/>
            </a:br>
            <a:r>
              <a:rPr lang="ru-RU" dirty="0"/>
              <a:t>идею вашего слайда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89BAB4E-69FC-5200-5E27-DED1F9196ED4}"/>
              </a:ext>
            </a:extLst>
          </p:cNvPr>
          <p:cNvSpPr/>
          <p:nvPr userDrawn="1"/>
        </p:nvSpPr>
        <p:spPr>
          <a:xfrm>
            <a:off x="0" y="1"/>
            <a:ext cx="2438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7F47E5-2021-DF5A-9AF1-C5CFF32E89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74831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Разделитель_1/2 сини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472D1-3AC9-4E7C-B8A1-972ADD93A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3" y="7584839"/>
            <a:ext cx="22825076" cy="2927173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</a:t>
            </a:r>
            <a:br>
              <a:rPr lang="en-US" dirty="0"/>
            </a:br>
            <a:r>
              <a:rPr lang="ru-RU" dirty="0"/>
              <a:t>напишите здесь основную </a:t>
            </a:r>
            <a:br>
              <a:rPr lang="en-US" dirty="0"/>
            </a:br>
            <a:r>
              <a:rPr lang="ru-RU" dirty="0"/>
              <a:t>идею вашего слайда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89BAB4E-69FC-5200-5E27-DED1F9196ED4}"/>
              </a:ext>
            </a:extLst>
          </p:cNvPr>
          <p:cNvSpPr/>
          <p:nvPr userDrawn="1"/>
        </p:nvSpPr>
        <p:spPr>
          <a:xfrm>
            <a:off x="0" y="1"/>
            <a:ext cx="2438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7F47E5-2021-DF5A-9AF1-C5CFF32E89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grpSp>
        <p:nvGrpSpPr>
          <p:cNvPr id="8" name="Group 54">
            <a:extLst>
              <a:ext uri="{FF2B5EF4-FFF2-40B4-BE49-F238E27FC236}">
                <a16:creationId xmlns:a16="http://schemas.microsoft.com/office/drawing/2014/main" id="{D71CC3B4-1D11-0658-D11C-8D96B2337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224298" y="399435"/>
            <a:ext cx="9935405" cy="6118907"/>
            <a:chOff x="319" y="302"/>
            <a:chExt cx="1588" cy="978"/>
          </a:xfrm>
          <a:solidFill>
            <a:schemeClr val="accent1"/>
          </a:solidFill>
        </p:grpSpPr>
        <p:sp>
          <p:nvSpPr>
            <p:cNvPr id="9" name="Freeform 55">
              <a:extLst>
                <a:ext uri="{FF2B5EF4-FFF2-40B4-BE49-F238E27FC236}">
                  <a16:creationId xmlns:a16="http://schemas.microsoft.com/office/drawing/2014/main" id="{BCA03DF0-31F9-1C8D-4C67-4B6C92B8E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9" y="309"/>
              <a:ext cx="216" cy="963"/>
            </a:xfrm>
            <a:custGeom>
              <a:avLst/>
              <a:gdLst>
                <a:gd name="T0" fmla="*/ 0 w 216"/>
                <a:gd name="T1" fmla="*/ 963 h 963"/>
                <a:gd name="T2" fmla="*/ 0 w 216"/>
                <a:gd name="T3" fmla="*/ 0 h 963"/>
                <a:gd name="T4" fmla="*/ 216 w 216"/>
                <a:gd name="T5" fmla="*/ 165 h 963"/>
                <a:gd name="T6" fmla="*/ 216 w 216"/>
                <a:gd name="T7" fmla="*/ 799 h 963"/>
                <a:gd name="T8" fmla="*/ 216 w 216"/>
                <a:gd name="T9" fmla="*/ 800 h 963"/>
                <a:gd name="T10" fmla="*/ 0 w 216"/>
                <a:gd name="T11" fmla="*/ 963 h 963"/>
                <a:gd name="T12" fmla="*/ 3 w 216"/>
                <a:gd name="T13" fmla="*/ 6 h 963"/>
                <a:gd name="T14" fmla="*/ 3 w 216"/>
                <a:gd name="T15" fmla="*/ 957 h 963"/>
                <a:gd name="T16" fmla="*/ 213 w 216"/>
                <a:gd name="T17" fmla="*/ 797 h 963"/>
                <a:gd name="T18" fmla="*/ 213 w 216"/>
                <a:gd name="T19" fmla="*/ 167 h 963"/>
                <a:gd name="T20" fmla="*/ 3 w 216"/>
                <a:gd name="T21" fmla="*/ 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0" y="963"/>
                  </a:moveTo>
                  <a:lnTo>
                    <a:pt x="0" y="0"/>
                  </a:lnTo>
                  <a:lnTo>
                    <a:pt x="216" y="165"/>
                  </a:lnTo>
                  <a:lnTo>
                    <a:pt x="216" y="799"/>
                  </a:lnTo>
                  <a:lnTo>
                    <a:pt x="216" y="800"/>
                  </a:lnTo>
                  <a:lnTo>
                    <a:pt x="0" y="963"/>
                  </a:lnTo>
                  <a:close/>
                  <a:moveTo>
                    <a:pt x="3" y="6"/>
                  </a:moveTo>
                  <a:lnTo>
                    <a:pt x="3" y="957"/>
                  </a:lnTo>
                  <a:lnTo>
                    <a:pt x="213" y="797"/>
                  </a:lnTo>
                  <a:lnTo>
                    <a:pt x="213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" name="Rectangle 56">
              <a:extLst>
                <a:ext uri="{FF2B5EF4-FFF2-40B4-BE49-F238E27FC236}">
                  <a16:creationId xmlns:a16="http://schemas.microsoft.com/office/drawing/2014/main" id="{0480898F-7A82-A49D-D533-F2C61E47DDF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9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" name="Rectangle 57">
              <a:extLst>
                <a:ext uri="{FF2B5EF4-FFF2-40B4-BE49-F238E27FC236}">
                  <a16:creationId xmlns:a16="http://schemas.microsoft.com/office/drawing/2014/main" id="{AACF24C0-82AB-3C18-E363-ED3E1A2B3E5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1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" name="Rectangle 58">
              <a:extLst>
                <a:ext uri="{FF2B5EF4-FFF2-40B4-BE49-F238E27FC236}">
                  <a16:creationId xmlns:a16="http://schemas.microsoft.com/office/drawing/2014/main" id="{D2C5A2EC-E038-478B-15C1-FFE7FA6312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4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" name="Rectangle 59">
              <a:extLst>
                <a:ext uri="{FF2B5EF4-FFF2-40B4-BE49-F238E27FC236}">
                  <a16:creationId xmlns:a16="http://schemas.microsoft.com/office/drawing/2014/main" id="{BE6AF848-07EB-41B5-7068-76A1DB01154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" name="Rectangle 60">
              <a:extLst>
                <a:ext uri="{FF2B5EF4-FFF2-40B4-BE49-F238E27FC236}">
                  <a16:creationId xmlns:a16="http://schemas.microsoft.com/office/drawing/2014/main" id="{787C6BE9-53EE-966C-6259-FAC2F2EEE8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7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" name="Freeform 61">
              <a:extLst>
                <a:ext uri="{FF2B5EF4-FFF2-40B4-BE49-F238E27FC236}">
                  <a16:creationId xmlns:a16="http://schemas.microsoft.com/office/drawing/2014/main" id="{7817B809-7871-5D69-152E-0C2068A533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1048"/>
              <a:ext cx="215" cy="136"/>
            </a:xfrm>
            <a:custGeom>
              <a:avLst/>
              <a:gdLst>
                <a:gd name="T0" fmla="*/ 213 w 215"/>
                <a:gd name="T1" fmla="*/ 0 h 136"/>
                <a:gd name="T2" fmla="*/ 0 w 215"/>
                <a:gd name="T3" fmla="*/ 133 h 136"/>
                <a:gd name="T4" fmla="*/ 2 w 215"/>
                <a:gd name="T5" fmla="*/ 136 h 136"/>
                <a:gd name="T6" fmla="*/ 215 w 215"/>
                <a:gd name="T7" fmla="*/ 3 h 136"/>
                <a:gd name="T8" fmla="*/ 213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13" y="0"/>
                  </a:moveTo>
                  <a:lnTo>
                    <a:pt x="0" y="133"/>
                  </a:lnTo>
                  <a:lnTo>
                    <a:pt x="2" y="136"/>
                  </a:lnTo>
                  <a:lnTo>
                    <a:pt x="215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" name="Freeform 62">
              <a:extLst>
                <a:ext uri="{FF2B5EF4-FFF2-40B4-BE49-F238E27FC236}">
                  <a16:creationId xmlns:a16="http://schemas.microsoft.com/office/drawing/2014/main" id="{4B0C38EC-DFFA-10AC-16CF-4C4A571A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91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3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3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5BB4D971-EB79-FEB9-0D1B-BC93FFC2B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933"/>
              <a:ext cx="214" cy="77"/>
            </a:xfrm>
            <a:custGeom>
              <a:avLst/>
              <a:gdLst>
                <a:gd name="T0" fmla="*/ 1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1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1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969D3E3C-FFF6-B912-85FF-7A5DCC84D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75"/>
              <a:ext cx="214" cy="48"/>
            </a:xfrm>
            <a:custGeom>
              <a:avLst/>
              <a:gdLst>
                <a:gd name="T0" fmla="*/ 0 w 214"/>
                <a:gd name="T1" fmla="*/ 48 h 48"/>
                <a:gd name="T2" fmla="*/ 0 w 214"/>
                <a:gd name="T3" fmla="*/ 45 h 48"/>
                <a:gd name="T4" fmla="*/ 213 w 214"/>
                <a:gd name="T5" fmla="*/ 0 h 48"/>
                <a:gd name="T6" fmla="*/ 214 w 214"/>
                <a:gd name="T7" fmla="*/ 3 h 48"/>
                <a:gd name="T8" fmla="*/ 0 w 21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8">
                  <a:moveTo>
                    <a:pt x="0" y="48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65">
              <a:extLst>
                <a:ext uri="{FF2B5EF4-FFF2-40B4-BE49-F238E27FC236}">
                  <a16:creationId xmlns:a16="http://schemas.microsoft.com/office/drawing/2014/main" id="{4A06FAFF-C3D1-CAAA-F908-3D732C937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818"/>
              <a:ext cx="214" cy="18"/>
            </a:xfrm>
            <a:custGeom>
              <a:avLst/>
              <a:gdLst>
                <a:gd name="T0" fmla="*/ 214 w 214"/>
                <a:gd name="T1" fmla="*/ 0 h 18"/>
                <a:gd name="T2" fmla="*/ 0 w 214"/>
                <a:gd name="T3" fmla="*/ 15 h 18"/>
                <a:gd name="T4" fmla="*/ 1 w 214"/>
                <a:gd name="T5" fmla="*/ 18 h 18"/>
                <a:gd name="T6" fmla="*/ 214 w 214"/>
                <a:gd name="T7" fmla="*/ 3 h 18"/>
                <a:gd name="T8" fmla="*/ 214 w 21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18">
                  <a:moveTo>
                    <a:pt x="214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214" y="3"/>
                  </a:lnTo>
                  <a:lnTo>
                    <a:pt x="2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66">
              <a:extLst>
                <a:ext uri="{FF2B5EF4-FFF2-40B4-BE49-F238E27FC236}">
                  <a16:creationId xmlns:a16="http://schemas.microsoft.com/office/drawing/2014/main" id="{C1FFD49C-7FBA-C0D2-3809-8F3A55A4BA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746"/>
              <a:ext cx="213" cy="18"/>
            </a:xfrm>
            <a:custGeom>
              <a:avLst/>
              <a:gdLst>
                <a:gd name="T0" fmla="*/ 0 w 213"/>
                <a:gd name="T1" fmla="*/ 0 h 18"/>
                <a:gd name="T2" fmla="*/ 0 w 213"/>
                <a:gd name="T3" fmla="*/ 3 h 18"/>
                <a:gd name="T4" fmla="*/ 213 w 213"/>
                <a:gd name="T5" fmla="*/ 18 h 18"/>
                <a:gd name="T6" fmla="*/ 213 w 213"/>
                <a:gd name="T7" fmla="*/ 15 h 18"/>
                <a:gd name="T8" fmla="*/ 0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0" y="0"/>
                  </a:moveTo>
                  <a:lnTo>
                    <a:pt x="0" y="3"/>
                  </a:lnTo>
                  <a:lnTo>
                    <a:pt x="213" y="18"/>
                  </a:lnTo>
                  <a:lnTo>
                    <a:pt x="213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67">
              <a:extLst>
                <a:ext uri="{FF2B5EF4-FFF2-40B4-BE49-F238E27FC236}">
                  <a16:creationId xmlns:a16="http://schemas.microsoft.com/office/drawing/2014/main" id="{D9F9AF53-833A-0F60-E295-A0AD4C0F9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659"/>
              <a:ext cx="214" cy="47"/>
            </a:xfrm>
            <a:custGeom>
              <a:avLst/>
              <a:gdLst>
                <a:gd name="T0" fmla="*/ 213 w 214"/>
                <a:gd name="T1" fmla="*/ 47 h 47"/>
                <a:gd name="T2" fmla="*/ 0 w 214"/>
                <a:gd name="T3" fmla="*/ 3 h 47"/>
                <a:gd name="T4" fmla="*/ 0 w 214"/>
                <a:gd name="T5" fmla="*/ 0 h 47"/>
                <a:gd name="T6" fmla="*/ 214 w 214"/>
                <a:gd name="T7" fmla="*/ 45 h 47"/>
                <a:gd name="T8" fmla="*/ 213 w 214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7">
                  <a:moveTo>
                    <a:pt x="213" y="4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45"/>
                  </a:lnTo>
                  <a:lnTo>
                    <a:pt x="213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68">
              <a:extLst>
                <a:ext uri="{FF2B5EF4-FFF2-40B4-BE49-F238E27FC236}">
                  <a16:creationId xmlns:a16="http://schemas.microsoft.com/office/drawing/2014/main" id="{94FF63F9-E273-5C25-1A83-AE26FB45B6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572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1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69">
              <a:extLst>
                <a:ext uri="{FF2B5EF4-FFF2-40B4-BE49-F238E27FC236}">
                  <a16:creationId xmlns:a16="http://schemas.microsoft.com/office/drawing/2014/main" id="{D63AE759-DC2D-9171-6FED-1D2739BA42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" y="485"/>
              <a:ext cx="215" cy="106"/>
            </a:xfrm>
            <a:custGeom>
              <a:avLst/>
              <a:gdLst>
                <a:gd name="T0" fmla="*/ 213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3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3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3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70">
              <a:extLst>
                <a:ext uri="{FF2B5EF4-FFF2-40B4-BE49-F238E27FC236}">
                  <a16:creationId xmlns:a16="http://schemas.microsoft.com/office/drawing/2014/main" id="{4CC6D824-46F6-164C-BE2B-7E9F8D6E68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9" y="398"/>
              <a:ext cx="215" cy="136"/>
            </a:xfrm>
            <a:custGeom>
              <a:avLst/>
              <a:gdLst>
                <a:gd name="T0" fmla="*/ 2 w 215"/>
                <a:gd name="T1" fmla="*/ 0 h 136"/>
                <a:gd name="T2" fmla="*/ 0 w 215"/>
                <a:gd name="T3" fmla="*/ 2 h 136"/>
                <a:gd name="T4" fmla="*/ 213 w 215"/>
                <a:gd name="T5" fmla="*/ 136 h 136"/>
                <a:gd name="T6" fmla="*/ 215 w 215"/>
                <a:gd name="T7" fmla="*/ 133 h 136"/>
                <a:gd name="T8" fmla="*/ 2 w 215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6">
                  <a:moveTo>
                    <a:pt x="2" y="0"/>
                  </a:moveTo>
                  <a:lnTo>
                    <a:pt x="0" y="2"/>
                  </a:lnTo>
                  <a:lnTo>
                    <a:pt x="213" y="136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71">
              <a:extLst>
                <a:ext uri="{FF2B5EF4-FFF2-40B4-BE49-F238E27FC236}">
                  <a16:creationId xmlns:a16="http://schemas.microsoft.com/office/drawing/2014/main" id="{8DE2149E-C73B-2A82-9614-8EC33D9004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9" y="309"/>
              <a:ext cx="161" cy="964"/>
            </a:xfrm>
            <a:custGeom>
              <a:avLst/>
              <a:gdLst>
                <a:gd name="T0" fmla="*/ 0 w 161"/>
                <a:gd name="T1" fmla="*/ 964 h 964"/>
                <a:gd name="T2" fmla="*/ 0 w 161"/>
                <a:gd name="T3" fmla="*/ 0 h 964"/>
                <a:gd name="T4" fmla="*/ 2 w 161"/>
                <a:gd name="T5" fmla="*/ 2 h 964"/>
                <a:gd name="T6" fmla="*/ 161 w 161"/>
                <a:gd name="T7" fmla="*/ 165 h 964"/>
                <a:gd name="T8" fmla="*/ 161 w 161"/>
                <a:gd name="T9" fmla="*/ 799 h 964"/>
                <a:gd name="T10" fmla="*/ 160 w 161"/>
                <a:gd name="T11" fmla="*/ 800 h 964"/>
                <a:gd name="T12" fmla="*/ 0 w 161"/>
                <a:gd name="T13" fmla="*/ 964 h 964"/>
                <a:gd name="T14" fmla="*/ 3 w 161"/>
                <a:gd name="T15" fmla="*/ 6 h 964"/>
                <a:gd name="T16" fmla="*/ 3 w 161"/>
                <a:gd name="T17" fmla="*/ 956 h 964"/>
                <a:gd name="T18" fmla="*/ 159 w 161"/>
                <a:gd name="T19" fmla="*/ 797 h 964"/>
                <a:gd name="T20" fmla="*/ 159 w 161"/>
                <a:gd name="T21" fmla="*/ 167 h 964"/>
                <a:gd name="T22" fmla="*/ 3 w 161"/>
                <a:gd name="T23" fmla="*/ 6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1" h="964">
                  <a:moveTo>
                    <a:pt x="0" y="964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161" y="165"/>
                  </a:lnTo>
                  <a:lnTo>
                    <a:pt x="161" y="799"/>
                  </a:lnTo>
                  <a:lnTo>
                    <a:pt x="160" y="800"/>
                  </a:lnTo>
                  <a:lnTo>
                    <a:pt x="0" y="964"/>
                  </a:lnTo>
                  <a:close/>
                  <a:moveTo>
                    <a:pt x="3" y="6"/>
                  </a:moveTo>
                  <a:lnTo>
                    <a:pt x="3" y="956"/>
                  </a:lnTo>
                  <a:lnTo>
                    <a:pt x="159" y="797"/>
                  </a:lnTo>
                  <a:lnTo>
                    <a:pt x="159" y="167"/>
                  </a:ln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Rectangle 72">
              <a:extLst>
                <a:ext uri="{FF2B5EF4-FFF2-40B4-BE49-F238E27FC236}">
                  <a16:creationId xmlns:a16="http://schemas.microsoft.com/office/drawing/2014/main" id="{101FECA5-2A06-0C85-2784-51E5578675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56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Rectangle 73">
              <a:extLst>
                <a:ext uri="{FF2B5EF4-FFF2-40B4-BE49-F238E27FC236}">
                  <a16:creationId xmlns:a16="http://schemas.microsoft.com/office/drawing/2014/main" id="{92E95691-7B7D-954D-854E-FE6F801D56A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8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Rectangle 74">
              <a:extLst>
                <a:ext uri="{FF2B5EF4-FFF2-40B4-BE49-F238E27FC236}">
                  <a16:creationId xmlns:a16="http://schemas.microsoft.com/office/drawing/2014/main" id="{5E972C77-07F5-6A68-5BF3-503367B157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5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Rectangle 75">
              <a:extLst>
                <a:ext uri="{FF2B5EF4-FFF2-40B4-BE49-F238E27FC236}">
                  <a16:creationId xmlns:a16="http://schemas.microsoft.com/office/drawing/2014/main" id="{2848B21F-C030-EB33-69F4-BCB9A8D136F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38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Rectangle 76">
              <a:extLst>
                <a:ext uri="{FF2B5EF4-FFF2-40B4-BE49-F238E27FC236}">
                  <a16:creationId xmlns:a16="http://schemas.microsoft.com/office/drawing/2014/main" id="{A90F8D39-AA14-DCB2-2AAA-0F65C0A9923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59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77">
              <a:extLst>
                <a:ext uri="{FF2B5EF4-FFF2-40B4-BE49-F238E27FC236}">
                  <a16:creationId xmlns:a16="http://schemas.microsoft.com/office/drawing/2014/main" id="{CED8BCEC-4D1E-1F61-B140-BC2A7D4E72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1049"/>
              <a:ext cx="161" cy="135"/>
            </a:xfrm>
            <a:custGeom>
              <a:avLst/>
              <a:gdLst>
                <a:gd name="T0" fmla="*/ 2 w 161"/>
                <a:gd name="T1" fmla="*/ 135 h 135"/>
                <a:gd name="T2" fmla="*/ 0 w 161"/>
                <a:gd name="T3" fmla="*/ 133 h 135"/>
                <a:gd name="T4" fmla="*/ 159 w 161"/>
                <a:gd name="T5" fmla="*/ 0 h 135"/>
                <a:gd name="T6" fmla="*/ 161 w 161"/>
                <a:gd name="T7" fmla="*/ 2 h 135"/>
                <a:gd name="T8" fmla="*/ 2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2" y="135"/>
                  </a:moveTo>
                  <a:lnTo>
                    <a:pt x="0" y="133"/>
                  </a:lnTo>
                  <a:lnTo>
                    <a:pt x="159" y="0"/>
                  </a:lnTo>
                  <a:lnTo>
                    <a:pt x="161" y="2"/>
                  </a:lnTo>
                  <a:lnTo>
                    <a:pt x="2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78">
              <a:extLst>
                <a:ext uri="{FF2B5EF4-FFF2-40B4-BE49-F238E27FC236}">
                  <a16:creationId xmlns:a16="http://schemas.microsoft.com/office/drawing/2014/main" id="{BE6DDA14-E4C7-37D8-E732-27D756FFD5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91"/>
              <a:ext cx="161" cy="105"/>
            </a:xfrm>
            <a:custGeom>
              <a:avLst/>
              <a:gdLst>
                <a:gd name="T0" fmla="*/ 159 w 161"/>
                <a:gd name="T1" fmla="*/ 0 h 105"/>
                <a:gd name="T2" fmla="*/ 0 w 161"/>
                <a:gd name="T3" fmla="*/ 103 h 105"/>
                <a:gd name="T4" fmla="*/ 2 w 161"/>
                <a:gd name="T5" fmla="*/ 105 h 105"/>
                <a:gd name="T6" fmla="*/ 161 w 161"/>
                <a:gd name="T7" fmla="*/ 2 h 105"/>
                <a:gd name="T8" fmla="*/ 159 w 161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5">
                  <a:moveTo>
                    <a:pt x="159" y="0"/>
                  </a:moveTo>
                  <a:lnTo>
                    <a:pt x="0" y="103"/>
                  </a:lnTo>
                  <a:lnTo>
                    <a:pt x="2" y="105"/>
                  </a:lnTo>
                  <a:lnTo>
                    <a:pt x="161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79">
              <a:extLst>
                <a:ext uri="{FF2B5EF4-FFF2-40B4-BE49-F238E27FC236}">
                  <a16:creationId xmlns:a16="http://schemas.microsoft.com/office/drawing/2014/main" id="{DB608001-BCFB-8D1A-A016-D4CDAA677C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933"/>
              <a:ext cx="160" cy="77"/>
            </a:xfrm>
            <a:custGeom>
              <a:avLst/>
              <a:gdLst>
                <a:gd name="T0" fmla="*/ 2 w 160"/>
                <a:gd name="T1" fmla="*/ 77 h 77"/>
                <a:gd name="T2" fmla="*/ 0 w 160"/>
                <a:gd name="T3" fmla="*/ 74 h 77"/>
                <a:gd name="T4" fmla="*/ 160 w 160"/>
                <a:gd name="T5" fmla="*/ 0 h 77"/>
                <a:gd name="T6" fmla="*/ 160 w 160"/>
                <a:gd name="T7" fmla="*/ 3 h 77"/>
                <a:gd name="T8" fmla="*/ 2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2" y="77"/>
                  </a:moveTo>
                  <a:lnTo>
                    <a:pt x="0" y="74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2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80">
              <a:extLst>
                <a:ext uri="{FF2B5EF4-FFF2-40B4-BE49-F238E27FC236}">
                  <a16:creationId xmlns:a16="http://schemas.microsoft.com/office/drawing/2014/main" id="{2DD61EBC-4A71-BC92-BFDA-ED0053DDB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875"/>
              <a:ext cx="160" cy="48"/>
            </a:xfrm>
            <a:custGeom>
              <a:avLst/>
              <a:gdLst>
                <a:gd name="T0" fmla="*/ 1 w 160"/>
                <a:gd name="T1" fmla="*/ 48 h 48"/>
                <a:gd name="T2" fmla="*/ 0 w 160"/>
                <a:gd name="T3" fmla="*/ 45 h 48"/>
                <a:gd name="T4" fmla="*/ 160 w 160"/>
                <a:gd name="T5" fmla="*/ 0 h 48"/>
                <a:gd name="T6" fmla="*/ 160 w 160"/>
                <a:gd name="T7" fmla="*/ 3 h 48"/>
                <a:gd name="T8" fmla="*/ 1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" y="48"/>
                  </a:moveTo>
                  <a:lnTo>
                    <a:pt x="0" y="45"/>
                  </a:lnTo>
                  <a:lnTo>
                    <a:pt x="160" y="0"/>
                  </a:lnTo>
                  <a:lnTo>
                    <a:pt x="160" y="3"/>
                  </a:lnTo>
                  <a:lnTo>
                    <a:pt x="1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A62D880E-08B7-C314-8472-9ADBD89106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818"/>
              <a:ext cx="159" cy="18"/>
            </a:xfrm>
            <a:custGeom>
              <a:avLst/>
              <a:gdLst>
                <a:gd name="T0" fmla="*/ 158 w 159"/>
                <a:gd name="T1" fmla="*/ 0 h 18"/>
                <a:gd name="T2" fmla="*/ 0 w 159"/>
                <a:gd name="T3" fmla="*/ 15 h 18"/>
                <a:gd name="T4" fmla="*/ 0 w 159"/>
                <a:gd name="T5" fmla="*/ 18 h 18"/>
                <a:gd name="T6" fmla="*/ 159 w 159"/>
                <a:gd name="T7" fmla="*/ 3 h 18"/>
                <a:gd name="T8" fmla="*/ 158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8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159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82">
              <a:extLst>
                <a:ext uri="{FF2B5EF4-FFF2-40B4-BE49-F238E27FC236}">
                  <a16:creationId xmlns:a16="http://schemas.microsoft.com/office/drawing/2014/main" id="{F230CABD-5F28-4BAE-8949-EBB9D1EAA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0" y="745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9 w 159"/>
                <a:gd name="T5" fmla="*/ 18 h 18"/>
                <a:gd name="T6" fmla="*/ 159 w 159"/>
                <a:gd name="T7" fmla="*/ 16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9" y="18"/>
                  </a:lnTo>
                  <a:lnTo>
                    <a:pt x="159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83">
              <a:extLst>
                <a:ext uri="{FF2B5EF4-FFF2-40B4-BE49-F238E27FC236}">
                  <a16:creationId xmlns:a16="http://schemas.microsoft.com/office/drawing/2014/main" id="{3AE23B29-37D2-B7D9-1EE0-AEB9840A51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659"/>
              <a:ext cx="160" cy="47"/>
            </a:xfrm>
            <a:custGeom>
              <a:avLst/>
              <a:gdLst>
                <a:gd name="T0" fmla="*/ 160 w 160"/>
                <a:gd name="T1" fmla="*/ 47 h 47"/>
                <a:gd name="T2" fmla="*/ 0 w 160"/>
                <a:gd name="T3" fmla="*/ 3 h 47"/>
                <a:gd name="T4" fmla="*/ 1 w 160"/>
                <a:gd name="T5" fmla="*/ 0 h 47"/>
                <a:gd name="T6" fmla="*/ 160 w 160"/>
                <a:gd name="T7" fmla="*/ 45 h 47"/>
                <a:gd name="T8" fmla="*/ 160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60" y="4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6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E618CD73-A677-53FE-13A5-F927E63B1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572"/>
              <a:ext cx="160" cy="77"/>
            </a:xfrm>
            <a:custGeom>
              <a:avLst/>
              <a:gdLst>
                <a:gd name="T0" fmla="*/ 160 w 160"/>
                <a:gd name="T1" fmla="*/ 77 h 77"/>
                <a:gd name="T2" fmla="*/ 0 w 160"/>
                <a:gd name="T3" fmla="*/ 3 h 77"/>
                <a:gd name="T4" fmla="*/ 2 w 160"/>
                <a:gd name="T5" fmla="*/ 0 h 77"/>
                <a:gd name="T6" fmla="*/ 160 w 160"/>
                <a:gd name="T7" fmla="*/ 74 h 77"/>
                <a:gd name="T8" fmla="*/ 160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60" y="77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160" y="74"/>
                  </a:lnTo>
                  <a:lnTo>
                    <a:pt x="16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85">
              <a:extLst>
                <a:ext uri="{FF2B5EF4-FFF2-40B4-BE49-F238E27FC236}">
                  <a16:creationId xmlns:a16="http://schemas.microsoft.com/office/drawing/2014/main" id="{18C27EEE-D2DD-A419-5016-4C1FF10588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485"/>
              <a:ext cx="161" cy="106"/>
            </a:xfrm>
            <a:custGeom>
              <a:avLst/>
              <a:gdLst>
                <a:gd name="T0" fmla="*/ 2 w 161"/>
                <a:gd name="T1" fmla="*/ 0 h 106"/>
                <a:gd name="T2" fmla="*/ 0 w 161"/>
                <a:gd name="T3" fmla="*/ 2 h 106"/>
                <a:gd name="T4" fmla="*/ 159 w 161"/>
                <a:gd name="T5" fmla="*/ 106 h 106"/>
                <a:gd name="T6" fmla="*/ 161 w 161"/>
                <a:gd name="T7" fmla="*/ 103 h 106"/>
                <a:gd name="T8" fmla="*/ 2 w 161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06">
                  <a:moveTo>
                    <a:pt x="2" y="0"/>
                  </a:moveTo>
                  <a:lnTo>
                    <a:pt x="0" y="2"/>
                  </a:lnTo>
                  <a:lnTo>
                    <a:pt x="159" y="106"/>
                  </a:lnTo>
                  <a:lnTo>
                    <a:pt x="161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86">
              <a:extLst>
                <a:ext uri="{FF2B5EF4-FFF2-40B4-BE49-F238E27FC236}">
                  <a16:creationId xmlns:a16="http://schemas.microsoft.com/office/drawing/2014/main" id="{FC2BEA13-FDB4-D6F8-7096-2BCE104A43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" y="398"/>
              <a:ext cx="161" cy="135"/>
            </a:xfrm>
            <a:custGeom>
              <a:avLst/>
              <a:gdLst>
                <a:gd name="T0" fmla="*/ 159 w 161"/>
                <a:gd name="T1" fmla="*/ 135 h 135"/>
                <a:gd name="T2" fmla="*/ 0 w 161"/>
                <a:gd name="T3" fmla="*/ 2 h 135"/>
                <a:gd name="T4" fmla="*/ 2 w 161"/>
                <a:gd name="T5" fmla="*/ 0 h 135"/>
                <a:gd name="T6" fmla="*/ 161 w 161"/>
                <a:gd name="T7" fmla="*/ 133 h 135"/>
                <a:gd name="T8" fmla="*/ 159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59" y="13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61" y="133"/>
                  </a:lnTo>
                  <a:lnTo>
                    <a:pt x="159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87">
              <a:extLst>
                <a:ext uri="{FF2B5EF4-FFF2-40B4-BE49-F238E27FC236}">
                  <a16:creationId xmlns:a16="http://schemas.microsoft.com/office/drawing/2014/main" id="{B5D085C7-6B7D-032F-5B1A-0952F8F5DB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" y="306"/>
              <a:ext cx="100" cy="969"/>
            </a:xfrm>
            <a:custGeom>
              <a:avLst/>
              <a:gdLst>
                <a:gd name="T0" fmla="*/ 0 w 100"/>
                <a:gd name="T1" fmla="*/ 969 h 969"/>
                <a:gd name="T2" fmla="*/ 0 w 100"/>
                <a:gd name="T3" fmla="*/ 0 h 969"/>
                <a:gd name="T4" fmla="*/ 100 w 100"/>
                <a:gd name="T5" fmla="*/ 168 h 969"/>
                <a:gd name="T6" fmla="*/ 100 w 100"/>
                <a:gd name="T7" fmla="*/ 801 h 969"/>
                <a:gd name="T8" fmla="*/ 0 w 100"/>
                <a:gd name="T9" fmla="*/ 969 h 969"/>
                <a:gd name="T10" fmla="*/ 3 w 100"/>
                <a:gd name="T11" fmla="*/ 12 h 969"/>
                <a:gd name="T12" fmla="*/ 3 w 100"/>
                <a:gd name="T13" fmla="*/ 959 h 969"/>
                <a:gd name="T14" fmla="*/ 98 w 100"/>
                <a:gd name="T15" fmla="*/ 801 h 969"/>
                <a:gd name="T16" fmla="*/ 98 w 100"/>
                <a:gd name="T17" fmla="*/ 170 h 969"/>
                <a:gd name="T18" fmla="*/ 3 w 100"/>
                <a:gd name="T19" fmla="*/ 12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0" y="969"/>
                  </a:moveTo>
                  <a:lnTo>
                    <a:pt x="0" y="0"/>
                  </a:lnTo>
                  <a:lnTo>
                    <a:pt x="100" y="168"/>
                  </a:lnTo>
                  <a:lnTo>
                    <a:pt x="100" y="801"/>
                  </a:lnTo>
                  <a:lnTo>
                    <a:pt x="0" y="969"/>
                  </a:lnTo>
                  <a:close/>
                  <a:moveTo>
                    <a:pt x="3" y="12"/>
                  </a:moveTo>
                  <a:lnTo>
                    <a:pt x="3" y="959"/>
                  </a:lnTo>
                  <a:lnTo>
                    <a:pt x="98" y="801"/>
                  </a:lnTo>
                  <a:lnTo>
                    <a:pt x="98" y="170"/>
                  </a:lnTo>
                  <a:lnTo>
                    <a:pt x="3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Rectangle 88">
              <a:extLst>
                <a:ext uri="{FF2B5EF4-FFF2-40B4-BE49-F238E27FC236}">
                  <a16:creationId xmlns:a16="http://schemas.microsoft.com/office/drawing/2014/main" id="{3BC01BCF-CF91-9EE0-C250-C53230510B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Rectangle 89">
              <a:extLst>
                <a:ext uri="{FF2B5EF4-FFF2-40B4-BE49-F238E27FC236}">
                  <a16:creationId xmlns:a16="http://schemas.microsoft.com/office/drawing/2014/main" id="{A19DC308-B100-516B-BD3F-EE31FD3E7E4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9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Rectangle 90">
              <a:extLst>
                <a:ext uri="{FF2B5EF4-FFF2-40B4-BE49-F238E27FC236}">
                  <a16:creationId xmlns:a16="http://schemas.microsoft.com/office/drawing/2014/main" id="{9D24064D-C5DB-1E8D-7C91-B261B14AA82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15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Rectangle 91">
              <a:extLst>
                <a:ext uri="{FF2B5EF4-FFF2-40B4-BE49-F238E27FC236}">
                  <a16:creationId xmlns:a16="http://schemas.microsoft.com/office/drawing/2014/main" id="{85CE74F7-C510-7B5C-0A96-881B76CA23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31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Rectangle 92">
              <a:extLst>
                <a:ext uri="{FF2B5EF4-FFF2-40B4-BE49-F238E27FC236}">
                  <a16:creationId xmlns:a16="http://schemas.microsoft.com/office/drawing/2014/main" id="{C34BECC8-866D-9282-CB56-CDDBB9F24A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43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93">
              <a:extLst>
                <a:ext uri="{FF2B5EF4-FFF2-40B4-BE49-F238E27FC236}">
                  <a16:creationId xmlns:a16="http://schemas.microsoft.com/office/drawing/2014/main" id="{91A35252-6C6C-E7D8-8F53-9E9FBB415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7" y="104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2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2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94">
              <a:extLst>
                <a:ext uri="{FF2B5EF4-FFF2-40B4-BE49-F238E27FC236}">
                  <a16:creationId xmlns:a16="http://schemas.microsoft.com/office/drawing/2014/main" id="{6756DA34-F4A7-FCA7-29AC-7401B6D2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90"/>
              <a:ext cx="99" cy="106"/>
            </a:xfrm>
            <a:custGeom>
              <a:avLst/>
              <a:gdLst>
                <a:gd name="T0" fmla="*/ 97 w 99"/>
                <a:gd name="T1" fmla="*/ 0 h 106"/>
                <a:gd name="T2" fmla="*/ 0 w 99"/>
                <a:gd name="T3" fmla="*/ 104 h 106"/>
                <a:gd name="T4" fmla="*/ 1 w 99"/>
                <a:gd name="T5" fmla="*/ 106 h 106"/>
                <a:gd name="T6" fmla="*/ 99 w 99"/>
                <a:gd name="T7" fmla="*/ 3 h 106"/>
                <a:gd name="T8" fmla="*/ 97 w 9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06">
                  <a:moveTo>
                    <a:pt x="97" y="0"/>
                  </a:moveTo>
                  <a:lnTo>
                    <a:pt x="0" y="104"/>
                  </a:lnTo>
                  <a:lnTo>
                    <a:pt x="1" y="106"/>
                  </a:lnTo>
                  <a:lnTo>
                    <a:pt x="99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95">
              <a:extLst>
                <a:ext uri="{FF2B5EF4-FFF2-40B4-BE49-F238E27FC236}">
                  <a16:creationId xmlns:a16="http://schemas.microsoft.com/office/drawing/2014/main" id="{64334050-F24D-CC94-D016-0441E32C88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934"/>
              <a:ext cx="99" cy="76"/>
            </a:xfrm>
            <a:custGeom>
              <a:avLst/>
              <a:gdLst>
                <a:gd name="T0" fmla="*/ 98 w 99"/>
                <a:gd name="T1" fmla="*/ 0 h 76"/>
                <a:gd name="T2" fmla="*/ 0 w 99"/>
                <a:gd name="T3" fmla="*/ 74 h 76"/>
                <a:gd name="T4" fmla="*/ 1 w 99"/>
                <a:gd name="T5" fmla="*/ 76 h 76"/>
                <a:gd name="T6" fmla="*/ 99 w 99"/>
                <a:gd name="T7" fmla="*/ 2 h 76"/>
                <a:gd name="T8" fmla="*/ 98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98" y="0"/>
                  </a:moveTo>
                  <a:lnTo>
                    <a:pt x="0" y="74"/>
                  </a:lnTo>
                  <a:lnTo>
                    <a:pt x="1" y="76"/>
                  </a:lnTo>
                  <a:lnTo>
                    <a:pt x="99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96">
              <a:extLst>
                <a:ext uri="{FF2B5EF4-FFF2-40B4-BE49-F238E27FC236}">
                  <a16:creationId xmlns:a16="http://schemas.microsoft.com/office/drawing/2014/main" id="{09E35F75-3C97-E1B3-DA57-4034EBB2E7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76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97">
              <a:extLst>
                <a:ext uri="{FF2B5EF4-FFF2-40B4-BE49-F238E27FC236}">
                  <a16:creationId xmlns:a16="http://schemas.microsoft.com/office/drawing/2014/main" id="{45CC1D82-10BF-E493-AB16-97247FB58B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818"/>
              <a:ext cx="98" cy="18"/>
            </a:xfrm>
            <a:custGeom>
              <a:avLst/>
              <a:gdLst>
                <a:gd name="T0" fmla="*/ 1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1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1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98">
              <a:extLst>
                <a:ext uri="{FF2B5EF4-FFF2-40B4-BE49-F238E27FC236}">
                  <a16:creationId xmlns:a16="http://schemas.microsoft.com/office/drawing/2014/main" id="{3B0D2F2F-AF2F-9B46-97CB-171396EAD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746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1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99">
              <a:extLst>
                <a:ext uri="{FF2B5EF4-FFF2-40B4-BE49-F238E27FC236}">
                  <a16:creationId xmlns:a16="http://schemas.microsoft.com/office/drawing/2014/main" id="{5152E249-8303-8434-ED0A-EB1AA30650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659"/>
              <a:ext cx="99" cy="47"/>
            </a:xfrm>
            <a:custGeom>
              <a:avLst/>
              <a:gdLst>
                <a:gd name="T0" fmla="*/ 1 w 99"/>
                <a:gd name="T1" fmla="*/ 0 h 47"/>
                <a:gd name="T2" fmla="*/ 0 w 99"/>
                <a:gd name="T3" fmla="*/ 2 h 47"/>
                <a:gd name="T4" fmla="*/ 98 w 99"/>
                <a:gd name="T5" fmla="*/ 47 h 47"/>
                <a:gd name="T6" fmla="*/ 99 w 99"/>
                <a:gd name="T7" fmla="*/ 44 h 47"/>
                <a:gd name="T8" fmla="*/ 1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1" y="0"/>
                  </a:moveTo>
                  <a:lnTo>
                    <a:pt x="0" y="2"/>
                  </a:lnTo>
                  <a:lnTo>
                    <a:pt x="98" y="47"/>
                  </a:lnTo>
                  <a:lnTo>
                    <a:pt x="99" y="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100">
              <a:extLst>
                <a:ext uri="{FF2B5EF4-FFF2-40B4-BE49-F238E27FC236}">
                  <a16:creationId xmlns:a16="http://schemas.microsoft.com/office/drawing/2014/main" id="{5407CB35-6A0A-809D-DBD2-FE71721ACF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572"/>
              <a:ext cx="99" cy="76"/>
            </a:xfrm>
            <a:custGeom>
              <a:avLst/>
              <a:gdLst>
                <a:gd name="T0" fmla="*/ 1 w 99"/>
                <a:gd name="T1" fmla="*/ 0 h 76"/>
                <a:gd name="T2" fmla="*/ 0 w 99"/>
                <a:gd name="T3" fmla="*/ 2 h 76"/>
                <a:gd name="T4" fmla="*/ 98 w 99"/>
                <a:gd name="T5" fmla="*/ 76 h 76"/>
                <a:gd name="T6" fmla="*/ 99 w 99"/>
                <a:gd name="T7" fmla="*/ 74 h 76"/>
                <a:gd name="T8" fmla="*/ 1 w 9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6">
                  <a:moveTo>
                    <a:pt x="1" y="0"/>
                  </a:moveTo>
                  <a:lnTo>
                    <a:pt x="0" y="2"/>
                  </a:lnTo>
                  <a:lnTo>
                    <a:pt x="98" y="76"/>
                  </a:lnTo>
                  <a:lnTo>
                    <a:pt x="99" y="7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101">
              <a:extLst>
                <a:ext uri="{FF2B5EF4-FFF2-40B4-BE49-F238E27FC236}">
                  <a16:creationId xmlns:a16="http://schemas.microsoft.com/office/drawing/2014/main" id="{D08E1214-3EB9-97FD-85C4-FB9165EA5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485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102">
              <a:extLst>
                <a:ext uri="{FF2B5EF4-FFF2-40B4-BE49-F238E27FC236}">
                  <a16:creationId xmlns:a16="http://schemas.microsoft.com/office/drawing/2014/main" id="{92C1EC73-4BE2-D11D-16B1-FE99CE6CC8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8" y="398"/>
              <a:ext cx="99" cy="135"/>
            </a:xfrm>
            <a:custGeom>
              <a:avLst/>
              <a:gdLst>
                <a:gd name="T0" fmla="*/ 2 w 99"/>
                <a:gd name="T1" fmla="*/ 0 h 135"/>
                <a:gd name="T2" fmla="*/ 0 w 99"/>
                <a:gd name="T3" fmla="*/ 2 h 135"/>
                <a:gd name="T4" fmla="*/ 97 w 99"/>
                <a:gd name="T5" fmla="*/ 135 h 135"/>
                <a:gd name="T6" fmla="*/ 99 w 99"/>
                <a:gd name="T7" fmla="*/ 133 h 135"/>
                <a:gd name="T8" fmla="*/ 2 w 99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5">
                  <a:moveTo>
                    <a:pt x="2" y="0"/>
                  </a:moveTo>
                  <a:lnTo>
                    <a:pt x="0" y="2"/>
                  </a:lnTo>
                  <a:lnTo>
                    <a:pt x="97" y="135"/>
                  </a:lnTo>
                  <a:lnTo>
                    <a:pt x="99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103">
              <a:extLst>
                <a:ext uri="{FF2B5EF4-FFF2-40B4-BE49-F238E27FC236}">
                  <a16:creationId xmlns:a16="http://schemas.microsoft.com/office/drawing/2014/main" id="{D9D67EF7-EDFD-407A-D4B3-C367308D75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0" y="302"/>
              <a:ext cx="49" cy="978"/>
            </a:xfrm>
            <a:custGeom>
              <a:avLst/>
              <a:gdLst>
                <a:gd name="T0" fmla="*/ 0 w 49"/>
                <a:gd name="T1" fmla="*/ 978 h 978"/>
                <a:gd name="T2" fmla="*/ 0 w 49"/>
                <a:gd name="T3" fmla="*/ 0 h 978"/>
                <a:gd name="T4" fmla="*/ 49 w 49"/>
                <a:gd name="T5" fmla="*/ 173 h 978"/>
                <a:gd name="T6" fmla="*/ 49 w 49"/>
                <a:gd name="T7" fmla="*/ 806 h 978"/>
                <a:gd name="T8" fmla="*/ 0 w 49"/>
                <a:gd name="T9" fmla="*/ 978 h 978"/>
                <a:gd name="T10" fmla="*/ 3 w 49"/>
                <a:gd name="T11" fmla="*/ 21 h 978"/>
                <a:gd name="T12" fmla="*/ 3 w 49"/>
                <a:gd name="T13" fmla="*/ 957 h 978"/>
                <a:gd name="T14" fmla="*/ 46 w 49"/>
                <a:gd name="T15" fmla="*/ 805 h 978"/>
                <a:gd name="T16" fmla="*/ 46 w 49"/>
                <a:gd name="T17" fmla="*/ 173 h 978"/>
                <a:gd name="T18" fmla="*/ 3 w 49"/>
                <a:gd name="T19" fmla="*/ 21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0" y="978"/>
                  </a:moveTo>
                  <a:lnTo>
                    <a:pt x="0" y="0"/>
                  </a:lnTo>
                  <a:lnTo>
                    <a:pt x="49" y="173"/>
                  </a:lnTo>
                  <a:lnTo>
                    <a:pt x="49" y="806"/>
                  </a:lnTo>
                  <a:lnTo>
                    <a:pt x="0" y="978"/>
                  </a:lnTo>
                  <a:close/>
                  <a:moveTo>
                    <a:pt x="3" y="21"/>
                  </a:moveTo>
                  <a:lnTo>
                    <a:pt x="3" y="957"/>
                  </a:lnTo>
                  <a:lnTo>
                    <a:pt x="46" y="805"/>
                  </a:lnTo>
                  <a:lnTo>
                    <a:pt x="46" y="173"/>
                  </a:lnTo>
                  <a:lnTo>
                    <a:pt x="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DB8DD0C3-A7A7-BA1E-63CE-3EF42FACBC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40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Rectangle 105">
              <a:extLst>
                <a:ext uri="{FF2B5EF4-FFF2-40B4-BE49-F238E27FC236}">
                  <a16:creationId xmlns:a16="http://schemas.microsoft.com/office/drawing/2014/main" id="{566AA2D4-9E8B-460A-DA31-6B1B76E839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0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Rectangle 106">
              <a:extLst>
                <a:ext uri="{FF2B5EF4-FFF2-40B4-BE49-F238E27FC236}">
                  <a16:creationId xmlns:a16="http://schemas.microsoft.com/office/drawing/2014/main" id="{38F05F20-6520-0CE8-CA99-150329EA451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Rectangle 107">
              <a:extLst>
                <a:ext uri="{FF2B5EF4-FFF2-40B4-BE49-F238E27FC236}">
                  <a16:creationId xmlns:a16="http://schemas.microsoft.com/office/drawing/2014/main" id="{DF3F439A-E922-658A-24D4-DFD35B6AC7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Rectangle 108">
              <a:extLst>
                <a:ext uri="{FF2B5EF4-FFF2-40B4-BE49-F238E27FC236}">
                  <a16:creationId xmlns:a16="http://schemas.microsoft.com/office/drawing/2014/main" id="{96E71E0E-EDB1-D279-B89F-96F87847DE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109">
              <a:extLst>
                <a:ext uri="{FF2B5EF4-FFF2-40B4-BE49-F238E27FC236}">
                  <a16:creationId xmlns:a16="http://schemas.microsoft.com/office/drawing/2014/main" id="{0DE77508-9325-A408-D499-7234051D6E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1049"/>
              <a:ext cx="48" cy="134"/>
            </a:xfrm>
            <a:custGeom>
              <a:avLst/>
              <a:gdLst>
                <a:gd name="T0" fmla="*/ 2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2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2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2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110">
              <a:extLst>
                <a:ext uri="{FF2B5EF4-FFF2-40B4-BE49-F238E27FC236}">
                  <a16:creationId xmlns:a16="http://schemas.microsoft.com/office/drawing/2014/main" id="{E467970B-22E9-0457-A690-8F044BAFE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9" y="991"/>
              <a:ext cx="49" cy="104"/>
            </a:xfrm>
            <a:custGeom>
              <a:avLst/>
              <a:gdLst>
                <a:gd name="T0" fmla="*/ 46 w 49"/>
                <a:gd name="T1" fmla="*/ 0 h 104"/>
                <a:gd name="T2" fmla="*/ 0 w 49"/>
                <a:gd name="T3" fmla="*/ 103 h 104"/>
                <a:gd name="T4" fmla="*/ 3 w 49"/>
                <a:gd name="T5" fmla="*/ 104 h 104"/>
                <a:gd name="T6" fmla="*/ 49 w 49"/>
                <a:gd name="T7" fmla="*/ 1 h 104"/>
                <a:gd name="T8" fmla="*/ 46 w 49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4">
                  <a:moveTo>
                    <a:pt x="46" y="0"/>
                  </a:moveTo>
                  <a:lnTo>
                    <a:pt x="0" y="103"/>
                  </a:lnTo>
                  <a:lnTo>
                    <a:pt x="3" y="104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5" name="Freeform 111">
              <a:extLst>
                <a:ext uri="{FF2B5EF4-FFF2-40B4-BE49-F238E27FC236}">
                  <a16:creationId xmlns:a16="http://schemas.microsoft.com/office/drawing/2014/main" id="{B96C1FA9-BB9F-F968-2411-7B5E459E0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934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2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6" name="Freeform 112">
              <a:extLst>
                <a:ext uri="{FF2B5EF4-FFF2-40B4-BE49-F238E27FC236}">
                  <a16:creationId xmlns:a16="http://schemas.microsoft.com/office/drawing/2014/main" id="{E2F75F2A-FF94-2F3A-0897-5C3DBDDF4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877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3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3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7" name="Freeform 113">
              <a:extLst>
                <a:ext uri="{FF2B5EF4-FFF2-40B4-BE49-F238E27FC236}">
                  <a16:creationId xmlns:a16="http://schemas.microsoft.com/office/drawing/2014/main" id="{8EB154D9-013C-7EFF-F2C7-820A1C82C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1" y="818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3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8" name="Freeform 114">
              <a:extLst>
                <a:ext uri="{FF2B5EF4-FFF2-40B4-BE49-F238E27FC236}">
                  <a16:creationId xmlns:a16="http://schemas.microsoft.com/office/drawing/2014/main" id="{8CF5B057-460A-8824-C6DB-F568561FFE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746"/>
              <a:ext cx="47" cy="18"/>
            </a:xfrm>
            <a:custGeom>
              <a:avLst/>
              <a:gdLst>
                <a:gd name="T0" fmla="*/ 1 w 47"/>
                <a:gd name="T1" fmla="*/ 0 h 18"/>
                <a:gd name="T2" fmla="*/ 0 w 47"/>
                <a:gd name="T3" fmla="*/ 2 h 18"/>
                <a:gd name="T4" fmla="*/ 46 w 47"/>
                <a:gd name="T5" fmla="*/ 18 h 18"/>
                <a:gd name="T6" fmla="*/ 47 w 47"/>
                <a:gd name="T7" fmla="*/ 15 h 18"/>
                <a:gd name="T8" fmla="*/ 1 w 4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8">
                  <a:moveTo>
                    <a:pt x="1" y="0"/>
                  </a:moveTo>
                  <a:lnTo>
                    <a:pt x="0" y="2"/>
                  </a:lnTo>
                  <a:lnTo>
                    <a:pt x="46" y="18"/>
                  </a:lnTo>
                  <a:lnTo>
                    <a:pt x="47" y="1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9" name="Freeform 115">
              <a:extLst>
                <a:ext uri="{FF2B5EF4-FFF2-40B4-BE49-F238E27FC236}">
                  <a16:creationId xmlns:a16="http://schemas.microsoft.com/office/drawing/2014/main" id="{BEE41A96-BA2D-27C2-9714-2E6BA593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659"/>
              <a:ext cx="48" cy="47"/>
            </a:xfrm>
            <a:custGeom>
              <a:avLst/>
              <a:gdLst>
                <a:gd name="T0" fmla="*/ 2 w 48"/>
                <a:gd name="T1" fmla="*/ 0 h 47"/>
                <a:gd name="T2" fmla="*/ 0 w 48"/>
                <a:gd name="T3" fmla="*/ 3 h 47"/>
                <a:gd name="T4" fmla="*/ 46 w 48"/>
                <a:gd name="T5" fmla="*/ 47 h 47"/>
                <a:gd name="T6" fmla="*/ 48 w 48"/>
                <a:gd name="T7" fmla="*/ 45 h 47"/>
                <a:gd name="T8" fmla="*/ 2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2" y="0"/>
                  </a:moveTo>
                  <a:lnTo>
                    <a:pt x="0" y="3"/>
                  </a:lnTo>
                  <a:lnTo>
                    <a:pt x="46" y="47"/>
                  </a:lnTo>
                  <a:lnTo>
                    <a:pt x="48" y="4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0" name="Freeform 116">
              <a:extLst>
                <a:ext uri="{FF2B5EF4-FFF2-40B4-BE49-F238E27FC236}">
                  <a16:creationId xmlns:a16="http://schemas.microsoft.com/office/drawing/2014/main" id="{A50149A6-3B63-7241-8052-DA483A5A2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573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1" name="Freeform 117">
              <a:extLst>
                <a:ext uri="{FF2B5EF4-FFF2-40B4-BE49-F238E27FC236}">
                  <a16:creationId xmlns:a16="http://schemas.microsoft.com/office/drawing/2014/main" id="{6E5A29D0-C502-21BF-1B62-75113CDE0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486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1 h 105"/>
                <a:gd name="T4" fmla="*/ 45 w 48"/>
                <a:gd name="T5" fmla="*/ 105 h 105"/>
                <a:gd name="T6" fmla="*/ 48 w 48"/>
                <a:gd name="T7" fmla="*/ 103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1"/>
                  </a:lnTo>
                  <a:lnTo>
                    <a:pt x="45" y="105"/>
                  </a:lnTo>
                  <a:lnTo>
                    <a:pt x="48" y="10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2" name="Freeform 118">
              <a:extLst>
                <a:ext uri="{FF2B5EF4-FFF2-40B4-BE49-F238E27FC236}">
                  <a16:creationId xmlns:a16="http://schemas.microsoft.com/office/drawing/2014/main" id="{5B6B6D65-6DD3-3272-7678-121359BD7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" y="39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2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3" name="Freeform 119">
              <a:extLst>
                <a:ext uri="{FF2B5EF4-FFF2-40B4-BE49-F238E27FC236}">
                  <a16:creationId xmlns:a16="http://schemas.microsoft.com/office/drawing/2014/main" id="{F16BF5F1-9DE9-1373-861E-47BE6C40EB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1" y="309"/>
              <a:ext cx="216" cy="963"/>
            </a:xfrm>
            <a:custGeom>
              <a:avLst/>
              <a:gdLst>
                <a:gd name="T0" fmla="*/ 216 w 216"/>
                <a:gd name="T1" fmla="*/ 963 h 963"/>
                <a:gd name="T2" fmla="*/ 0 w 216"/>
                <a:gd name="T3" fmla="*/ 798 h 963"/>
                <a:gd name="T4" fmla="*/ 0 w 216"/>
                <a:gd name="T5" fmla="*/ 165 h 963"/>
                <a:gd name="T6" fmla="*/ 1 w 216"/>
                <a:gd name="T7" fmla="*/ 164 h 963"/>
                <a:gd name="T8" fmla="*/ 216 w 216"/>
                <a:gd name="T9" fmla="*/ 0 h 963"/>
                <a:gd name="T10" fmla="*/ 216 w 216"/>
                <a:gd name="T11" fmla="*/ 963 h 963"/>
                <a:gd name="T12" fmla="*/ 3 w 216"/>
                <a:gd name="T13" fmla="*/ 797 h 963"/>
                <a:gd name="T14" fmla="*/ 214 w 216"/>
                <a:gd name="T15" fmla="*/ 957 h 963"/>
                <a:gd name="T16" fmla="*/ 214 w 216"/>
                <a:gd name="T17" fmla="*/ 6 h 963"/>
                <a:gd name="T18" fmla="*/ 3 w 216"/>
                <a:gd name="T19" fmla="*/ 166 h 963"/>
                <a:gd name="T20" fmla="*/ 3 w 216"/>
                <a:gd name="T21" fmla="*/ 797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963">
                  <a:moveTo>
                    <a:pt x="216" y="963"/>
                  </a:moveTo>
                  <a:lnTo>
                    <a:pt x="0" y="798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216" y="0"/>
                  </a:lnTo>
                  <a:lnTo>
                    <a:pt x="216" y="963"/>
                  </a:lnTo>
                  <a:close/>
                  <a:moveTo>
                    <a:pt x="3" y="797"/>
                  </a:moveTo>
                  <a:lnTo>
                    <a:pt x="214" y="957"/>
                  </a:lnTo>
                  <a:lnTo>
                    <a:pt x="214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4" name="Rectangle 120">
              <a:extLst>
                <a:ext uri="{FF2B5EF4-FFF2-40B4-BE49-F238E27FC236}">
                  <a16:creationId xmlns:a16="http://schemas.microsoft.com/office/drawing/2014/main" id="{7F159FBC-513E-C67E-E538-45523056AD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55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5" name="Rectangle 121">
              <a:extLst>
                <a:ext uri="{FF2B5EF4-FFF2-40B4-BE49-F238E27FC236}">
                  <a16:creationId xmlns:a16="http://schemas.microsoft.com/office/drawing/2014/main" id="{187B2A30-4D48-067F-3C01-6907B8EFF0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13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6" name="Rectangle 122">
              <a:extLst>
                <a:ext uri="{FF2B5EF4-FFF2-40B4-BE49-F238E27FC236}">
                  <a16:creationId xmlns:a16="http://schemas.microsoft.com/office/drawing/2014/main" id="{ACAC0E88-F95E-17E0-6184-6D8CD5CD79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6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7" name="Rectangle 123">
              <a:extLst>
                <a:ext uri="{FF2B5EF4-FFF2-40B4-BE49-F238E27FC236}">
                  <a16:creationId xmlns:a16="http://schemas.microsoft.com/office/drawing/2014/main" id="{A3C5E826-5EC8-42CB-B8C8-D5D8059624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4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8" name="Rectangle 124">
              <a:extLst>
                <a:ext uri="{FF2B5EF4-FFF2-40B4-BE49-F238E27FC236}">
                  <a16:creationId xmlns:a16="http://schemas.microsoft.com/office/drawing/2014/main" id="{6A1C219B-BB0C-C591-43E3-C4060511B0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16" y="456"/>
              <a:ext cx="3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9" name="Freeform 125">
              <a:extLst>
                <a:ext uri="{FF2B5EF4-FFF2-40B4-BE49-F238E27FC236}">
                  <a16:creationId xmlns:a16="http://schemas.microsoft.com/office/drawing/2014/main" id="{26BF0A26-190B-7AC2-6B32-68AFCCDEC3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399"/>
              <a:ext cx="215" cy="135"/>
            </a:xfrm>
            <a:custGeom>
              <a:avLst/>
              <a:gdLst>
                <a:gd name="T0" fmla="*/ 213 w 215"/>
                <a:gd name="T1" fmla="*/ 0 h 135"/>
                <a:gd name="T2" fmla="*/ 0 w 215"/>
                <a:gd name="T3" fmla="*/ 133 h 135"/>
                <a:gd name="T4" fmla="*/ 2 w 215"/>
                <a:gd name="T5" fmla="*/ 135 h 135"/>
                <a:gd name="T6" fmla="*/ 215 w 215"/>
                <a:gd name="T7" fmla="*/ 2 h 135"/>
                <a:gd name="T8" fmla="*/ 213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13" y="0"/>
                  </a:moveTo>
                  <a:lnTo>
                    <a:pt x="0" y="133"/>
                  </a:lnTo>
                  <a:lnTo>
                    <a:pt x="2" y="135"/>
                  </a:lnTo>
                  <a:lnTo>
                    <a:pt x="215" y="2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0" name="Freeform 126">
              <a:extLst>
                <a:ext uri="{FF2B5EF4-FFF2-40B4-BE49-F238E27FC236}">
                  <a16:creationId xmlns:a16="http://schemas.microsoft.com/office/drawing/2014/main" id="{89CBD8DC-ED45-2DD1-AE84-6B44768426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485"/>
              <a:ext cx="215" cy="106"/>
            </a:xfrm>
            <a:custGeom>
              <a:avLst/>
              <a:gdLst>
                <a:gd name="T0" fmla="*/ 1 w 215"/>
                <a:gd name="T1" fmla="*/ 106 h 106"/>
                <a:gd name="T2" fmla="*/ 0 w 215"/>
                <a:gd name="T3" fmla="*/ 103 h 106"/>
                <a:gd name="T4" fmla="*/ 214 w 215"/>
                <a:gd name="T5" fmla="*/ 0 h 106"/>
                <a:gd name="T6" fmla="*/ 215 w 215"/>
                <a:gd name="T7" fmla="*/ 2 h 106"/>
                <a:gd name="T8" fmla="*/ 1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1" y="106"/>
                  </a:moveTo>
                  <a:lnTo>
                    <a:pt x="0" y="103"/>
                  </a:lnTo>
                  <a:lnTo>
                    <a:pt x="214" y="0"/>
                  </a:lnTo>
                  <a:lnTo>
                    <a:pt x="215" y="2"/>
                  </a:lnTo>
                  <a:lnTo>
                    <a:pt x="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1" name="Freeform 127">
              <a:extLst>
                <a:ext uri="{FF2B5EF4-FFF2-40B4-BE49-F238E27FC236}">
                  <a16:creationId xmlns:a16="http://schemas.microsoft.com/office/drawing/2014/main" id="{EE794C52-8E5D-ADBE-CF83-8D1F9EAAF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572"/>
              <a:ext cx="214" cy="77"/>
            </a:xfrm>
            <a:custGeom>
              <a:avLst/>
              <a:gdLst>
                <a:gd name="T0" fmla="*/ 0 w 214"/>
                <a:gd name="T1" fmla="*/ 77 h 77"/>
                <a:gd name="T2" fmla="*/ 0 w 214"/>
                <a:gd name="T3" fmla="*/ 74 h 77"/>
                <a:gd name="T4" fmla="*/ 213 w 214"/>
                <a:gd name="T5" fmla="*/ 0 h 77"/>
                <a:gd name="T6" fmla="*/ 214 w 214"/>
                <a:gd name="T7" fmla="*/ 3 h 77"/>
                <a:gd name="T8" fmla="*/ 0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0" y="77"/>
                  </a:moveTo>
                  <a:lnTo>
                    <a:pt x="0" y="74"/>
                  </a:lnTo>
                  <a:lnTo>
                    <a:pt x="213" y="0"/>
                  </a:lnTo>
                  <a:lnTo>
                    <a:pt x="214" y="3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2" name="Freeform 128">
              <a:extLst>
                <a:ext uri="{FF2B5EF4-FFF2-40B4-BE49-F238E27FC236}">
                  <a16:creationId xmlns:a16="http://schemas.microsoft.com/office/drawing/2014/main" id="{2117E794-474C-7BBC-7799-D52577EC82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659"/>
              <a:ext cx="213" cy="47"/>
            </a:xfrm>
            <a:custGeom>
              <a:avLst/>
              <a:gdLst>
                <a:gd name="T0" fmla="*/ 0 w 213"/>
                <a:gd name="T1" fmla="*/ 47 h 47"/>
                <a:gd name="T2" fmla="*/ 0 w 213"/>
                <a:gd name="T3" fmla="*/ 45 h 47"/>
                <a:gd name="T4" fmla="*/ 213 w 213"/>
                <a:gd name="T5" fmla="*/ 0 h 47"/>
                <a:gd name="T6" fmla="*/ 213 w 213"/>
                <a:gd name="T7" fmla="*/ 3 h 47"/>
                <a:gd name="T8" fmla="*/ 0 w 21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7">
                  <a:moveTo>
                    <a:pt x="0" y="47"/>
                  </a:moveTo>
                  <a:lnTo>
                    <a:pt x="0" y="45"/>
                  </a:lnTo>
                  <a:lnTo>
                    <a:pt x="213" y="0"/>
                  </a:lnTo>
                  <a:lnTo>
                    <a:pt x="213" y="3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3" name="Freeform 129">
              <a:extLst>
                <a:ext uri="{FF2B5EF4-FFF2-40B4-BE49-F238E27FC236}">
                  <a16:creationId xmlns:a16="http://schemas.microsoft.com/office/drawing/2014/main" id="{6418F754-BC51-F556-5E1C-99383DD367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746"/>
              <a:ext cx="213" cy="18"/>
            </a:xfrm>
            <a:custGeom>
              <a:avLst/>
              <a:gdLst>
                <a:gd name="T0" fmla="*/ 213 w 213"/>
                <a:gd name="T1" fmla="*/ 0 h 18"/>
                <a:gd name="T2" fmla="*/ 0 w 213"/>
                <a:gd name="T3" fmla="*/ 15 h 18"/>
                <a:gd name="T4" fmla="*/ 0 w 213"/>
                <a:gd name="T5" fmla="*/ 18 h 18"/>
                <a:gd name="T6" fmla="*/ 213 w 213"/>
                <a:gd name="T7" fmla="*/ 3 h 18"/>
                <a:gd name="T8" fmla="*/ 213 w 2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8">
                  <a:moveTo>
                    <a:pt x="213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213" y="3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4" name="Freeform 130">
              <a:extLst>
                <a:ext uri="{FF2B5EF4-FFF2-40B4-BE49-F238E27FC236}">
                  <a16:creationId xmlns:a16="http://schemas.microsoft.com/office/drawing/2014/main" id="{A01507AE-B1F2-2D38-2A9D-F805221B6E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18"/>
              <a:ext cx="213" cy="17"/>
            </a:xfrm>
            <a:custGeom>
              <a:avLst/>
              <a:gdLst>
                <a:gd name="T0" fmla="*/ 0 w 213"/>
                <a:gd name="T1" fmla="*/ 0 h 17"/>
                <a:gd name="T2" fmla="*/ 0 w 213"/>
                <a:gd name="T3" fmla="*/ 3 h 17"/>
                <a:gd name="T4" fmla="*/ 213 w 213"/>
                <a:gd name="T5" fmla="*/ 17 h 17"/>
                <a:gd name="T6" fmla="*/ 213 w 213"/>
                <a:gd name="T7" fmla="*/ 14 h 17"/>
                <a:gd name="T8" fmla="*/ 0 w 213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7">
                  <a:moveTo>
                    <a:pt x="0" y="0"/>
                  </a:moveTo>
                  <a:lnTo>
                    <a:pt x="0" y="3"/>
                  </a:lnTo>
                  <a:lnTo>
                    <a:pt x="213" y="17"/>
                  </a:lnTo>
                  <a:lnTo>
                    <a:pt x="213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5" name="Freeform 131">
              <a:extLst>
                <a:ext uri="{FF2B5EF4-FFF2-40B4-BE49-F238E27FC236}">
                  <a16:creationId xmlns:a16="http://schemas.microsoft.com/office/drawing/2014/main" id="{EC1FEEE6-D22F-75BD-10EE-D40B6DB0AE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875"/>
              <a:ext cx="213" cy="48"/>
            </a:xfrm>
            <a:custGeom>
              <a:avLst/>
              <a:gdLst>
                <a:gd name="T0" fmla="*/ 213 w 213"/>
                <a:gd name="T1" fmla="*/ 48 h 48"/>
                <a:gd name="T2" fmla="*/ 0 w 213"/>
                <a:gd name="T3" fmla="*/ 3 h 48"/>
                <a:gd name="T4" fmla="*/ 0 w 213"/>
                <a:gd name="T5" fmla="*/ 0 h 48"/>
                <a:gd name="T6" fmla="*/ 213 w 213"/>
                <a:gd name="T7" fmla="*/ 45 h 48"/>
                <a:gd name="T8" fmla="*/ 213 w 213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8">
                  <a:moveTo>
                    <a:pt x="213" y="4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3" y="45"/>
                  </a:lnTo>
                  <a:lnTo>
                    <a:pt x="213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6" name="Freeform 132">
              <a:extLst>
                <a:ext uri="{FF2B5EF4-FFF2-40B4-BE49-F238E27FC236}">
                  <a16:creationId xmlns:a16="http://schemas.microsoft.com/office/drawing/2014/main" id="{6F371846-3E13-CEC6-7C49-16FD6FD32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" y="933"/>
              <a:ext cx="214" cy="77"/>
            </a:xfrm>
            <a:custGeom>
              <a:avLst/>
              <a:gdLst>
                <a:gd name="T0" fmla="*/ 213 w 214"/>
                <a:gd name="T1" fmla="*/ 77 h 77"/>
                <a:gd name="T2" fmla="*/ 0 w 214"/>
                <a:gd name="T3" fmla="*/ 3 h 77"/>
                <a:gd name="T4" fmla="*/ 0 w 214"/>
                <a:gd name="T5" fmla="*/ 0 h 77"/>
                <a:gd name="T6" fmla="*/ 214 w 214"/>
                <a:gd name="T7" fmla="*/ 74 h 77"/>
                <a:gd name="T8" fmla="*/ 213 w 214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77">
                  <a:moveTo>
                    <a:pt x="213" y="77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14" y="74"/>
                  </a:lnTo>
                  <a:lnTo>
                    <a:pt x="21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7" name="Freeform 133">
              <a:extLst>
                <a:ext uri="{FF2B5EF4-FFF2-40B4-BE49-F238E27FC236}">
                  <a16:creationId xmlns:a16="http://schemas.microsoft.com/office/drawing/2014/main" id="{6363DD5A-AD7C-523C-0048-2851A4B0E1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991"/>
              <a:ext cx="215" cy="106"/>
            </a:xfrm>
            <a:custGeom>
              <a:avLst/>
              <a:gdLst>
                <a:gd name="T0" fmla="*/ 214 w 215"/>
                <a:gd name="T1" fmla="*/ 106 h 106"/>
                <a:gd name="T2" fmla="*/ 0 w 215"/>
                <a:gd name="T3" fmla="*/ 2 h 106"/>
                <a:gd name="T4" fmla="*/ 1 w 215"/>
                <a:gd name="T5" fmla="*/ 0 h 106"/>
                <a:gd name="T6" fmla="*/ 215 w 215"/>
                <a:gd name="T7" fmla="*/ 103 h 106"/>
                <a:gd name="T8" fmla="*/ 214 w 21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06">
                  <a:moveTo>
                    <a:pt x="214" y="10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215" y="103"/>
                  </a:lnTo>
                  <a:lnTo>
                    <a:pt x="214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8" name="Freeform 134">
              <a:extLst>
                <a:ext uri="{FF2B5EF4-FFF2-40B4-BE49-F238E27FC236}">
                  <a16:creationId xmlns:a16="http://schemas.microsoft.com/office/drawing/2014/main" id="{444B3935-016E-7C03-A06B-1A2020816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2" y="1048"/>
              <a:ext cx="215" cy="135"/>
            </a:xfrm>
            <a:custGeom>
              <a:avLst/>
              <a:gdLst>
                <a:gd name="T0" fmla="*/ 2 w 215"/>
                <a:gd name="T1" fmla="*/ 0 h 135"/>
                <a:gd name="T2" fmla="*/ 0 w 215"/>
                <a:gd name="T3" fmla="*/ 3 h 135"/>
                <a:gd name="T4" fmla="*/ 213 w 215"/>
                <a:gd name="T5" fmla="*/ 135 h 135"/>
                <a:gd name="T6" fmla="*/ 215 w 215"/>
                <a:gd name="T7" fmla="*/ 133 h 135"/>
                <a:gd name="T8" fmla="*/ 2 w 215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35">
                  <a:moveTo>
                    <a:pt x="2" y="0"/>
                  </a:moveTo>
                  <a:lnTo>
                    <a:pt x="0" y="3"/>
                  </a:lnTo>
                  <a:lnTo>
                    <a:pt x="213" y="135"/>
                  </a:lnTo>
                  <a:lnTo>
                    <a:pt x="215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9" name="Freeform 135">
              <a:extLst>
                <a:ext uri="{FF2B5EF4-FFF2-40B4-BE49-F238E27FC236}">
                  <a16:creationId xmlns:a16="http://schemas.microsoft.com/office/drawing/2014/main" id="{89B53F37-CE3F-A670-12F3-8F169B335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6" y="309"/>
              <a:ext cx="162" cy="964"/>
            </a:xfrm>
            <a:custGeom>
              <a:avLst/>
              <a:gdLst>
                <a:gd name="T0" fmla="*/ 162 w 162"/>
                <a:gd name="T1" fmla="*/ 964 h 964"/>
                <a:gd name="T2" fmla="*/ 160 w 162"/>
                <a:gd name="T3" fmla="*/ 962 h 964"/>
                <a:gd name="T4" fmla="*/ 0 w 162"/>
                <a:gd name="T5" fmla="*/ 799 h 964"/>
                <a:gd name="T6" fmla="*/ 0 w 162"/>
                <a:gd name="T7" fmla="*/ 165 h 964"/>
                <a:gd name="T8" fmla="*/ 1 w 162"/>
                <a:gd name="T9" fmla="*/ 164 h 964"/>
                <a:gd name="T10" fmla="*/ 162 w 162"/>
                <a:gd name="T11" fmla="*/ 0 h 964"/>
                <a:gd name="T12" fmla="*/ 162 w 162"/>
                <a:gd name="T13" fmla="*/ 964 h 964"/>
                <a:gd name="T14" fmla="*/ 3 w 162"/>
                <a:gd name="T15" fmla="*/ 797 h 964"/>
                <a:gd name="T16" fmla="*/ 160 w 162"/>
                <a:gd name="T17" fmla="*/ 956 h 964"/>
                <a:gd name="T18" fmla="*/ 160 w 162"/>
                <a:gd name="T19" fmla="*/ 6 h 964"/>
                <a:gd name="T20" fmla="*/ 3 w 162"/>
                <a:gd name="T21" fmla="*/ 166 h 964"/>
                <a:gd name="T22" fmla="*/ 3 w 162"/>
                <a:gd name="T23" fmla="*/ 797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2" h="964">
                  <a:moveTo>
                    <a:pt x="162" y="964"/>
                  </a:moveTo>
                  <a:lnTo>
                    <a:pt x="160" y="962"/>
                  </a:lnTo>
                  <a:lnTo>
                    <a:pt x="0" y="799"/>
                  </a:lnTo>
                  <a:lnTo>
                    <a:pt x="0" y="165"/>
                  </a:lnTo>
                  <a:lnTo>
                    <a:pt x="1" y="164"/>
                  </a:lnTo>
                  <a:lnTo>
                    <a:pt x="162" y="0"/>
                  </a:lnTo>
                  <a:lnTo>
                    <a:pt x="162" y="964"/>
                  </a:lnTo>
                  <a:close/>
                  <a:moveTo>
                    <a:pt x="3" y="797"/>
                  </a:moveTo>
                  <a:lnTo>
                    <a:pt x="160" y="956"/>
                  </a:lnTo>
                  <a:lnTo>
                    <a:pt x="160" y="6"/>
                  </a:lnTo>
                  <a:lnTo>
                    <a:pt x="3" y="166"/>
                  </a:lnTo>
                  <a:lnTo>
                    <a:pt x="3" y="7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0" name="Rectangle 136">
              <a:extLst>
                <a:ext uri="{FF2B5EF4-FFF2-40B4-BE49-F238E27FC236}">
                  <a16:creationId xmlns:a16="http://schemas.microsoft.com/office/drawing/2014/main" id="{BE2A7579-1919-021A-5A67-11515A35087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68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1" name="Rectangle 137">
              <a:extLst>
                <a:ext uri="{FF2B5EF4-FFF2-40B4-BE49-F238E27FC236}">
                  <a16:creationId xmlns:a16="http://schemas.microsoft.com/office/drawing/2014/main" id="{4C50BCFC-D186-DD54-221B-D6571A316A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36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2" name="Rectangle 138">
              <a:extLst>
                <a:ext uri="{FF2B5EF4-FFF2-40B4-BE49-F238E27FC236}">
                  <a16:creationId xmlns:a16="http://schemas.microsoft.com/office/drawing/2014/main" id="{E38FA9E5-AB92-F7AC-79BA-C68B1661A4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10" y="410"/>
              <a:ext cx="2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3" name="Rectangle 139">
              <a:extLst>
                <a:ext uri="{FF2B5EF4-FFF2-40B4-BE49-F238E27FC236}">
                  <a16:creationId xmlns:a16="http://schemas.microsoft.com/office/drawing/2014/main" id="{95654D6D-49CC-D2A3-2321-42E602DE3F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85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4" name="Rectangle 140">
              <a:extLst>
                <a:ext uri="{FF2B5EF4-FFF2-40B4-BE49-F238E27FC236}">
                  <a16:creationId xmlns:a16="http://schemas.microsoft.com/office/drawing/2014/main" id="{C88C4DB6-8916-B725-D7F5-BA1A7BD83C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65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5" name="Freeform 141">
              <a:extLst>
                <a:ext uri="{FF2B5EF4-FFF2-40B4-BE49-F238E27FC236}">
                  <a16:creationId xmlns:a16="http://schemas.microsoft.com/office/drawing/2014/main" id="{80C28B89-8B09-250E-DBA0-3A08DF9014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398"/>
              <a:ext cx="161" cy="135"/>
            </a:xfrm>
            <a:custGeom>
              <a:avLst/>
              <a:gdLst>
                <a:gd name="T0" fmla="*/ 3 w 161"/>
                <a:gd name="T1" fmla="*/ 135 h 135"/>
                <a:gd name="T2" fmla="*/ 0 w 161"/>
                <a:gd name="T3" fmla="*/ 133 h 135"/>
                <a:gd name="T4" fmla="*/ 160 w 161"/>
                <a:gd name="T5" fmla="*/ 0 h 135"/>
                <a:gd name="T6" fmla="*/ 161 w 161"/>
                <a:gd name="T7" fmla="*/ 2 h 135"/>
                <a:gd name="T8" fmla="*/ 3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3" y="135"/>
                  </a:moveTo>
                  <a:lnTo>
                    <a:pt x="0" y="133"/>
                  </a:lnTo>
                  <a:lnTo>
                    <a:pt x="160" y="0"/>
                  </a:lnTo>
                  <a:lnTo>
                    <a:pt x="161" y="2"/>
                  </a:lnTo>
                  <a:lnTo>
                    <a:pt x="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6" name="Freeform 142">
              <a:extLst>
                <a:ext uri="{FF2B5EF4-FFF2-40B4-BE49-F238E27FC236}">
                  <a16:creationId xmlns:a16="http://schemas.microsoft.com/office/drawing/2014/main" id="{997EFA18-B0C2-F6BB-BF24-B836281D97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485"/>
              <a:ext cx="160" cy="106"/>
            </a:xfrm>
            <a:custGeom>
              <a:avLst/>
              <a:gdLst>
                <a:gd name="T0" fmla="*/ 158 w 160"/>
                <a:gd name="T1" fmla="*/ 0 h 106"/>
                <a:gd name="T2" fmla="*/ 0 w 160"/>
                <a:gd name="T3" fmla="*/ 103 h 106"/>
                <a:gd name="T4" fmla="*/ 1 w 160"/>
                <a:gd name="T5" fmla="*/ 106 h 106"/>
                <a:gd name="T6" fmla="*/ 160 w 160"/>
                <a:gd name="T7" fmla="*/ 2 h 106"/>
                <a:gd name="T8" fmla="*/ 158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58" y="0"/>
                  </a:moveTo>
                  <a:lnTo>
                    <a:pt x="0" y="103"/>
                  </a:lnTo>
                  <a:lnTo>
                    <a:pt x="1" y="106"/>
                  </a:lnTo>
                  <a:lnTo>
                    <a:pt x="160" y="2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7" name="Freeform 143">
              <a:extLst>
                <a:ext uri="{FF2B5EF4-FFF2-40B4-BE49-F238E27FC236}">
                  <a16:creationId xmlns:a16="http://schemas.microsoft.com/office/drawing/2014/main" id="{CCB46FB3-420E-EF77-2C93-864D2DF511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572"/>
              <a:ext cx="160" cy="77"/>
            </a:xfrm>
            <a:custGeom>
              <a:avLst/>
              <a:gdLst>
                <a:gd name="T0" fmla="*/ 1 w 160"/>
                <a:gd name="T1" fmla="*/ 77 h 77"/>
                <a:gd name="T2" fmla="*/ 0 w 160"/>
                <a:gd name="T3" fmla="*/ 74 h 77"/>
                <a:gd name="T4" fmla="*/ 159 w 160"/>
                <a:gd name="T5" fmla="*/ 0 h 77"/>
                <a:gd name="T6" fmla="*/ 160 w 160"/>
                <a:gd name="T7" fmla="*/ 3 h 77"/>
                <a:gd name="T8" fmla="*/ 1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" y="77"/>
                  </a:moveTo>
                  <a:lnTo>
                    <a:pt x="0" y="74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8" name="Freeform 144">
              <a:extLst>
                <a:ext uri="{FF2B5EF4-FFF2-40B4-BE49-F238E27FC236}">
                  <a16:creationId xmlns:a16="http://schemas.microsoft.com/office/drawing/2014/main" id="{891E206E-B946-79DD-A132-FE7A5988AD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659"/>
              <a:ext cx="160" cy="47"/>
            </a:xfrm>
            <a:custGeom>
              <a:avLst/>
              <a:gdLst>
                <a:gd name="T0" fmla="*/ 1 w 160"/>
                <a:gd name="T1" fmla="*/ 47 h 47"/>
                <a:gd name="T2" fmla="*/ 0 w 160"/>
                <a:gd name="T3" fmla="*/ 45 h 47"/>
                <a:gd name="T4" fmla="*/ 159 w 160"/>
                <a:gd name="T5" fmla="*/ 0 h 47"/>
                <a:gd name="T6" fmla="*/ 160 w 160"/>
                <a:gd name="T7" fmla="*/ 3 h 47"/>
                <a:gd name="T8" fmla="*/ 1 w 1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7">
                  <a:moveTo>
                    <a:pt x="1" y="47"/>
                  </a:moveTo>
                  <a:lnTo>
                    <a:pt x="0" y="45"/>
                  </a:lnTo>
                  <a:lnTo>
                    <a:pt x="159" y="0"/>
                  </a:lnTo>
                  <a:lnTo>
                    <a:pt x="160" y="3"/>
                  </a:lnTo>
                  <a:lnTo>
                    <a:pt x="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9" name="Freeform 145">
              <a:extLst>
                <a:ext uri="{FF2B5EF4-FFF2-40B4-BE49-F238E27FC236}">
                  <a16:creationId xmlns:a16="http://schemas.microsoft.com/office/drawing/2014/main" id="{3B0003A4-03FC-04BE-098B-6974C59C8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746"/>
              <a:ext cx="159" cy="18"/>
            </a:xfrm>
            <a:custGeom>
              <a:avLst/>
              <a:gdLst>
                <a:gd name="T0" fmla="*/ 159 w 159"/>
                <a:gd name="T1" fmla="*/ 0 h 18"/>
                <a:gd name="T2" fmla="*/ 0 w 159"/>
                <a:gd name="T3" fmla="*/ 15 h 18"/>
                <a:gd name="T4" fmla="*/ 1 w 159"/>
                <a:gd name="T5" fmla="*/ 18 h 18"/>
                <a:gd name="T6" fmla="*/ 159 w 159"/>
                <a:gd name="T7" fmla="*/ 3 h 18"/>
                <a:gd name="T8" fmla="*/ 159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159" y="0"/>
                  </a:moveTo>
                  <a:lnTo>
                    <a:pt x="0" y="15"/>
                  </a:lnTo>
                  <a:lnTo>
                    <a:pt x="1" y="18"/>
                  </a:lnTo>
                  <a:lnTo>
                    <a:pt x="159" y="3"/>
                  </a:lnTo>
                  <a:lnTo>
                    <a:pt x="1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0" name="Freeform 146">
              <a:extLst>
                <a:ext uri="{FF2B5EF4-FFF2-40B4-BE49-F238E27FC236}">
                  <a16:creationId xmlns:a16="http://schemas.microsoft.com/office/drawing/2014/main" id="{502C5D16-684F-30A9-1643-2430136FE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8" y="818"/>
              <a:ext cx="159" cy="18"/>
            </a:xfrm>
            <a:custGeom>
              <a:avLst/>
              <a:gdLst>
                <a:gd name="T0" fmla="*/ 0 w 159"/>
                <a:gd name="T1" fmla="*/ 0 h 18"/>
                <a:gd name="T2" fmla="*/ 0 w 159"/>
                <a:gd name="T3" fmla="*/ 3 h 18"/>
                <a:gd name="T4" fmla="*/ 158 w 159"/>
                <a:gd name="T5" fmla="*/ 18 h 18"/>
                <a:gd name="T6" fmla="*/ 159 w 159"/>
                <a:gd name="T7" fmla="*/ 15 h 18"/>
                <a:gd name="T8" fmla="*/ 0 w 15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8">
                  <a:moveTo>
                    <a:pt x="0" y="0"/>
                  </a:moveTo>
                  <a:lnTo>
                    <a:pt x="0" y="3"/>
                  </a:lnTo>
                  <a:lnTo>
                    <a:pt x="158" y="18"/>
                  </a:lnTo>
                  <a:lnTo>
                    <a:pt x="159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1" name="Freeform 147">
              <a:extLst>
                <a:ext uri="{FF2B5EF4-FFF2-40B4-BE49-F238E27FC236}">
                  <a16:creationId xmlns:a16="http://schemas.microsoft.com/office/drawing/2014/main" id="{102122DC-6D09-98E1-15C2-5ACE97A2CF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875"/>
              <a:ext cx="160" cy="48"/>
            </a:xfrm>
            <a:custGeom>
              <a:avLst/>
              <a:gdLst>
                <a:gd name="T0" fmla="*/ 159 w 160"/>
                <a:gd name="T1" fmla="*/ 48 h 48"/>
                <a:gd name="T2" fmla="*/ 0 w 160"/>
                <a:gd name="T3" fmla="*/ 3 h 48"/>
                <a:gd name="T4" fmla="*/ 1 w 160"/>
                <a:gd name="T5" fmla="*/ 0 h 48"/>
                <a:gd name="T6" fmla="*/ 160 w 160"/>
                <a:gd name="T7" fmla="*/ 45 h 48"/>
                <a:gd name="T8" fmla="*/ 159 w 160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8">
                  <a:moveTo>
                    <a:pt x="159" y="48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45"/>
                  </a:lnTo>
                  <a:lnTo>
                    <a:pt x="159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2" name="Freeform 148">
              <a:extLst>
                <a:ext uri="{FF2B5EF4-FFF2-40B4-BE49-F238E27FC236}">
                  <a16:creationId xmlns:a16="http://schemas.microsoft.com/office/drawing/2014/main" id="{080B0FE2-18A0-832A-4EE1-54C4B3A9C9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33"/>
              <a:ext cx="160" cy="77"/>
            </a:xfrm>
            <a:custGeom>
              <a:avLst/>
              <a:gdLst>
                <a:gd name="T0" fmla="*/ 159 w 160"/>
                <a:gd name="T1" fmla="*/ 77 h 77"/>
                <a:gd name="T2" fmla="*/ 0 w 160"/>
                <a:gd name="T3" fmla="*/ 3 h 77"/>
                <a:gd name="T4" fmla="*/ 1 w 160"/>
                <a:gd name="T5" fmla="*/ 0 h 77"/>
                <a:gd name="T6" fmla="*/ 160 w 160"/>
                <a:gd name="T7" fmla="*/ 74 h 77"/>
                <a:gd name="T8" fmla="*/ 159 w 16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59" y="7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60" y="74"/>
                  </a:lnTo>
                  <a:lnTo>
                    <a:pt x="159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3" name="Freeform 149">
              <a:extLst>
                <a:ext uri="{FF2B5EF4-FFF2-40B4-BE49-F238E27FC236}">
                  <a16:creationId xmlns:a16="http://schemas.microsoft.com/office/drawing/2014/main" id="{6F08E5D8-3F24-259A-9A08-D3885AC90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7" y="991"/>
              <a:ext cx="160" cy="106"/>
            </a:xfrm>
            <a:custGeom>
              <a:avLst/>
              <a:gdLst>
                <a:gd name="T0" fmla="*/ 1 w 160"/>
                <a:gd name="T1" fmla="*/ 0 h 106"/>
                <a:gd name="T2" fmla="*/ 0 w 160"/>
                <a:gd name="T3" fmla="*/ 3 h 106"/>
                <a:gd name="T4" fmla="*/ 158 w 160"/>
                <a:gd name="T5" fmla="*/ 106 h 106"/>
                <a:gd name="T6" fmla="*/ 160 w 160"/>
                <a:gd name="T7" fmla="*/ 103 h 106"/>
                <a:gd name="T8" fmla="*/ 1 w 16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06">
                  <a:moveTo>
                    <a:pt x="1" y="0"/>
                  </a:moveTo>
                  <a:lnTo>
                    <a:pt x="0" y="3"/>
                  </a:lnTo>
                  <a:lnTo>
                    <a:pt x="158" y="106"/>
                  </a:lnTo>
                  <a:lnTo>
                    <a:pt x="160" y="10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4" name="Freeform 150">
              <a:extLst>
                <a:ext uri="{FF2B5EF4-FFF2-40B4-BE49-F238E27FC236}">
                  <a16:creationId xmlns:a16="http://schemas.microsoft.com/office/drawing/2014/main" id="{04146E39-0686-8B95-D6B2-12784C728A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46" y="1049"/>
              <a:ext cx="161" cy="135"/>
            </a:xfrm>
            <a:custGeom>
              <a:avLst/>
              <a:gdLst>
                <a:gd name="T0" fmla="*/ 160 w 161"/>
                <a:gd name="T1" fmla="*/ 135 h 135"/>
                <a:gd name="T2" fmla="*/ 0 w 161"/>
                <a:gd name="T3" fmla="*/ 2 h 135"/>
                <a:gd name="T4" fmla="*/ 3 w 161"/>
                <a:gd name="T5" fmla="*/ 0 h 135"/>
                <a:gd name="T6" fmla="*/ 161 w 161"/>
                <a:gd name="T7" fmla="*/ 133 h 135"/>
                <a:gd name="T8" fmla="*/ 160 w 161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5">
                  <a:moveTo>
                    <a:pt x="160" y="135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161" y="133"/>
                  </a:lnTo>
                  <a:lnTo>
                    <a:pt x="16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5" name="Freeform 151">
              <a:extLst>
                <a:ext uri="{FF2B5EF4-FFF2-40B4-BE49-F238E27FC236}">
                  <a16:creationId xmlns:a16="http://schemas.microsoft.com/office/drawing/2014/main" id="{4B7214C3-651A-860F-F529-146F5FC6A1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69" y="306"/>
              <a:ext cx="100" cy="969"/>
            </a:xfrm>
            <a:custGeom>
              <a:avLst/>
              <a:gdLst>
                <a:gd name="T0" fmla="*/ 100 w 100"/>
                <a:gd name="T1" fmla="*/ 969 h 969"/>
                <a:gd name="T2" fmla="*/ 0 w 100"/>
                <a:gd name="T3" fmla="*/ 802 h 969"/>
                <a:gd name="T4" fmla="*/ 0 w 100"/>
                <a:gd name="T5" fmla="*/ 168 h 969"/>
                <a:gd name="T6" fmla="*/ 100 w 100"/>
                <a:gd name="T7" fmla="*/ 0 h 969"/>
                <a:gd name="T8" fmla="*/ 100 w 100"/>
                <a:gd name="T9" fmla="*/ 969 h 969"/>
                <a:gd name="T10" fmla="*/ 3 w 100"/>
                <a:gd name="T11" fmla="*/ 800 h 969"/>
                <a:gd name="T12" fmla="*/ 98 w 100"/>
                <a:gd name="T13" fmla="*/ 958 h 969"/>
                <a:gd name="T14" fmla="*/ 98 w 100"/>
                <a:gd name="T15" fmla="*/ 12 h 969"/>
                <a:gd name="T16" fmla="*/ 3 w 100"/>
                <a:gd name="T17" fmla="*/ 170 h 969"/>
                <a:gd name="T18" fmla="*/ 3 w 100"/>
                <a:gd name="T19" fmla="*/ 80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9">
                  <a:moveTo>
                    <a:pt x="100" y="969"/>
                  </a:moveTo>
                  <a:lnTo>
                    <a:pt x="0" y="802"/>
                  </a:lnTo>
                  <a:lnTo>
                    <a:pt x="0" y="168"/>
                  </a:lnTo>
                  <a:lnTo>
                    <a:pt x="100" y="0"/>
                  </a:lnTo>
                  <a:lnTo>
                    <a:pt x="100" y="969"/>
                  </a:lnTo>
                  <a:close/>
                  <a:moveTo>
                    <a:pt x="3" y="800"/>
                  </a:moveTo>
                  <a:lnTo>
                    <a:pt x="98" y="958"/>
                  </a:lnTo>
                  <a:lnTo>
                    <a:pt x="98" y="12"/>
                  </a:lnTo>
                  <a:lnTo>
                    <a:pt x="3" y="170"/>
                  </a:lnTo>
                  <a:lnTo>
                    <a:pt x="3" y="8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6" name="Rectangle 152">
              <a:extLst>
                <a:ext uri="{FF2B5EF4-FFF2-40B4-BE49-F238E27FC236}">
                  <a16:creationId xmlns:a16="http://schemas.microsoft.com/office/drawing/2014/main" id="{29D98D17-CB68-F7EE-A6A4-BF9008088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43" y="350"/>
              <a:ext cx="3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7" name="Rectangle 153">
              <a:extLst>
                <a:ext uri="{FF2B5EF4-FFF2-40B4-BE49-F238E27FC236}">
                  <a16:creationId xmlns:a16="http://schemas.microsoft.com/office/drawing/2014/main" id="{8DE505E8-D02C-3DC7-2AC4-0FD1638A9E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25" y="382"/>
              <a:ext cx="2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8" name="Rectangle 154">
              <a:extLst>
                <a:ext uri="{FF2B5EF4-FFF2-40B4-BE49-F238E27FC236}">
                  <a16:creationId xmlns:a16="http://schemas.microsoft.com/office/drawing/2014/main" id="{4F86A65C-C219-7DB3-DFF8-C62C047D76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08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9" name="Rectangle 155">
              <a:extLst>
                <a:ext uri="{FF2B5EF4-FFF2-40B4-BE49-F238E27FC236}">
                  <a16:creationId xmlns:a16="http://schemas.microsoft.com/office/drawing/2014/main" id="{12411599-0BA0-EB94-3AA9-6D04644C34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3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0" name="Rectangle 156">
              <a:extLst>
                <a:ext uri="{FF2B5EF4-FFF2-40B4-BE49-F238E27FC236}">
                  <a16:creationId xmlns:a16="http://schemas.microsoft.com/office/drawing/2014/main" id="{B24B4F0D-1897-5DFD-E267-AE75384BAD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81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1" name="Freeform 157">
              <a:extLst>
                <a:ext uri="{FF2B5EF4-FFF2-40B4-BE49-F238E27FC236}">
                  <a16:creationId xmlns:a16="http://schemas.microsoft.com/office/drawing/2014/main" id="{296B375B-2834-FF5C-2C36-4A1A1AA898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398"/>
              <a:ext cx="100" cy="136"/>
            </a:xfrm>
            <a:custGeom>
              <a:avLst/>
              <a:gdLst>
                <a:gd name="T0" fmla="*/ 98 w 100"/>
                <a:gd name="T1" fmla="*/ 0 h 136"/>
                <a:gd name="T2" fmla="*/ 0 w 100"/>
                <a:gd name="T3" fmla="*/ 134 h 136"/>
                <a:gd name="T4" fmla="*/ 3 w 100"/>
                <a:gd name="T5" fmla="*/ 136 h 136"/>
                <a:gd name="T6" fmla="*/ 100 w 100"/>
                <a:gd name="T7" fmla="*/ 2 h 136"/>
                <a:gd name="T8" fmla="*/ 98 w 10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6">
                  <a:moveTo>
                    <a:pt x="98" y="0"/>
                  </a:moveTo>
                  <a:lnTo>
                    <a:pt x="0" y="134"/>
                  </a:lnTo>
                  <a:lnTo>
                    <a:pt x="3" y="13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2" name="Freeform 158">
              <a:extLst>
                <a:ext uri="{FF2B5EF4-FFF2-40B4-BE49-F238E27FC236}">
                  <a16:creationId xmlns:a16="http://schemas.microsoft.com/office/drawing/2014/main" id="{ABE79A9F-E593-BAA7-059E-B9E8C2C1A5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484"/>
              <a:ext cx="100" cy="106"/>
            </a:xfrm>
            <a:custGeom>
              <a:avLst/>
              <a:gdLst>
                <a:gd name="T0" fmla="*/ 98 w 100"/>
                <a:gd name="T1" fmla="*/ 0 h 106"/>
                <a:gd name="T2" fmla="*/ 0 w 100"/>
                <a:gd name="T3" fmla="*/ 104 h 106"/>
                <a:gd name="T4" fmla="*/ 2 w 100"/>
                <a:gd name="T5" fmla="*/ 106 h 106"/>
                <a:gd name="T6" fmla="*/ 100 w 100"/>
                <a:gd name="T7" fmla="*/ 2 h 106"/>
                <a:gd name="T8" fmla="*/ 98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98" y="0"/>
                  </a:moveTo>
                  <a:lnTo>
                    <a:pt x="0" y="104"/>
                  </a:lnTo>
                  <a:lnTo>
                    <a:pt x="2" y="10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3" name="Freeform 159">
              <a:extLst>
                <a:ext uri="{FF2B5EF4-FFF2-40B4-BE49-F238E27FC236}">
                  <a16:creationId xmlns:a16="http://schemas.microsoft.com/office/drawing/2014/main" id="{A631D010-9620-1DB5-FC8A-BC0BD1265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572"/>
              <a:ext cx="100" cy="76"/>
            </a:xfrm>
            <a:custGeom>
              <a:avLst/>
              <a:gdLst>
                <a:gd name="T0" fmla="*/ 98 w 100"/>
                <a:gd name="T1" fmla="*/ 0 h 76"/>
                <a:gd name="T2" fmla="*/ 0 w 100"/>
                <a:gd name="T3" fmla="*/ 74 h 76"/>
                <a:gd name="T4" fmla="*/ 2 w 100"/>
                <a:gd name="T5" fmla="*/ 76 h 76"/>
                <a:gd name="T6" fmla="*/ 100 w 100"/>
                <a:gd name="T7" fmla="*/ 2 h 76"/>
                <a:gd name="T8" fmla="*/ 98 w 100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76">
                  <a:moveTo>
                    <a:pt x="98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100" y="2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4" name="Freeform 160">
              <a:extLst>
                <a:ext uri="{FF2B5EF4-FFF2-40B4-BE49-F238E27FC236}">
                  <a16:creationId xmlns:a16="http://schemas.microsoft.com/office/drawing/2014/main" id="{B12FB7AE-7979-DB7C-8D31-381D418900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659"/>
              <a:ext cx="99" cy="47"/>
            </a:xfrm>
            <a:custGeom>
              <a:avLst/>
              <a:gdLst>
                <a:gd name="T0" fmla="*/ 98 w 99"/>
                <a:gd name="T1" fmla="*/ 0 h 47"/>
                <a:gd name="T2" fmla="*/ 0 w 99"/>
                <a:gd name="T3" fmla="*/ 44 h 47"/>
                <a:gd name="T4" fmla="*/ 1 w 99"/>
                <a:gd name="T5" fmla="*/ 47 h 47"/>
                <a:gd name="T6" fmla="*/ 99 w 99"/>
                <a:gd name="T7" fmla="*/ 3 h 47"/>
                <a:gd name="T8" fmla="*/ 98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98" y="0"/>
                  </a:moveTo>
                  <a:lnTo>
                    <a:pt x="0" y="44"/>
                  </a:lnTo>
                  <a:lnTo>
                    <a:pt x="1" y="47"/>
                  </a:lnTo>
                  <a:lnTo>
                    <a:pt x="99" y="3"/>
                  </a:ln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5" name="Freeform 161">
              <a:extLst>
                <a:ext uri="{FF2B5EF4-FFF2-40B4-BE49-F238E27FC236}">
                  <a16:creationId xmlns:a16="http://schemas.microsoft.com/office/drawing/2014/main" id="{223FB696-2204-0010-3E95-EA3A95A8D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746"/>
              <a:ext cx="98" cy="18"/>
            </a:xfrm>
            <a:custGeom>
              <a:avLst/>
              <a:gdLst>
                <a:gd name="T0" fmla="*/ 0 w 98"/>
                <a:gd name="T1" fmla="*/ 18 h 18"/>
                <a:gd name="T2" fmla="*/ 0 w 98"/>
                <a:gd name="T3" fmla="*/ 15 h 18"/>
                <a:gd name="T4" fmla="*/ 98 w 98"/>
                <a:gd name="T5" fmla="*/ 0 h 18"/>
                <a:gd name="T6" fmla="*/ 98 w 98"/>
                <a:gd name="T7" fmla="*/ 3 h 18"/>
                <a:gd name="T8" fmla="*/ 0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0" y="18"/>
                  </a:moveTo>
                  <a:lnTo>
                    <a:pt x="0" y="15"/>
                  </a:lnTo>
                  <a:lnTo>
                    <a:pt x="98" y="0"/>
                  </a:lnTo>
                  <a:lnTo>
                    <a:pt x="98" y="3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6" name="Freeform 162">
              <a:extLst>
                <a:ext uri="{FF2B5EF4-FFF2-40B4-BE49-F238E27FC236}">
                  <a16:creationId xmlns:a16="http://schemas.microsoft.com/office/drawing/2014/main" id="{520B7FB6-86C7-1D36-DAD9-A0B9B81B8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0" y="818"/>
              <a:ext cx="98" cy="18"/>
            </a:xfrm>
            <a:custGeom>
              <a:avLst/>
              <a:gdLst>
                <a:gd name="T0" fmla="*/ 98 w 98"/>
                <a:gd name="T1" fmla="*/ 18 h 18"/>
                <a:gd name="T2" fmla="*/ 0 w 98"/>
                <a:gd name="T3" fmla="*/ 3 h 18"/>
                <a:gd name="T4" fmla="*/ 0 w 98"/>
                <a:gd name="T5" fmla="*/ 0 h 18"/>
                <a:gd name="T6" fmla="*/ 98 w 98"/>
                <a:gd name="T7" fmla="*/ 15 h 18"/>
                <a:gd name="T8" fmla="*/ 98 w 98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8">
                  <a:moveTo>
                    <a:pt x="98" y="18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98" y="15"/>
                  </a:ln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7" name="Freeform 163">
              <a:extLst>
                <a:ext uri="{FF2B5EF4-FFF2-40B4-BE49-F238E27FC236}">
                  <a16:creationId xmlns:a16="http://schemas.microsoft.com/office/drawing/2014/main" id="{DB034D6F-0BF2-AACA-107E-04AB817827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876"/>
              <a:ext cx="99" cy="47"/>
            </a:xfrm>
            <a:custGeom>
              <a:avLst/>
              <a:gdLst>
                <a:gd name="T0" fmla="*/ 2 w 99"/>
                <a:gd name="T1" fmla="*/ 0 h 47"/>
                <a:gd name="T2" fmla="*/ 0 w 99"/>
                <a:gd name="T3" fmla="*/ 3 h 47"/>
                <a:gd name="T4" fmla="*/ 99 w 99"/>
                <a:gd name="T5" fmla="*/ 47 h 47"/>
                <a:gd name="T6" fmla="*/ 99 w 99"/>
                <a:gd name="T7" fmla="*/ 44 h 47"/>
                <a:gd name="T8" fmla="*/ 2 w 9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7">
                  <a:moveTo>
                    <a:pt x="2" y="0"/>
                  </a:moveTo>
                  <a:lnTo>
                    <a:pt x="0" y="3"/>
                  </a:lnTo>
                  <a:lnTo>
                    <a:pt x="99" y="47"/>
                  </a:lnTo>
                  <a:lnTo>
                    <a:pt x="99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8" name="Freeform 164">
              <a:extLst>
                <a:ext uri="{FF2B5EF4-FFF2-40B4-BE49-F238E27FC236}">
                  <a16:creationId xmlns:a16="http://schemas.microsoft.com/office/drawing/2014/main" id="{B1940292-B73E-0D27-72B4-27C9257126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33"/>
              <a:ext cx="99" cy="77"/>
            </a:xfrm>
            <a:custGeom>
              <a:avLst/>
              <a:gdLst>
                <a:gd name="T0" fmla="*/ 2 w 99"/>
                <a:gd name="T1" fmla="*/ 0 h 77"/>
                <a:gd name="T2" fmla="*/ 0 w 99"/>
                <a:gd name="T3" fmla="*/ 3 h 77"/>
                <a:gd name="T4" fmla="*/ 98 w 99"/>
                <a:gd name="T5" fmla="*/ 77 h 77"/>
                <a:gd name="T6" fmla="*/ 99 w 99"/>
                <a:gd name="T7" fmla="*/ 75 h 77"/>
                <a:gd name="T8" fmla="*/ 2 w 99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77">
                  <a:moveTo>
                    <a:pt x="2" y="0"/>
                  </a:moveTo>
                  <a:lnTo>
                    <a:pt x="0" y="3"/>
                  </a:lnTo>
                  <a:lnTo>
                    <a:pt x="98" y="77"/>
                  </a:lnTo>
                  <a:lnTo>
                    <a:pt x="99" y="7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9" name="Freeform 165">
              <a:extLst>
                <a:ext uri="{FF2B5EF4-FFF2-40B4-BE49-F238E27FC236}">
                  <a16:creationId xmlns:a16="http://schemas.microsoft.com/office/drawing/2014/main" id="{C6B52B21-05C1-2B13-A415-595D90252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991"/>
              <a:ext cx="100" cy="106"/>
            </a:xfrm>
            <a:custGeom>
              <a:avLst/>
              <a:gdLst>
                <a:gd name="T0" fmla="*/ 2 w 100"/>
                <a:gd name="T1" fmla="*/ 0 h 106"/>
                <a:gd name="T2" fmla="*/ 0 w 100"/>
                <a:gd name="T3" fmla="*/ 2 h 106"/>
                <a:gd name="T4" fmla="*/ 98 w 100"/>
                <a:gd name="T5" fmla="*/ 106 h 106"/>
                <a:gd name="T6" fmla="*/ 100 w 100"/>
                <a:gd name="T7" fmla="*/ 104 h 106"/>
                <a:gd name="T8" fmla="*/ 2 w 100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6">
                  <a:moveTo>
                    <a:pt x="2" y="0"/>
                  </a:moveTo>
                  <a:lnTo>
                    <a:pt x="0" y="2"/>
                  </a:lnTo>
                  <a:lnTo>
                    <a:pt x="98" y="106"/>
                  </a:lnTo>
                  <a:lnTo>
                    <a:pt x="100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0" name="Freeform 166">
              <a:extLst>
                <a:ext uri="{FF2B5EF4-FFF2-40B4-BE49-F238E27FC236}">
                  <a16:creationId xmlns:a16="http://schemas.microsoft.com/office/drawing/2014/main" id="{617D7438-20F5-9582-841D-BBB1BF96F3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9" y="1049"/>
              <a:ext cx="100" cy="135"/>
            </a:xfrm>
            <a:custGeom>
              <a:avLst/>
              <a:gdLst>
                <a:gd name="T0" fmla="*/ 2 w 100"/>
                <a:gd name="T1" fmla="*/ 0 h 135"/>
                <a:gd name="T2" fmla="*/ 0 w 100"/>
                <a:gd name="T3" fmla="*/ 2 h 135"/>
                <a:gd name="T4" fmla="*/ 98 w 100"/>
                <a:gd name="T5" fmla="*/ 135 h 135"/>
                <a:gd name="T6" fmla="*/ 100 w 100"/>
                <a:gd name="T7" fmla="*/ 133 h 135"/>
                <a:gd name="T8" fmla="*/ 2 w 100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5">
                  <a:moveTo>
                    <a:pt x="2" y="0"/>
                  </a:moveTo>
                  <a:lnTo>
                    <a:pt x="0" y="2"/>
                  </a:lnTo>
                  <a:lnTo>
                    <a:pt x="98" y="135"/>
                  </a:lnTo>
                  <a:lnTo>
                    <a:pt x="100" y="13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1" name="Freeform 167">
              <a:extLst>
                <a:ext uri="{FF2B5EF4-FFF2-40B4-BE49-F238E27FC236}">
                  <a16:creationId xmlns:a16="http://schemas.microsoft.com/office/drawing/2014/main" id="{57C5F5A5-F60D-D7D0-5A67-16EDDB4EA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8" y="302"/>
              <a:ext cx="49" cy="978"/>
            </a:xfrm>
            <a:custGeom>
              <a:avLst/>
              <a:gdLst>
                <a:gd name="T0" fmla="*/ 49 w 49"/>
                <a:gd name="T1" fmla="*/ 978 h 978"/>
                <a:gd name="T2" fmla="*/ 0 w 49"/>
                <a:gd name="T3" fmla="*/ 805 h 978"/>
                <a:gd name="T4" fmla="*/ 0 w 49"/>
                <a:gd name="T5" fmla="*/ 172 h 978"/>
                <a:gd name="T6" fmla="*/ 49 w 49"/>
                <a:gd name="T7" fmla="*/ 0 h 978"/>
                <a:gd name="T8" fmla="*/ 49 w 49"/>
                <a:gd name="T9" fmla="*/ 978 h 978"/>
                <a:gd name="T10" fmla="*/ 4 w 49"/>
                <a:gd name="T11" fmla="*/ 805 h 978"/>
                <a:gd name="T12" fmla="*/ 46 w 49"/>
                <a:gd name="T13" fmla="*/ 957 h 978"/>
                <a:gd name="T14" fmla="*/ 46 w 49"/>
                <a:gd name="T15" fmla="*/ 21 h 978"/>
                <a:gd name="T16" fmla="*/ 4 w 49"/>
                <a:gd name="T17" fmla="*/ 173 h 978"/>
                <a:gd name="T18" fmla="*/ 4 w 49"/>
                <a:gd name="T19" fmla="*/ 805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978">
                  <a:moveTo>
                    <a:pt x="49" y="978"/>
                  </a:moveTo>
                  <a:lnTo>
                    <a:pt x="0" y="805"/>
                  </a:lnTo>
                  <a:lnTo>
                    <a:pt x="0" y="172"/>
                  </a:lnTo>
                  <a:lnTo>
                    <a:pt x="49" y="0"/>
                  </a:lnTo>
                  <a:lnTo>
                    <a:pt x="49" y="978"/>
                  </a:lnTo>
                  <a:close/>
                  <a:moveTo>
                    <a:pt x="4" y="805"/>
                  </a:moveTo>
                  <a:lnTo>
                    <a:pt x="46" y="957"/>
                  </a:lnTo>
                  <a:lnTo>
                    <a:pt x="46" y="21"/>
                  </a:lnTo>
                  <a:lnTo>
                    <a:pt x="4" y="173"/>
                  </a:lnTo>
                  <a:lnTo>
                    <a:pt x="4" y="8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2" name="Rectangle 168">
              <a:extLst>
                <a:ext uri="{FF2B5EF4-FFF2-40B4-BE49-F238E27FC236}">
                  <a16:creationId xmlns:a16="http://schemas.microsoft.com/office/drawing/2014/main" id="{E31B11B7-8601-97D5-71F3-97B126D5FA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84" y="350"/>
              <a:ext cx="2" cy="8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3" name="Rectangle 169">
              <a:extLst>
                <a:ext uri="{FF2B5EF4-FFF2-40B4-BE49-F238E27FC236}">
                  <a16:creationId xmlns:a16="http://schemas.microsoft.com/office/drawing/2014/main" id="{85EC97F1-4325-C57A-57B8-428AEA51CE8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74" y="382"/>
              <a:ext cx="3" cy="8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4" name="Rectangle 170">
              <a:extLst>
                <a:ext uri="{FF2B5EF4-FFF2-40B4-BE49-F238E27FC236}">
                  <a16:creationId xmlns:a16="http://schemas.microsoft.com/office/drawing/2014/main" id="{F3238779-97FF-B2A3-CFF4-118ED197D6F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7" y="410"/>
              <a:ext cx="3" cy="76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5" name="Rectangle 171">
              <a:extLst>
                <a:ext uri="{FF2B5EF4-FFF2-40B4-BE49-F238E27FC236}">
                  <a16:creationId xmlns:a16="http://schemas.microsoft.com/office/drawing/2014/main" id="{70B455EB-02CD-BCCC-9D8F-62116591EB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9" y="435"/>
              <a:ext cx="3" cy="7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6" name="Rectangle 172">
              <a:extLst>
                <a:ext uri="{FF2B5EF4-FFF2-40B4-BE49-F238E27FC236}">
                  <a16:creationId xmlns:a16="http://schemas.microsoft.com/office/drawing/2014/main" id="{1BD1FA15-AC7D-197F-C21F-7BD2675ED03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4" y="456"/>
              <a:ext cx="2" cy="6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7" name="Freeform 173">
              <a:extLst>
                <a:ext uri="{FF2B5EF4-FFF2-40B4-BE49-F238E27FC236}">
                  <a16:creationId xmlns:a16="http://schemas.microsoft.com/office/drawing/2014/main" id="{64A2B744-C4E0-92E6-D3F2-E69E93EBD6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399"/>
              <a:ext cx="48" cy="134"/>
            </a:xfrm>
            <a:custGeom>
              <a:avLst/>
              <a:gdLst>
                <a:gd name="T0" fmla="*/ 3 w 48"/>
                <a:gd name="T1" fmla="*/ 134 h 134"/>
                <a:gd name="T2" fmla="*/ 0 w 48"/>
                <a:gd name="T3" fmla="*/ 133 h 134"/>
                <a:gd name="T4" fmla="*/ 45 w 48"/>
                <a:gd name="T5" fmla="*/ 0 h 134"/>
                <a:gd name="T6" fmla="*/ 48 w 48"/>
                <a:gd name="T7" fmla="*/ 1 h 134"/>
                <a:gd name="T8" fmla="*/ 3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3" y="134"/>
                  </a:moveTo>
                  <a:lnTo>
                    <a:pt x="0" y="133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3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8" name="Freeform 174">
              <a:extLst>
                <a:ext uri="{FF2B5EF4-FFF2-40B4-BE49-F238E27FC236}">
                  <a16:creationId xmlns:a16="http://schemas.microsoft.com/office/drawing/2014/main" id="{76FDC05E-5358-590A-4144-75DC26523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485"/>
              <a:ext cx="49" cy="105"/>
            </a:xfrm>
            <a:custGeom>
              <a:avLst/>
              <a:gdLst>
                <a:gd name="T0" fmla="*/ 46 w 49"/>
                <a:gd name="T1" fmla="*/ 0 h 105"/>
                <a:gd name="T2" fmla="*/ 0 w 49"/>
                <a:gd name="T3" fmla="*/ 104 h 105"/>
                <a:gd name="T4" fmla="*/ 3 w 49"/>
                <a:gd name="T5" fmla="*/ 105 h 105"/>
                <a:gd name="T6" fmla="*/ 49 w 49"/>
                <a:gd name="T7" fmla="*/ 1 h 105"/>
                <a:gd name="T8" fmla="*/ 46 w 49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05">
                  <a:moveTo>
                    <a:pt x="46" y="0"/>
                  </a:moveTo>
                  <a:lnTo>
                    <a:pt x="0" y="104"/>
                  </a:lnTo>
                  <a:lnTo>
                    <a:pt x="3" y="105"/>
                  </a:lnTo>
                  <a:lnTo>
                    <a:pt x="49" y="1"/>
                  </a:lnTo>
                  <a:lnTo>
                    <a:pt x="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9" name="Freeform 175">
              <a:extLst>
                <a:ext uri="{FF2B5EF4-FFF2-40B4-BE49-F238E27FC236}">
                  <a16:creationId xmlns:a16="http://schemas.microsoft.com/office/drawing/2014/main" id="{C673C3CC-3689-26CB-A7CF-1B956996A5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572"/>
              <a:ext cx="48" cy="76"/>
            </a:xfrm>
            <a:custGeom>
              <a:avLst/>
              <a:gdLst>
                <a:gd name="T0" fmla="*/ 45 w 48"/>
                <a:gd name="T1" fmla="*/ 0 h 76"/>
                <a:gd name="T2" fmla="*/ 0 w 48"/>
                <a:gd name="T3" fmla="*/ 74 h 76"/>
                <a:gd name="T4" fmla="*/ 2 w 48"/>
                <a:gd name="T5" fmla="*/ 76 h 76"/>
                <a:gd name="T6" fmla="*/ 48 w 48"/>
                <a:gd name="T7" fmla="*/ 1 h 76"/>
                <a:gd name="T8" fmla="*/ 45 w 4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6">
                  <a:moveTo>
                    <a:pt x="45" y="0"/>
                  </a:moveTo>
                  <a:lnTo>
                    <a:pt x="0" y="74"/>
                  </a:lnTo>
                  <a:lnTo>
                    <a:pt x="2" y="76"/>
                  </a:lnTo>
                  <a:lnTo>
                    <a:pt x="48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0" name="Freeform 176">
              <a:extLst>
                <a:ext uri="{FF2B5EF4-FFF2-40B4-BE49-F238E27FC236}">
                  <a16:creationId xmlns:a16="http://schemas.microsoft.com/office/drawing/2014/main" id="{30B60093-328D-B76D-FD4E-2E0C34317F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660"/>
              <a:ext cx="47" cy="46"/>
            </a:xfrm>
            <a:custGeom>
              <a:avLst/>
              <a:gdLst>
                <a:gd name="T0" fmla="*/ 45 w 47"/>
                <a:gd name="T1" fmla="*/ 0 h 46"/>
                <a:gd name="T2" fmla="*/ 0 w 47"/>
                <a:gd name="T3" fmla="*/ 44 h 46"/>
                <a:gd name="T4" fmla="*/ 2 w 47"/>
                <a:gd name="T5" fmla="*/ 46 h 46"/>
                <a:gd name="T6" fmla="*/ 47 w 47"/>
                <a:gd name="T7" fmla="*/ 2 h 46"/>
                <a:gd name="T8" fmla="*/ 45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5" y="0"/>
                  </a:moveTo>
                  <a:lnTo>
                    <a:pt x="0" y="44"/>
                  </a:lnTo>
                  <a:lnTo>
                    <a:pt x="2" y="46"/>
                  </a:lnTo>
                  <a:lnTo>
                    <a:pt x="47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1" name="Freeform 177">
              <a:extLst>
                <a:ext uri="{FF2B5EF4-FFF2-40B4-BE49-F238E27FC236}">
                  <a16:creationId xmlns:a16="http://schemas.microsoft.com/office/drawing/2014/main" id="{88D74764-7F03-E104-7E7A-D595968EA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746"/>
              <a:ext cx="46" cy="18"/>
            </a:xfrm>
            <a:custGeom>
              <a:avLst/>
              <a:gdLst>
                <a:gd name="T0" fmla="*/ 45 w 46"/>
                <a:gd name="T1" fmla="*/ 0 h 18"/>
                <a:gd name="T2" fmla="*/ 0 w 46"/>
                <a:gd name="T3" fmla="*/ 15 h 18"/>
                <a:gd name="T4" fmla="*/ 0 w 46"/>
                <a:gd name="T5" fmla="*/ 18 h 18"/>
                <a:gd name="T6" fmla="*/ 46 w 46"/>
                <a:gd name="T7" fmla="*/ 2 h 18"/>
                <a:gd name="T8" fmla="*/ 45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5" y="0"/>
                  </a:moveTo>
                  <a:lnTo>
                    <a:pt x="0" y="15"/>
                  </a:lnTo>
                  <a:lnTo>
                    <a:pt x="0" y="18"/>
                  </a:ln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2" name="Freeform 178">
              <a:extLst>
                <a:ext uri="{FF2B5EF4-FFF2-40B4-BE49-F238E27FC236}">
                  <a16:creationId xmlns:a16="http://schemas.microsoft.com/office/drawing/2014/main" id="{99B87E48-D01A-0039-8543-7177F6C312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" y="818"/>
              <a:ext cx="46" cy="18"/>
            </a:xfrm>
            <a:custGeom>
              <a:avLst/>
              <a:gdLst>
                <a:gd name="T0" fmla="*/ 0 w 46"/>
                <a:gd name="T1" fmla="*/ 0 h 18"/>
                <a:gd name="T2" fmla="*/ 0 w 46"/>
                <a:gd name="T3" fmla="*/ 3 h 18"/>
                <a:gd name="T4" fmla="*/ 45 w 46"/>
                <a:gd name="T5" fmla="*/ 18 h 18"/>
                <a:gd name="T6" fmla="*/ 46 w 46"/>
                <a:gd name="T7" fmla="*/ 15 h 18"/>
                <a:gd name="T8" fmla="*/ 0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0" y="0"/>
                  </a:moveTo>
                  <a:lnTo>
                    <a:pt x="0" y="3"/>
                  </a:lnTo>
                  <a:lnTo>
                    <a:pt x="45" y="18"/>
                  </a:lnTo>
                  <a:lnTo>
                    <a:pt x="46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3" name="Freeform 179">
              <a:extLst>
                <a:ext uri="{FF2B5EF4-FFF2-40B4-BE49-F238E27FC236}">
                  <a16:creationId xmlns:a16="http://schemas.microsoft.com/office/drawing/2014/main" id="{E728E576-916B-D02E-2CA8-908B9FD1BC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876"/>
              <a:ext cx="47" cy="46"/>
            </a:xfrm>
            <a:custGeom>
              <a:avLst/>
              <a:gdLst>
                <a:gd name="T0" fmla="*/ 2 w 47"/>
                <a:gd name="T1" fmla="*/ 0 h 46"/>
                <a:gd name="T2" fmla="*/ 0 w 47"/>
                <a:gd name="T3" fmla="*/ 2 h 46"/>
                <a:gd name="T4" fmla="*/ 45 w 47"/>
                <a:gd name="T5" fmla="*/ 46 h 46"/>
                <a:gd name="T6" fmla="*/ 47 w 47"/>
                <a:gd name="T7" fmla="*/ 44 h 46"/>
                <a:gd name="T8" fmla="*/ 2 w 47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2" y="0"/>
                  </a:moveTo>
                  <a:lnTo>
                    <a:pt x="0" y="2"/>
                  </a:lnTo>
                  <a:lnTo>
                    <a:pt x="45" y="46"/>
                  </a:lnTo>
                  <a:lnTo>
                    <a:pt x="47" y="4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4" name="Freeform 180">
              <a:extLst>
                <a:ext uri="{FF2B5EF4-FFF2-40B4-BE49-F238E27FC236}">
                  <a16:creationId xmlns:a16="http://schemas.microsoft.com/office/drawing/2014/main" id="{968ADB25-9ED0-E112-72D1-42E3C87DA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34"/>
              <a:ext cx="48" cy="75"/>
            </a:xfrm>
            <a:custGeom>
              <a:avLst/>
              <a:gdLst>
                <a:gd name="T0" fmla="*/ 2 w 48"/>
                <a:gd name="T1" fmla="*/ 0 h 75"/>
                <a:gd name="T2" fmla="*/ 0 w 48"/>
                <a:gd name="T3" fmla="*/ 1 h 75"/>
                <a:gd name="T4" fmla="*/ 45 w 48"/>
                <a:gd name="T5" fmla="*/ 75 h 75"/>
                <a:gd name="T6" fmla="*/ 48 w 48"/>
                <a:gd name="T7" fmla="*/ 74 h 75"/>
                <a:gd name="T8" fmla="*/ 2 w 48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75">
                  <a:moveTo>
                    <a:pt x="2" y="0"/>
                  </a:moveTo>
                  <a:lnTo>
                    <a:pt x="0" y="1"/>
                  </a:lnTo>
                  <a:lnTo>
                    <a:pt x="45" y="75"/>
                  </a:lnTo>
                  <a:lnTo>
                    <a:pt x="48" y="7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5" name="Freeform 181">
              <a:extLst>
                <a:ext uri="{FF2B5EF4-FFF2-40B4-BE49-F238E27FC236}">
                  <a16:creationId xmlns:a16="http://schemas.microsoft.com/office/drawing/2014/main" id="{C005CCF8-4EA1-E3A4-2EF8-2E44C7619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991"/>
              <a:ext cx="48" cy="105"/>
            </a:xfrm>
            <a:custGeom>
              <a:avLst/>
              <a:gdLst>
                <a:gd name="T0" fmla="*/ 2 w 48"/>
                <a:gd name="T1" fmla="*/ 0 h 105"/>
                <a:gd name="T2" fmla="*/ 0 w 48"/>
                <a:gd name="T3" fmla="*/ 2 h 105"/>
                <a:gd name="T4" fmla="*/ 45 w 48"/>
                <a:gd name="T5" fmla="*/ 105 h 105"/>
                <a:gd name="T6" fmla="*/ 48 w 48"/>
                <a:gd name="T7" fmla="*/ 104 h 105"/>
                <a:gd name="T8" fmla="*/ 2 w 48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5">
                  <a:moveTo>
                    <a:pt x="2" y="0"/>
                  </a:moveTo>
                  <a:lnTo>
                    <a:pt x="0" y="2"/>
                  </a:lnTo>
                  <a:lnTo>
                    <a:pt x="45" y="105"/>
                  </a:lnTo>
                  <a:lnTo>
                    <a:pt x="48" y="10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6" name="Freeform 182">
              <a:extLst>
                <a:ext uri="{FF2B5EF4-FFF2-40B4-BE49-F238E27FC236}">
                  <a16:creationId xmlns:a16="http://schemas.microsoft.com/office/drawing/2014/main" id="{95ED1534-3D46-1AAD-6D0F-E5F7D4693C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9" y="1049"/>
              <a:ext cx="48" cy="134"/>
            </a:xfrm>
            <a:custGeom>
              <a:avLst/>
              <a:gdLst>
                <a:gd name="T0" fmla="*/ 45 w 48"/>
                <a:gd name="T1" fmla="*/ 134 h 134"/>
                <a:gd name="T2" fmla="*/ 0 w 48"/>
                <a:gd name="T3" fmla="*/ 1 h 134"/>
                <a:gd name="T4" fmla="*/ 3 w 48"/>
                <a:gd name="T5" fmla="*/ 0 h 134"/>
                <a:gd name="T6" fmla="*/ 48 w 48"/>
                <a:gd name="T7" fmla="*/ 133 h 134"/>
                <a:gd name="T8" fmla="*/ 45 w 4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4">
                  <a:moveTo>
                    <a:pt x="45" y="13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8" y="133"/>
                  </a:lnTo>
                  <a:lnTo>
                    <a:pt x="45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3232430906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сини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3C438D-8C35-CCF2-864E-5D1983D82929}"/>
              </a:ext>
            </a:extLst>
          </p:cNvPr>
          <p:cNvSpPr/>
          <p:nvPr userDrawn="1"/>
        </p:nvSpPr>
        <p:spPr>
          <a:xfrm>
            <a:off x="14566800" y="0"/>
            <a:ext cx="9817200" cy="13715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B151F8-E891-4704-991B-EFFC5BC144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A784E055-9DAB-4484-A967-D1CD92744B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7" y="4481736"/>
            <a:ext cx="6985000" cy="7111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400" b="1">
                <a:latin typeface="+mj-lt"/>
              </a:defRPr>
            </a:lvl1pPr>
          </a:lstStyle>
          <a:p>
            <a:pPr lvl="0"/>
            <a:r>
              <a:rPr lang="ru-RU" dirty="0"/>
              <a:t>Какая-то важная мысль: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AF9A0B71-F08C-47C1-8284-3B7364493D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387" y="5272595"/>
            <a:ext cx="9937750" cy="1905355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Менее важная мысль номер один</a:t>
            </a:r>
          </a:p>
          <a:p>
            <a:pPr lvl="0"/>
            <a:r>
              <a:rPr lang="ru-RU" dirty="0"/>
              <a:t>Менее важная мысль номер два</a:t>
            </a:r>
          </a:p>
          <a:p>
            <a:pPr lvl="0"/>
            <a:r>
              <a:rPr lang="ru-RU" dirty="0"/>
              <a:t>Менее важная мысль номер три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0DC63E0-D763-4262-A085-92C076EF11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599"/>
            <a:ext cx="13464320" cy="2881313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0FAC49E-9256-DB91-3DE6-8048AE834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028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+ подзаголовок + сини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3C438D-8C35-CCF2-864E-5D1983D82929}"/>
              </a:ext>
            </a:extLst>
          </p:cNvPr>
          <p:cNvSpPr/>
          <p:nvPr userDrawn="1"/>
        </p:nvSpPr>
        <p:spPr>
          <a:xfrm>
            <a:off x="14566800" y="0"/>
            <a:ext cx="9817200" cy="13715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B151F8-E891-4704-991B-EFFC5BC144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A784E055-9DAB-4484-A967-D1CD92744B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7" y="4481736"/>
            <a:ext cx="6985000" cy="7111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400" b="1">
                <a:latin typeface="+mj-lt"/>
              </a:defRPr>
            </a:lvl1pPr>
          </a:lstStyle>
          <a:p>
            <a:pPr lvl="0"/>
            <a:r>
              <a:rPr lang="ru-RU" dirty="0"/>
              <a:t>Какая-то важная мысль: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AF9A0B71-F08C-47C1-8284-3B7364493D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387" y="5272595"/>
            <a:ext cx="9937750" cy="1905355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Менее важная мысль номер один</a:t>
            </a:r>
          </a:p>
          <a:p>
            <a:pPr lvl="0"/>
            <a:r>
              <a:rPr lang="ru-RU" dirty="0"/>
              <a:t>Менее важная мысль номер два</a:t>
            </a:r>
          </a:p>
          <a:p>
            <a:pPr lvl="0"/>
            <a:r>
              <a:rPr lang="ru-RU" dirty="0"/>
              <a:t>Менее важная мысль номер три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0DC63E0-D763-4262-A085-92C076EF11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599"/>
            <a:ext cx="13464320" cy="2881313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0FAC49E-9256-DB91-3DE6-8048AE834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grpSp>
        <p:nvGrpSpPr>
          <p:cNvPr id="10" name="Group 594">
            <a:extLst>
              <a:ext uri="{FF2B5EF4-FFF2-40B4-BE49-F238E27FC236}">
                <a16:creationId xmlns:a16="http://schemas.microsoft.com/office/drawing/2014/main" id="{3DF25FCB-36F9-A15D-D779-B76B04FF0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637414" y="4082874"/>
            <a:ext cx="7675973" cy="5550251"/>
            <a:chOff x="2276" y="2059"/>
            <a:chExt cx="1773" cy="1282"/>
          </a:xfrm>
          <a:solidFill>
            <a:schemeClr val="accent2"/>
          </a:solidFill>
        </p:grpSpPr>
        <p:sp>
          <p:nvSpPr>
            <p:cNvPr id="12" name="Freeform 595">
              <a:extLst>
                <a:ext uri="{FF2B5EF4-FFF2-40B4-BE49-F238E27FC236}">
                  <a16:creationId xmlns:a16="http://schemas.microsoft.com/office/drawing/2014/main" id="{F29697F2-BBEB-C775-AB60-4DF275AFA4C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76" y="2059"/>
              <a:ext cx="1773" cy="1282"/>
            </a:xfrm>
            <a:custGeom>
              <a:avLst/>
              <a:gdLst>
                <a:gd name="T0" fmla="*/ 1637 w 3272"/>
                <a:gd name="T1" fmla="*/ 2344 h 2344"/>
                <a:gd name="T2" fmla="*/ 1180 w 3272"/>
                <a:gd name="T3" fmla="*/ 2090 h 2344"/>
                <a:gd name="T4" fmla="*/ 818 w 3272"/>
                <a:gd name="T5" fmla="*/ 1840 h 2344"/>
                <a:gd name="T6" fmla="*/ 17 w 3272"/>
                <a:gd name="T7" fmla="*/ 1652 h 2344"/>
                <a:gd name="T8" fmla="*/ 0 w 3272"/>
                <a:gd name="T9" fmla="*/ 1649 h 2344"/>
                <a:gd name="T10" fmla="*/ 690 w 3272"/>
                <a:gd name="T11" fmla="*/ 0 h 2344"/>
                <a:gd name="T12" fmla="*/ 693 w 3272"/>
                <a:gd name="T13" fmla="*/ 2 h 2344"/>
                <a:gd name="T14" fmla="*/ 1131 w 3272"/>
                <a:gd name="T15" fmla="*/ 178 h 2344"/>
                <a:gd name="T16" fmla="*/ 1241 w 3272"/>
                <a:gd name="T17" fmla="*/ 260 h 2344"/>
                <a:gd name="T18" fmla="*/ 1574 w 3272"/>
                <a:gd name="T19" fmla="*/ 661 h 2344"/>
                <a:gd name="T20" fmla="*/ 1637 w 3272"/>
                <a:gd name="T21" fmla="*/ 688 h 2344"/>
                <a:gd name="T22" fmla="*/ 1699 w 3272"/>
                <a:gd name="T23" fmla="*/ 661 h 2344"/>
                <a:gd name="T24" fmla="*/ 2033 w 3272"/>
                <a:gd name="T25" fmla="*/ 260 h 2344"/>
                <a:gd name="T26" fmla="*/ 2143 w 3272"/>
                <a:gd name="T27" fmla="*/ 178 h 2344"/>
                <a:gd name="T28" fmla="*/ 2580 w 3272"/>
                <a:gd name="T29" fmla="*/ 2 h 2344"/>
                <a:gd name="T30" fmla="*/ 2584 w 3272"/>
                <a:gd name="T31" fmla="*/ 0 h 2344"/>
                <a:gd name="T32" fmla="*/ 2586 w 3272"/>
                <a:gd name="T33" fmla="*/ 4 h 2344"/>
                <a:gd name="T34" fmla="*/ 3272 w 3272"/>
                <a:gd name="T35" fmla="*/ 1649 h 2344"/>
                <a:gd name="T36" fmla="*/ 3268 w 3272"/>
                <a:gd name="T37" fmla="*/ 1649 h 2344"/>
                <a:gd name="T38" fmla="*/ 3149 w 3272"/>
                <a:gd name="T39" fmla="*/ 1671 h 2344"/>
                <a:gd name="T40" fmla="*/ 2334 w 3272"/>
                <a:gd name="T41" fmla="*/ 1895 h 2344"/>
                <a:gd name="T42" fmla="*/ 2069 w 3272"/>
                <a:gd name="T43" fmla="*/ 2101 h 2344"/>
                <a:gd name="T44" fmla="*/ 1637 w 3272"/>
                <a:gd name="T45" fmla="*/ 2344 h 2344"/>
                <a:gd name="T46" fmla="*/ 11 w 3272"/>
                <a:gd name="T47" fmla="*/ 1643 h 2344"/>
                <a:gd name="T48" fmla="*/ 19 w 3272"/>
                <a:gd name="T49" fmla="*/ 1643 h 2344"/>
                <a:gd name="T50" fmla="*/ 822 w 3272"/>
                <a:gd name="T51" fmla="*/ 1830 h 2344"/>
                <a:gd name="T52" fmla="*/ 1186 w 3272"/>
                <a:gd name="T53" fmla="*/ 2083 h 2344"/>
                <a:gd name="T54" fmla="*/ 1637 w 3272"/>
                <a:gd name="T55" fmla="*/ 2335 h 2344"/>
                <a:gd name="T56" fmla="*/ 2063 w 3272"/>
                <a:gd name="T57" fmla="*/ 2094 h 2344"/>
                <a:gd name="T58" fmla="*/ 2330 w 3272"/>
                <a:gd name="T59" fmla="*/ 1887 h 2344"/>
                <a:gd name="T60" fmla="*/ 3147 w 3272"/>
                <a:gd name="T61" fmla="*/ 1664 h 2344"/>
                <a:gd name="T62" fmla="*/ 3263 w 3272"/>
                <a:gd name="T63" fmla="*/ 1641 h 2344"/>
                <a:gd name="T64" fmla="*/ 2580 w 3272"/>
                <a:gd name="T65" fmla="*/ 9 h 2344"/>
                <a:gd name="T66" fmla="*/ 2145 w 3272"/>
                <a:gd name="T67" fmla="*/ 186 h 2344"/>
                <a:gd name="T68" fmla="*/ 2039 w 3272"/>
                <a:gd name="T69" fmla="*/ 263 h 2344"/>
                <a:gd name="T70" fmla="*/ 1705 w 3272"/>
                <a:gd name="T71" fmla="*/ 665 h 2344"/>
                <a:gd name="T72" fmla="*/ 1637 w 3272"/>
                <a:gd name="T73" fmla="*/ 694 h 2344"/>
                <a:gd name="T74" fmla="*/ 1569 w 3272"/>
                <a:gd name="T75" fmla="*/ 665 h 2344"/>
                <a:gd name="T76" fmla="*/ 1235 w 3272"/>
                <a:gd name="T77" fmla="*/ 263 h 2344"/>
                <a:gd name="T78" fmla="*/ 1129 w 3272"/>
                <a:gd name="T79" fmla="*/ 186 h 2344"/>
                <a:gd name="T80" fmla="*/ 693 w 3272"/>
                <a:gd name="T81" fmla="*/ 9 h 2344"/>
                <a:gd name="T82" fmla="*/ 11 w 3272"/>
                <a:gd name="T83" fmla="*/ 1643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72" h="2344">
                  <a:moveTo>
                    <a:pt x="1637" y="2344"/>
                  </a:moveTo>
                  <a:cubicBezTo>
                    <a:pt x="1453" y="2344"/>
                    <a:pt x="1322" y="2221"/>
                    <a:pt x="1180" y="2090"/>
                  </a:cubicBezTo>
                  <a:cubicBezTo>
                    <a:pt x="1070" y="1988"/>
                    <a:pt x="959" y="1884"/>
                    <a:pt x="818" y="1840"/>
                  </a:cubicBezTo>
                  <a:cubicBezTo>
                    <a:pt x="563" y="1760"/>
                    <a:pt x="286" y="1705"/>
                    <a:pt x="17" y="1652"/>
                  </a:cubicBezTo>
                  <a:cubicBezTo>
                    <a:pt x="0" y="1649"/>
                    <a:pt x="0" y="1649"/>
                    <a:pt x="0" y="1649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3" y="2"/>
                    <a:pt x="693" y="2"/>
                    <a:pt x="693" y="2"/>
                  </a:cubicBezTo>
                  <a:cubicBezTo>
                    <a:pt x="834" y="70"/>
                    <a:pt x="981" y="129"/>
                    <a:pt x="1131" y="178"/>
                  </a:cubicBezTo>
                  <a:cubicBezTo>
                    <a:pt x="1177" y="193"/>
                    <a:pt x="1214" y="222"/>
                    <a:pt x="1241" y="260"/>
                  </a:cubicBezTo>
                  <a:cubicBezTo>
                    <a:pt x="1339" y="402"/>
                    <a:pt x="1453" y="538"/>
                    <a:pt x="1574" y="661"/>
                  </a:cubicBezTo>
                  <a:cubicBezTo>
                    <a:pt x="1591" y="678"/>
                    <a:pt x="1614" y="688"/>
                    <a:pt x="1637" y="688"/>
                  </a:cubicBezTo>
                  <a:cubicBezTo>
                    <a:pt x="1662" y="688"/>
                    <a:pt x="1682" y="678"/>
                    <a:pt x="1699" y="661"/>
                  </a:cubicBezTo>
                  <a:cubicBezTo>
                    <a:pt x="1821" y="538"/>
                    <a:pt x="1933" y="402"/>
                    <a:pt x="2033" y="260"/>
                  </a:cubicBezTo>
                  <a:cubicBezTo>
                    <a:pt x="2059" y="222"/>
                    <a:pt x="2097" y="195"/>
                    <a:pt x="2143" y="178"/>
                  </a:cubicBezTo>
                  <a:cubicBezTo>
                    <a:pt x="2292" y="129"/>
                    <a:pt x="2438" y="68"/>
                    <a:pt x="2580" y="2"/>
                  </a:cubicBezTo>
                  <a:cubicBezTo>
                    <a:pt x="2584" y="0"/>
                    <a:pt x="2584" y="0"/>
                    <a:pt x="2584" y="0"/>
                  </a:cubicBezTo>
                  <a:cubicBezTo>
                    <a:pt x="2586" y="4"/>
                    <a:pt x="2586" y="4"/>
                    <a:pt x="2586" y="4"/>
                  </a:cubicBezTo>
                  <a:cubicBezTo>
                    <a:pt x="3272" y="1649"/>
                    <a:pt x="3272" y="1649"/>
                    <a:pt x="3272" y="1649"/>
                  </a:cubicBezTo>
                  <a:cubicBezTo>
                    <a:pt x="3268" y="1649"/>
                    <a:pt x="3268" y="1649"/>
                    <a:pt x="3268" y="1649"/>
                  </a:cubicBezTo>
                  <a:cubicBezTo>
                    <a:pt x="3228" y="1656"/>
                    <a:pt x="3189" y="1664"/>
                    <a:pt x="3149" y="1671"/>
                  </a:cubicBezTo>
                  <a:cubicBezTo>
                    <a:pt x="2880" y="1722"/>
                    <a:pt x="2573" y="1781"/>
                    <a:pt x="2334" y="1895"/>
                  </a:cubicBezTo>
                  <a:cubicBezTo>
                    <a:pt x="2236" y="1942"/>
                    <a:pt x="2150" y="2022"/>
                    <a:pt x="2069" y="2101"/>
                  </a:cubicBezTo>
                  <a:cubicBezTo>
                    <a:pt x="1942" y="2221"/>
                    <a:pt x="1813" y="2344"/>
                    <a:pt x="1637" y="2344"/>
                  </a:cubicBezTo>
                  <a:close/>
                  <a:moveTo>
                    <a:pt x="11" y="1643"/>
                  </a:moveTo>
                  <a:cubicBezTo>
                    <a:pt x="19" y="1643"/>
                    <a:pt x="19" y="1643"/>
                    <a:pt x="19" y="1643"/>
                  </a:cubicBezTo>
                  <a:cubicBezTo>
                    <a:pt x="288" y="1696"/>
                    <a:pt x="566" y="1751"/>
                    <a:pt x="822" y="1830"/>
                  </a:cubicBezTo>
                  <a:cubicBezTo>
                    <a:pt x="964" y="1874"/>
                    <a:pt x="1076" y="1980"/>
                    <a:pt x="1186" y="2083"/>
                  </a:cubicBezTo>
                  <a:cubicBezTo>
                    <a:pt x="1324" y="2213"/>
                    <a:pt x="1457" y="2335"/>
                    <a:pt x="1637" y="2335"/>
                  </a:cubicBezTo>
                  <a:cubicBezTo>
                    <a:pt x="1811" y="2335"/>
                    <a:pt x="1933" y="2217"/>
                    <a:pt x="2063" y="2094"/>
                  </a:cubicBezTo>
                  <a:cubicBezTo>
                    <a:pt x="2147" y="2014"/>
                    <a:pt x="2232" y="1935"/>
                    <a:pt x="2330" y="1887"/>
                  </a:cubicBezTo>
                  <a:cubicBezTo>
                    <a:pt x="2571" y="1774"/>
                    <a:pt x="2878" y="1715"/>
                    <a:pt x="3147" y="1664"/>
                  </a:cubicBezTo>
                  <a:cubicBezTo>
                    <a:pt x="3187" y="1656"/>
                    <a:pt x="3225" y="1649"/>
                    <a:pt x="3263" y="1641"/>
                  </a:cubicBezTo>
                  <a:cubicBezTo>
                    <a:pt x="2580" y="9"/>
                    <a:pt x="2580" y="9"/>
                    <a:pt x="2580" y="9"/>
                  </a:cubicBezTo>
                  <a:cubicBezTo>
                    <a:pt x="2440" y="76"/>
                    <a:pt x="2292" y="136"/>
                    <a:pt x="2145" y="186"/>
                  </a:cubicBezTo>
                  <a:cubicBezTo>
                    <a:pt x="2101" y="201"/>
                    <a:pt x="2063" y="227"/>
                    <a:pt x="2039" y="263"/>
                  </a:cubicBezTo>
                  <a:cubicBezTo>
                    <a:pt x="1938" y="406"/>
                    <a:pt x="1826" y="542"/>
                    <a:pt x="1705" y="665"/>
                  </a:cubicBezTo>
                  <a:cubicBezTo>
                    <a:pt x="1686" y="684"/>
                    <a:pt x="1663" y="694"/>
                    <a:pt x="1637" y="694"/>
                  </a:cubicBezTo>
                  <a:cubicBezTo>
                    <a:pt x="1610" y="694"/>
                    <a:pt x="1588" y="684"/>
                    <a:pt x="1569" y="665"/>
                  </a:cubicBezTo>
                  <a:cubicBezTo>
                    <a:pt x="1447" y="540"/>
                    <a:pt x="1334" y="406"/>
                    <a:pt x="1235" y="263"/>
                  </a:cubicBezTo>
                  <a:cubicBezTo>
                    <a:pt x="1211" y="227"/>
                    <a:pt x="1173" y="201"/>
                    <a:pt x="1129" y="186"/>
                  </a:cubicBezTo>
                  <a:cubicBezTo>
                    <a:pt x="981" y="136"/>
                    <a:pt x="836" y="78"/>
                    <a:pt x="693" y="9"/>
                  </a:cubicBezTo>
                  <a:lnTo>
                    <a:pt x="11" y="16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" name="Freeform 596">
              <a:extLst>
                <a:ext uri="{FF2B5EF4-FFF2-40B4-BE49-F238E27FC236}">
                  <a16:creationId xmlns:a16="http://schemas.microsoft.com/office/drawing/2014/main" id="{A67AB211-E9FB-9DDE-088E-D045ED3B6E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33" y="2823"/>
              <a:ext cx="1660" cy="386"/>
            </a:xfrm>
            <a:custGeom>
              <a:avLst/>
              <a:gdLst>
                <a:gd name="T0" fmla="*/ 1531 w 3062"/>
                <a:gd name="T1" fmla="*/ 706 h 706"/>
                <a:gd name="T2" fmla="*/ 1103 w 3062"/>
                <a:gd name="T3" fmla="*/ 452 h 706"/>
                <a:gd name="T4" fmla="*/ 764 w 3062"/>
                <a:gd name="T5" fmla="*/ 200 h 706"/>
                <a:gd name="T6" fmla="*/ 0 w 3062"/>
                <a:gd name="T7" fmla="*/ 11 h 706"/>
                <a:gd name="T8" fmla="*/ 2 w 3062"/>
                <a:gd name="T9" fmla="*/ 3 h 706"/>
                <a:gd name="T10" fmla="*/ 767 w 3062"/>
                <a:gd name="T11" fmla="*/ 193 h 706"/>
                <a:gd name="T12" fmla="*/ 1108 w 3062"/>
                <a:gd name="T13" fmla="*/ 445 h 706"/>
                <a:gd name="T14" fmla="*/ 1531 w 3062"/>
                <a:gd name="T15" fmla="*/ 697 h 706"/>
                <a:gd name="T16" fmla="*/ 1931 w 3062"/>
                <a:gd name="T17" fmla="*/ 456 h 706"/>
                <a:gd name="T18" fmla="*/ 2181 w 3062"/>
                <a:gd name="T19" fmla="*/ 248 h 706"/>
                <a:gd name="T20" fmla="*/ 2958 w 3062"/>
                <a:gd name="T21" fmla="*/ 20 h 706"/>
                <a:gd name="T22" fmla="*/ 3060 w 3062"/>
                <a:gd name="T23" fmla="*/ 0 h 706"/>
                <a:gd name="T24" fmla="*/ 3062 w 3062"/>
                <a:gd name="T25" fmla="*/ 7 h 706"/>
                <a:gd name="T26" fmla="*/ 2959 w 3062"/>
                <a:gd name="T27" fmla="*/ 28 h 706"/>
                <a:gd name="T28" fmla="*/ 2185 w 3062"/>
                <a:gd name="T29" fmla="*/ 253 h 706"/>
                <a:gd name="T30" fmla="*/ 1936 w 3062"/>
                <a:gd name="T31" fmla="*/ 460 h 706"/>
                <a:gd name="T32" fmla="*/ 1531 w 3062"/>
                <a:gd name="T33" fmla="*/ 706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62" h="706">
                  <a:moveTo>
                    <a:pt x="1531" y="706"/>
                  </a:moveTo>
                  <a:cubicBezTo>
                    <a:pt x="1357" y="706"/>
                    <a:pt x="1233" y="583"/>
                    <a:pt x="1103" y="452"/>
                  </a:cubicBezTo>
                  <a:cubicBezTo>
                    <a:pt x="1000" y="350"/>
                    <a:pt x="896" y="246"/>
                    <a:pt x="764" y="200"/>
                  </a:cubicBezTo>
                  <a:cubicBezTo>
                    <a:pt x="521" y="119"/>
                    <a:pt x="245" y="62"/>
                    <a:pt x="0" y="1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46" y="54"/>
                    <a:pt x="525" y="113"/>
                    <a:pt x="767" y="193"/>
                  </a:cubicBezTo>
                  <a:cubicBezTo>
                    <a:pt x="902" y="236"/>
                    <a:pt x="1006" y="343"/>
                    <a:pt x="1108" y="445"/>
                  </a:cubicBezTo>
                  <a:cubicBezTo>
                    <a:pt x="1237" y="574"/>
                    <a:pt x="1360" y="697"/>
                    <a:pt x="1531" y="697"/>
                  </a:cubicBezTo>
                  <a:cubicBezTo>
                    <a:pt x="1698" y="697"/>
                    <a:pt x="1811" y="579"/>
                    <a:pt x="1931" y="456"/>
                  </a:cubicBezTo>
                  <a:cubicBezTo>
                    <a:pt x="2008" y="377"/>
                    <a:pt x="2088" y="295"/>
                    <a:pt x="2181" y="248"/>
                  </a:cubicBezTo>
                  <a:cubicBezTo>
                    <a:pt x="2408" y="134"/>
                    <a:pt x="2700" y="73"/>
                    <a:pt x="2958" y="20"/>
                  </a:cubicBezTo>
                  <a:cubicBezTo>
                    <a:pt x="2992" y="13"/>
                    <a:pt x="3026" y="7"/>
                    <a:pt x="3060" y="0"/>
                  </a:cubicBezTo>
                  <a:cubicBezTo>
                    <a:pt x="3062" y="7"/>
                    <a:pt x="3062" y="7"/>
                    <a:pt x="3062" y="7"/>
                  </a:cubicBezTo>
                  <a:cubicBezTo>
                    <a:pt x="3028" y="15"/>
                    <a:pt x="2995" y="20"/>
                    <a:pt x="2959" y="28"/>
                  </a:cubicBezTo>
                  <a:cubicBezTo>
                    <a:pt x="2702" y="81"/>
                    <a:pt x="2410" y="140"/>
                    <a:pt x="2185" y="253"/>
                  </a:cubicBezTo>
                  <a:cubicBezTo>
                    <a:pt x="2092" y="301"/>
                    <a:pt x="2012" y="380"/>
                    <a:pt x="1936" y="460"/>
                  </a:cubicBezTo>
                  <a:cubicBezTo>
                    <a:pt x="1819" y="583"/>
                    <a:pt x="1700" y="706"/>
                    <a:pt x="1531" y="7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" name="Freeform 597">
              <a:extLst>
                <a:ext uri="{FF2B5EF4-FFF2-40B4-BE49-F238E27FC236}">
                  <a16:creationId xmlns:a16="http://schemas.microsoft.com/office/drawing/2014/main" id="{A9158CB4-8735-4362-BD80-9A4BA25056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81" y="2707"/>
              <a:ext cx="1564" cy="401"/>
            </a:xfrm>
            <a:custGeom>
              <a:avLst/>
              <a:gdLst>
                <a:gd name="T0" fmla="*/ 1444 w 2886"/>
                <a:gd name="T1" fmla="*/ 732 h 732"/>
                <a:gd name="T2" fmla="*/ 1046 w 2886"/>
                <a:gd name="T3" fmla="*/ 447 h 732"/>
                <a:gd name="T4" fmla="*/ 775 w 2886"/>
                <a:gd name="T5" fmla="*/ 207 h 732"/>
                <a:gd name="T6" fmla="*/ 178 w 2886"/>
                <a:gd name="T7" fmla="*/ 48 h 732"/>
                <a:gd name="T8" fmla="*/ 0 w 2886"/>
                <a:gd name="T9" fmla="*/ 8 h 732"/>
                <a:gd name="T10" fmla="*/ 2 w 2886"/>
                <a:gd name="T11" fmla="*/ 0 h 732"/>
                <a:gd name="T12" fmla="*/ 180 w 2886"/>
                <a:gd name="T13" fmla="*/ 40 h 732"/>
                <a:gd name="T14" fmla="*/ 777 w 2886"/>
                <a:gd name="T15" fmla="*/ 201 h 732"/>
                <a:gd name="T16" fmla="*/ 1050 w 2886"/>
                <a:gd name="T17" fmla="*/ 444 h 732"/>
                <a:gd name="T18" fmla="*/ 1442 w 2886"/>
                <a:gd name="T19" fmla="*/ 724 h 732"/>
                <a:gd name="T20" fmla="*/ 1832 w 2886"/>
                <a:gd name="T21" fmla="*/ 447 h 732"/>
                <a:gd name="T22" fmla="*/ 2107 w 2886"/>
                <a:gd name="T23" fmla="*/ 201 h 732"/>
                <a:gd name="T24" fmla="*/ 2689 w 2886"/>
                <a:gd name="T25" fmla="*/ 44 h 732"/>
                <a:gd name="T26" fmla="*/ 2884 w 2886"/>
                <a:gd name="T27" fmla="*/ 2 h 732"/>
                <a:gd name="T28" fmla="*/ 2886 w 2886"/>
                <a:gd name="T29" fmla="*/ 10 h 732"/>
                <a:gd name="T30" fmla="*/ 2691 w 2886"/>
                <a:gd name="T31" fmla="*/ 51 h 732"/>
                <a:gd name="T32" fmla="*/ 2111 w 2886"/>
                <a:gd name="T33" fmla="*/ 209 h 732"/>
                <a:gd name="T34" fmla="*/ 1838 w 2886"/>
                <a:gd name="T35" fmla="*/ 453 h 732"/>
                <a:gd name="T36" fmla="*/ 1444 w 2886"/>
                <a:gd name="T37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6" h="732">
                  <a:moveTo>
                    <a:pt x="1444" y="732"/>
                  </a:moveTo>
                  <a:cubicBezTo>
                    <a:pt x="1296" y="732"/>
                    <a:pt x="1169" y="588"/>
                    <a:pt x="1046" y="447"/>
                  </a:cubicBezTo>
                  <a:cubicBezTo>
                    <a:pt x="955" y="343"/>
                    <a:pt x="868" y="245"/>
                    <a:pt x="775" y="207"/>
                  </a:cubicBezTo>
                  <a:cubicBezTo>
                    <a:pt x="612" y="140"/>
                    <a:pt x="383" y="91"/>
                    <a:pt x="178" y="48"/>
                  </a:cubicBezTo>
                  <a:cubicBezTo>
                    <a:pt x="114" y="34"/>
                    <a:pt x="55" y="21"/>
                    <a:pt x="0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7" y="13"/>
                    <a:pt x="116" y="25"/>
                    <a:pt x="180" y="40"/>
                  </a:cubicBezTo>
                  <a:cubicBezTo>
                    <a:pt x="383" y="84"/>
                    <a:pt x="614" y="133"/>
                    <a:pt x="777" y="201"/>
                  </a:cubicBezTo>
                  <a:cubicBezTo>
                    <a:pt x="872" y="239"/>
                    <a:pt x="959" y="339"/>
                    <a:pt x="1050" y="444"/>
                  </a:cubicBezTo>
                  <a:cubicBezTo>
                    <a:pt x="1171" y="582"/>
                    <a:pt x="1296" y="724"/>
                    <a:pt x="1442" y="724"/>
                  </a:cubicBezTo>
                  <a:cubicBezTo>
                    <a:pt x="1594" y="724"/>
                    <a:pt x="1715" y="584"/>
                    <a:pt x="1832" y="447"/>
                  </a:cubicBezTo>
                  <a:cubicBezTo>
                    <a:pt x="1923" y="341"/>
                    <a:pt x="2009" y="243"/>
                    <a:pt x="2107" y="201"/>
                  </a:cubicBezTo>
                  <a:cubicBezTo>
                    <a:pt x="2278" y="131"/>
                    <a:pt x="2486" y="87"/>
                    <a:pt x="2689" y="44"/>
                  </a:cubicBezTo>
                  <a:cubicBezTo>
                    <a:pt x="2757" y="29"/>
                    <a:pt x="2821" y="15"/>
                    <a:pt x="2884" y="2"/>
                  </a:cubicBezTo>
                  <a:cubicBezTo>
                    <a:pt x="2886" y="10"/>
                    <a:pt x="2886" y="10"/>
                    <a:pt x="2886" y="10"/>
                  </a:cubicBezTo>
                  <a:cubicBezTo>
                    <a:pt x="2825" y="25"/>
                    <a:pt x="2759" y="38"/>
                    <a:pt x="2691" y="51"/>
                  </a:cubicBezTo>
                  <a:cubicBezTo>
                    <a:pt x="2490" y="93"/>
                    <a:pt x="2281" y="139"/>
                    <a:pt x="2111" y="209"/>
                  </a:cubicBezTo>
                  <a:cubicBezTo>
                    <a:pt x="2012" y="248"/>
                    <a:pt x="1929" y="349"/>
                    <a:pt x="1838" y="453"/>
                  </a:cubicBezTo>
                  <a:cubicBezTo>
                    <a:pt x="1721" y="590"/>
                    <a:pt x="1599" y="732"/>
                    <a:pt x="1444" y="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" name="Freeform 598">
              <a:extLst>
                <a:ext uri="{FF2B5EF4-FFF2-40B4-BE49-F238E27FC236}">
                  <a16:creationId xmlns:a16="http://schemas.microsoft.com/office/drawing/2014/main" id="{B1739C40-3DEF-0BC5-EFA9-57A55B510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25" y="2603"/>
              <a:ext cx="1476" cy="383"/>
            </a:xfrm>
            <a:custGeom>
              <a:avLst/>
              <a:gdLst>
                <a:gd name="T0" fmla="*/ 1337 w 2724"/>
                <a:gd name="T1" fmla="*/ 695 h 701"/>
                <a:gd name="T2" fmla="*/ 1002 w 2724"/>
                <a:gd name="T3" fmla="*/ 455 h 701"/>
                <a:gd name="T4" fmla="*/ 790 w 2724"/>
                <a:gd name="T5" fmla="*/ 239 h 701"/>
                <a:gd name="T6" fmla="*/ 180 w 2724"/>
                <a:gd name="T7" fmla="*/ 53 h 701"/>
                <a:gd name="T8" fmla="*/ 0 w 2724"/>
                <a:gd name="T9" fmla="*/ 9 h 701"/>
                <a:gd name="T10" fmla="*/ 2 w 2724"/>
                <a:gd name="T11" fmla="*/ 2 h 701"/>
                <a:gd name="T12" fmla="*/ 182 w 2724"/>
                <a:gd name="T13" fmla="*/ 45 h 701"/>
                <a:gd name="T14" fmla="*/ 794 w 2724"/>
                <a:gd name="T15" fmla="*/ 231 h 701"/>
                <a:gd name="T16" fmla="*/ 1008 w 2724"/>
                <a:gd name="T17" fmla="*/ 449 h 701"/>
                <a:gd name="T18" fmla="*/ 1360 w 2724"/>
                <a:gd name="T19" fmla="*/ 686 h 701"/>
                <a:gd name="T20" fmla="*/ 1692 w 2724"/>
                <a:gd name="T21" fmla="*/ 453 h 701"/>
                <a:gd name="T22" fmla="*/ 1928 w 2724"/>
                <a:gd name="T23" fmla="*/ 229 h 701"/>
                <a:gd name="T24" fmla="*/ 2521 w 2724"/>
                <a:gd name="T25" fmla="*/ 47 h 701"/>
                <a:gd name="T26" fmla="*/ 2722 w 2724"/>
                <a:gd name="T27" fmla="*/ 0 h 701"/>
                <a:gd name="T28" fmla="*/ 2724 w 2724"/>
                <a:gd name="T29" fmla="*/ 7 h 701"/>
                <a:gd name="T30" fmla="*/ 2523 w 2724"/>
                <a:gd name="T31" fmla="*/ 55 h 701"/>
                <a:gd name="T32" fmla="*/ 1932 w 2724"/>
                <a:gd name="T33" fmla="*/ 237 h 701"/>
                <a:gd name="T34" fmla="*/ 1697 w 2724"/>
                <a:gd name="T35" fmla="*/ 458 h 701"/>
                <a:gd name="T36" fmla="*/ 1360 w 2724"/>
                <a:gd name="T37" fmla="*/ 693 h 701"/>
                <a:gd name="T38" fmla="*/ 1337 w 2724"/>
                <a:gd name="T39" fmla="*/ 695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24" h="701">
                  <a:moveTo>
                    <a:pt x="1337" y="695"/>
                  </a:moveTo>
                  <a:cubicBezTo>
                    <a:pt x="1182" y="695"/>
                    <a:pt x="1091" y="572"/>
                    <a:pt x="1002" y="455"/>
                  </a:cubicBezTo>
                  <a:cubicBezTo>
                    <a:pt x="939" y="371"/>
                    <a:pt x="877" y="284"/>
                    <a:pt x="790" y="239"/>
                  </a:cubicBezTo>
                  <a:cubicBezTo>
                    <a:pt x="638" y="159"/>
                    <a:pt x="384" y="100"/>
                    <a:pt x="180" y="53"/>
                  </a:cubicBezTo>
                  <a:cubicBezTo>
                    <a:pt x="113" y="38"/>
                    <a:pt x="51" y="23"/>
                    <a:pt x="0" y="9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5" y="15"/>
                    <a:pt x="115" y="30"/>
                    <a:pt x="182" y="45"/>
                  </a:cubicBezTo>
                  <a:cubicBezTo>
                    <a:pt x="386" y="93"/>
                    <a:pt x="642" y="153"/>
                    <a:pt x="794" y="231"/>
                  </a:cubicBezTo>
                  <a:cubicBezTo>
                    <a:pt x="881" y="276"/>
                    <a:pt x="945" y="364"/>
                    <a:pt x="1008" y="449"/>
                  </a:cubicBezTo>
                  <a:cubicBezTo>
                    <a:pt x="1102" y="578"/>
                    <a:pt x="1193" y="701"/>
                    <a:pt x="1360" y="686"/>
                  </a:cubicBezTo>
                  <a:cubicBezTo>
                    <a:pt x="1517" y="673"/>
                    <a:pt x="1603" y="566"/>
                    <a:pt x="1692" y="453"/>
                  </a:cubicBezTo>
                  <a:cubicBezTo>
                    <a:pt x="1758" y="369"/>
                    <a:pt x="1826" y="282"/>
                    <a:pt x="1928" y="229"/>
                  </a:cubicBezTo>
                  <a:cubicBezTo>
                    <a:pt x="2093" y="144"/>
                    <a:pt x="2321" y="93"/>
                    <a:pt x="2521" y="47"/>
                  </a:cubicBezTo>
                  <a:cubicBezTo>
                    <a:pt x="2593" y="30"/>
                    <a:pt x="2660" y="15"/>
                    <a:pt x="2722" y="0"/>
                  </a:cubicBezTo>
                  <a:cubicBezTo>
                    <a:pt x="2724" y="7"/>
                    <a:pt x="2724" y="7"/>
                    <a:pt x="2724" y="7"/>
                  </a:cubicBezTo>
                  <a:cubicBezTo>
                    <a:pt x="2662" y="23"/>
                    <a:pt x="2595" y="40"/>
                    <a:pt x="2523" y="55"/>
                  </a:cubicBezTo>
                  <a:cubicBezTo>
                    <a:pt x="2323" y="100"/>
                    <a:pt x="2097" y="151"/>
                    <a:pt x="1932" y="237"/>
                  </a:cubicBezTo>
                  <a:cubicBezTo>
                    <a:pt x="1832" y="290"/>
                    <a:pt x="1764" y="375"/>
                    <a:pt x="1697" y="458"/>
                  </a:cubicBezTo>
                  <a:cubicBezTo>
                    <a:pt x="1606" y="572"/>
                    <a:pt x="1521" y="680"/>
                    <a:pt x="1360" y="693"/>
                  </a:cubicBezTo>
                  <a:cubicBezTo>
                    <a:pt x="1352" y="695"/>
                    <a:pt x="1345" y="695"/>
                    <a:pt x="1337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" name="Freeform 599">
              <a:extLst>
                <a:ext uri="{FF2B5EF4-FFF2-40B4-BE49-F238E27FC236}">
                  <a16:creationId xmlns:a16="http://schemas.microsoft.com/office/drawing/2014/main" id="{FE861CDD-858A-A90D-9D74-82BB158E38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63" y="2510"/>
              <a:ext cx="1399" cy="384"/>
            </a:xfrm>
            <a:custGeom>
              <a:avLst/>
              <a:gdLst>
                <a:gd name="T0" fmla="*/ 1267 w 2582"/>
                <a:gd name="T1" fmla="*/ 694 h 701"/>
                <a:gd name="T2" fmla="*/ 940 w 2582"/>
                <a:gd name="T3" fmla="*/ 445 h 701"/>
                <a:gd name="T4" fmla="*/ 750 w 2582"/>
                <a:gd name="T5" fmla="*/ 237 h 701"/>
                <a:gd name="T6" fmla="*/ 163 w 2582"/>
                <a:gd name="T7" fmla="*/ 49 h 701"/>
                <a:gd name="T8" fmla="*/ 0 w 2582"/>
                <a:gd name="T9" fmla="*/ 10 h 701"/>
                <a:gd name="T10" fmla="*/ 2 w 2582"/>
                <a:gd name="T11" fmla="*/ 2 h 701"/>
                <a:gd name="T12" fmla="*/ 165 w 2582"/>
                <a:gd name="T13" fmla="*/ 42 h 701"/>
                <a:gd name="T14" fmla="*/ 754 w 2582"/>
                <a:gd name="T15" fmla="*/ 231 h 701"/>
                <a:gd name="T16" fmla="*/ 945 w 2582"/>
                <a:gd name="T17" fmla="*/ 442 h 701"/>
                <a:gd name="T18" fmla="*/ 1290 w 2582"/>
                <a:gd name="T19" fmla="*/ 686 h 701"/>
                <a:gd name="T20" fmla="*/ 1625 w 2582"/>
                <a:gd name="T21" fmla="*/ 440 h 701"/>
                <a:gd name="T22" fmla="*/ 1828 w 2582"/>
                <a:gd name="T23" fmla="*/ 231 h 701"/>
                <a:gd name="T24" fmla="*/ 2391 w 2582"/>
                <a:gd name="T25" fmla="*/ 46 h 701"/>
                <a:gd name="T26" fmla="*/ 2580 w 2582"/>
                <a:gd name="T27" fmla="*/ 0 h 701"/>
                <a:gd name="T28" fmla="*/ 2582 w 2582"/>
                <a:gd name="T29" fmla="*/ 8 h 701"/>
                <a:gd name="T30" fmla="*/ 2393 w 2582"/>
                <a:gd name="T31" fmla="*/ 53 h 701"/>
                <a:gd name="T32" fmla="*/ 1834 w 2582"/>
                <a:gd name="T33" fmla="*/ 237 h 701"/>
                <a:gd name="T34" fmla="*/ 1633 w 2582"/>
                <a:gd name="T35" fmla="*/ 444 h 701"/>
                <a:gd name="T36" fmla="*/ 1292 w 2582"/>
                <a:gd name="T37" fmla="*/ 692 h 701"/>
                <a:gd name="T38" fmla="*/ 1267 w 2582"/>
                <a:gd name="T39" fmla="*/ 69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82" h="701">
                  <a:moveTo>
                    <a:pt x="1267" y="694"/>
                  </a:moveTo>
                  <a:cubicBezTo>
                    <a:pt x="1118" y="694"/>
                    <a:pt x="1027" y="567"/>
                    <a:pt x="940" y="445"/>
                  </a:cubicBezTo>
                  <a:cubicBezTo>
                    <a:pt x="883" y="366"/>
                    <a:pt x="824" y="284"/>
                    <a:pt x="750" y="237"/>
                  </a:cubicBezTo>
                  <a:cubicBezTo>
                    <a:pt x="627" y="159"/>
                    <a:pt x="360" y="95"/>
                    <a:pt x="163" y="49"/>
                  </a:cubicBezTo>
                  <a:cubicBezTo>
                    <a:pt x="98" y="34"/>
                    <a:pt x="43" y="21"/>
                    <a:pt x="0" y="1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5" y="13"/>
                    <a:pt x="100" y="27"/>
                    <a:pt x="165" y="42"/>
                  </a:cubicBezTo>
                  <a:cubicBezTo>
                    <a:pt x="362" y="89"/>
                    <a:pt x="631" y="154"/>
                    <a:pt x="754" y="231"/>
                  </a:cubicBezTo>
                  <a:cubicBezTo>
                    <a:pt x="830" y="279"/>
                    <a:pt x="888" y="362"/>
                    <a:pt x="945" y="442"/>
                  </a:cubicBezTo>
                  <a:cubicBezTo>
                    <a:pt x="1042" y="574"/>
                    <a:pt x="1131" y="701"/>
                    <a:pt x="1290" y="686"/>
                  </a:cubicBezTo>
                  <a:cubicBezTo>
                    <a:pt x="1442" y="673"/>
                    <a:pt x="1531" y="559"/>
                    <a:pt x="1625" y="440"/>
                  </a:cubicBezTo>
                  <a:cubicBezTo>
                    <a:pt x="1686" y="364"/>
                    <a:pt x="1749" y="284"/>
                    <a:pt x="1828" y="231"/>
                  </a:cubicBezTo>
                  <a:cubicBezTo>
                    <a:pt x="1963" y="142"/>
                    <a:pt x="2199" y="89"/>
                    <a:pt x="2391" y="46"/>
                  </a:cubicBezTo>
                  <a:cubicBezTo>
                    <a:pt x="2461" y="30"/>
                    <a:pt x="2525" y="15"/>
                    <a:pt x="2580" y="0"/>
                  </a:cubicBezTo>
                  <a:cubicBezTo>
                    <a:pt x="2582" y="8"/>
                    <a:pt x="2582" y="8"/>
                    <a:pt x="2582" y="8"/>
                  </a:cubicBezTo>
                  <a:cubicBezTo>
                    <a:pt x="2527" y="23"/>
                    <a:pt x="2463" y="38"/>
                    <a:pt x="2393" y="53"/>
                  </a:cubicBezTo>
                  <a:cubicBezTo>
                    <a:pt x="2203" y="95"/>
                    <a:pt x="1966" y="148"/>
                    <a:pt x="1834" y="237"/>
                  </a:cubicBezTo>
                  <a:cubicBezTo>
                    <a:pt x="1754" y="290"/>
                    <a:pt x="1692" y="368"/>
                    <a:pt x="1633" y="444"/>
                  </a:cubicBezTo>
                  <a:cubicBezTo>
                    <a:pt x="1538" y="565"/>
                    <a:pt x="1447" y="679"/>
                    <a:pt x="1292" y="692"/>
                  </a:cubicBezTo>
                  <a:cubicBezTo>
                    <a:pt x="1284" y="694"/>
                    <a:pt x="1275" y="694"/>
                    <a:pt x="1267" y="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600">
              <a:extLst>
                <a:ext uri="{FF2B5EF4-FFF2-40B4-BE49-F238E27FC236}">
                  <a16:creationId xmlns:a16="http://schemas.microsoft.com/office/drawing/2014/main" id="{02F58AA3-DE46-844A-7254-A751986FC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99" y="2427"/>
              <a:ext cx="1330" cy="400"/>
            </a:xfrm>
            <a:custGeom>
              <a:avLst/>
              <a:gdLst>
                <a:gd name="T0" fmla="*/ 1226 w 2454"/>
                <a:gd name="T1" fmla="*/ 731 h 731"/>
                <a:gd name="T2" fmla="*/ 857 w 2454"/>
                <a:gd name="T3" fmla="*/ 439 h 731"/>
                <a:gd name="T4" fmla="*/ 656 w 2454"/>
                <a:gd name="T5" fmla="*/ 242 h 731"/>
                <a:gd name="T6" fmla="*/ 150 w 2454"/>
                <a:gd name="T7" fmla="*/ 51 h 731"/>
                <a:gd name="T8" fmla="*/ 0 w 2454"/>
                <a:gd name="T9" fmla="*/ 7 h 731"/>
                <a:gd name="T10" fmla="*/ 2 w 2454"/>
                <a:gd name="T11" fmla="*/ 0 h 731"/>
                <a:gd name="T12" fmla="*/ 152 w 2454"/>
                <a:gd name="T13" fmla="*/ 43 h 731"/>
                <a:gd name="T14" fmla="*/ 659 w 2454"/>
                <a:gd name="T15" fmla="*/ 235 h 731"/>
                <a:gd name="T16" fmla="*/ 862 w 2454"/>
                <a:gd name="T17" fmla="*/ 432 h 731"/>
                <a:gd name="T18" fmla="*/ 1226 w 2454"/>
                <a:gd name="T19" fmla="*/ 722 h 731"/>
                <a:gd name="T20" fmla="*/ 1531 w 2454"/>
                <a:gd name="T21" fmla="*/ 456 h 731"/>
                <a:gd name="T22" fmla="*/ 1673 w 2454"/>
                <a:gd name="T23" fmla="*/ 286 h 731"/>
                <a:gd name="T24" fmla="*/ 2304 w 2454"/>
                <a:gd name="T25" fmla="*/ 41 h 731"/>
                <a:gd name="T26" fmla="*/ 2452 w 2454"/>
                <a:gd name="T27" fmla="*/ 0 h 731"/>
                <a:gd name="T28" fmla="*/ 2454 w 2454"/>
                <a:gd name="T29" fmla="*/ 7 h 731"/>
                <a:gd name="T30" fmla="*/ 2306 w 2454"/>
                <a:gd name="T31" fmla="*/ 49 h 731"/>
                <a:gd name="T32" fmla="*/ 1677 w 2454"/>
                <a:gd name="T33" fmla="*/ 292 h 731"/>
                <a:gd name="T34" fmla="*/ 1537 w 2454"/>
                <a:gd name="T35" fmla="*/ 460 h 731"/>
                <a:gd name="T36" fmla="*/ 1226 w 2454"/>
                <a:gd name="T37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4" h="731">
                  <a:moveTo>
                    <a:pt x="1226" y="731"/>
                  </a:moveTo>
                  <a:cubicBezTo>
                    <a:pt x="1120" y="731"/>
                    <a:pt x="980" y="576"/>
                    <a:pt x="857" y="439"/>
                  </a:cubicBezTo>
                  <a:cubicBezTo>
                    <a:pt x="781" y="356"/>
                    <a:pt x="711" y="276"/>
                    <a:pt x="656" y="242"/>
                  </a:cubicBezTo>
                  <a:cubicBezTo>
                    <a:pt x="506" y="149"/>
                    <a:pt x="326" y="100"/>
                    <a:pt x="150" y="51"/>
                  </a:cubicBezTo>
                  <a:cubicBezTo>
                    <a:pt x="97" y="36"/>
                    <a:pt x="48" y="22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1" y="15"/>
                    <a:pt x="101" y="28"/>
                    <a:pt x="152" y="43"/>
                  </a:cubicBezTo>
                  <a:cubicBezTo>
                    <a:pt x="328" y="93"/>
                    <a:pt x="510" y="142"/>
                    <a:pt x="659" y="235"/>
                  </a:cubicBezTo>
                  <a:cubicBezTo>
                    <a:pt x="714" y="269"/>
                    <a:pt x="786" y="348"/>
                    <a:pt x="862" y="432"/>
                  </a:cubicBezTo>
                  <a:cubicBezTo>
                    <a:pt x="985" y="568"/>
                    <a:pt x="1124" y="722"/>
                    <a:pt x="1226" y="722"/>
                  </a:cubicBezTo>
                  <a:cubicBezTo>
                    <a:pt x="1342" y="722"/>
                    <a:pt x="1442" y="580"/>
                    <a:pt x="1531" y="456"/>
                  </a:cubicBezTo>
                  <a:cubicBezTo>
                    <a:pt x="1582" y="386"/>
                    <a:pt x="1630" y="318"/>
                    <a:pt x="1673" y="286"/>
                  </a:cubicBezTo>
                  <a:cubicBezTo>
                    <a:pt x="1828" y="174"/>
                    <a:pt x="2092" y="100"/>
                    <a:pt x="2304" y="41"/>
                  </a:cubicBezTo>
                  <a:cubicBezTo>
                    <a:pt x="2357" y="26"/>
                    <a:pt x="2406" y="13"/>
                    <a:pt x="2452" y="0"/>
                  </a:cubicBezTo>
                  <a:cubicBezTo>
                    <a:pt x="2454" y="7"/>
                    <a:pt x="2454" y="7"/>
                    <a:pt x="2454" y="7"/>
                  </a:cubicBezTo>
                  <a:cubicBezTo>
                    <a:pt x="2410" y="21"/>
                    <a:pt x="2359" y="34"/>
                    <a:pt x="2306" y="49"/>
                  </a:cubicBezTo>
                  <a:cubicBezTo>
                    <a:pt x="2096" y="108"/>
                    <a:pt x="1832" y="182"/>
                    <a:pt x="1677" y="292"/>
                  </a:cubicBezTo>
                  <a:cubicBezTo>
                    <a:pt x="1633" y="322"/>
                    <a:pt x="1586" y="390"/>
                    <a:pt x="1537" y="460"/>
                  </a:cubicBezTo>
                  <a:cubicBezTo>
                    <a:pt x="1448" y="589"/>
                    <a:pt x="1345" y="731"/>
                    <a:pt x="1226" y="7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601">
              <a:extLst>
                <a:ext uri="{FF2B5EF4-FFF2-40B4-BE49-F238E27FC236}">
                  <a16:creationId xmlns:a16="http://schemas.microsoft.com/office/drawing/2014/main" id="{5C442593-F6A8-D66B-E8E9-BDFFD2E61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30" y="2351"/>
              <a:ext cx="1267" cy="400"/>
            </a:xfrm>
            <a:custGeom>
              <a:avLst/>
              <a:gdLst>
                <a:gd name="T0" fmla="*/ 1169 w 2338"/>
                <a:gd name="T1" fmla="*/ 732 h 732"/>
                <a:gd name="T2" fmla="*/ 815 w 2338"/>
                <a:gd name="T3" fmla="*/ 438 h 732"/>
                <a:gd name="T4" fmla="*/ 625 w 2338"/>
                <a:gd name="T5" fmla="*/ 243 h 732"/>
                <a:gd name="T6" fmla="*/ 142 w 2338"/>
                <a:gd name="T7" fmla="*/ 52 h 732"/>
                <a:gd name="T8" fmla="*/ 0 w 2338"/>
                <a:gd name="T9" fmla="*/ 10 h 732"/>
                <a:gd name="T10" fmla="*/ 2 w 2338"/>
                <a:gd name="T11" fmla="*/ 2 h 732"/>
                <a:gd name="T12" fmla="*/ 144 w 2338"/>
                <a:gd name="T13" fmla="*/ 44 h 732"/>
                <a:gd name="T14" fmla="*/ 629 w 2338"/>
                <a:gd name="T15" fmla="*/ 235 h 732"/>
                <a:gd name="T16" fmla="*/ 820 w 2338"/>
                <a:gd name="T17" fmla="*/ 432 h 732"/>
                <a:gd name="T18" fmla="*/ 1169 w 2338"/>
                <a:gd name="T19" fmla="*/ 724 h 732"/>
                <a:gd name="T20" fmla="*/ 1461 w 2338"/>
                <a:gd name="T21" fmla="*/ 455 h 732"/>
                <a:gd name="T22" fmla="*/ 1595 w 2338"/>
                <a:gd name="T23" fmla="*/ 286 h 732"/>
                <a:gd name="T24" fmla="*/ 2200 w 2338"/>
                <a:gd name="T25" fmla="*/ 42 h 732"/>
                <a:gd name="T26" fmla="*/ 2336 w 2338"/>
                <a:gd name="T27" fmla="*/ 0 h 732"/>
                <a:gd name="T28" fmla="*/ 2338 w 2338"/>
                <a:gd name="T29" fmla="*/ 8 h 732"/>
                <a:gd name="T30" fmla="*/ 2202 w 2338"/>
                <a:gd name="T31" fmla="*/ 50 h 732"/>
                <a:gd name="T32" fmla="*/ 1599 w 2338"/>
                <a:gd name="T33" fmla="*/ 294 h 732"/>
                <a:gd name="T34" fmla="*/ 1466 w 2338"/>
                <a:gd name="T35" fmla="*/ 461 h 732"/>
                <a:gd name="T36" fmla="*/ 1169 w 2338"/>
                <a:gd name="T37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8" h="732">
                  <a:moveTo>
                    <a:pt x="1169" y="732"/>
                  </a:moveTo>
                  <a:cubicBezTo>
                    <a:pt x="1067" y="732"/>
                    <a:pt x="932" y="576"/>
                    <a:pt x="815" y="438"/>
                  </a:cubicBezTo>
                  <a:cubicBezTo>
                    <a:pt x="743" y="355"/>
                    <a:pt x="674" y="275"/>
                    <a:pt x="625" y="243"/>
                  </a:cubicBezTo>
                  <a:cubicBezTo>
                    <a:pt x="483" y="152"/>
                    <a:pt x="309" y="101"/>
                    <a:pt x="142" y="52"/>
                  </a:cubicBezTo>
                  <a:cubicBezTo>
                    <a:pt x="93" y="36"/>
                    <a:pt x="47" y="23"/>
                    <a:pt x="0" y="1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7" y="17"/>
                    <a:pt x="95" y="31"/>
                    <a:pt x="144" y="44"/>
                  </a:cubicBezTo>
                  <a:cubicBezTo>
                    <a:pt x="313" y="93"/>
                    <a:pt x="487" y="144"/>
                    <a:pt x="629" y="235"/>
                  </a:cubicBezTo>
                  <a:cubicBezTo>
                    <a:pt x="680" y="269"/>
                    <a:pt x="748" y="347"/>
                    <a:pt x="820" y="432"/>
                  </a:cubicBezTo>
                  <a:cubicBezTo>
                    <a:pt x="938" y="569"/>
                    <a:pt x="1070" y="724"/>
                    <a:pt x="1169" y="724"/>
                  </a:cubicBezTo>
                  <a:cubicBezTo>
                    <a:pt x="1281" y="724"/>
                    <a:pt x="1377" y="582"/>
                    <a:pt x="1461" y="455"/>
                  </a:cubicBezTo>
                  <a:cubicBezTo>
                    <a:pt x="1508" y="385"/>
                    <a:pt x="1554" y="319"/>
                    <a:pt x="1595" y="286"/>
                  </a:cubicBezTo>
                  <a:cubicBezTo>
                    <a:pt x="1743" y="177"/>
                    <a:pt x="1997" y="101"/>
                    <a:pt x="2200" y="42"/>
                  </a:cubicBezTo>
                  <a:cubicBezTo>
                    <a:pt x="2249" y="27"/>
                    <a:pt x="2296" y="14"/>
                    <a:pt x="2336" y="0"/>
                  </a:cubicBezTo>
                  <a:cubicBezTo>
                    <a:pt x="2338" y="8"/>
                    <a:pt x="2338" y="8"/>
                    <a:pt x="2338" y="8"/>
                  </a:cubicBezTo>
                  <a:cubicBezTo>
                    <a:pt x="2296" y="21"/>
                    <a:pt x="2251" y="34"/>
                    <a:pt x="2202" y="50"/>
                  </a:cubicBezTo>
                  <a:cubicBezTo>
                    <a:pt x="1999" y="110"/>
                    <a:pt x="1747" y="184"/>
                    <a:pt x="1599" y="294"/>
                  </a:cubicBezTo>
                  <a:cubicBezTo>
                    <a:pt x="1559" y="324"/>
                    <a:pt x="1514" y="391"/>
                    <a:pt x="1466" y="461"/>
                  </a:cubicBezTo>
                  <a:cubicBezTo>
                    <a:pt x="1381" y="588"/>
                    <a:pt x="1285" y="732"/>
                    <a:pt x="1169" y="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602">
              <a:extLst>
                <a:ext uri="{FF2B5EF4-FFF2-40B4-BE49-F238E27FC236}">
                  <a16:creationId xmlns:a16="http://schemas.microsoft.com/office/drawing/2014/main" id="{0142F2AA-3630-44E0-996D-65B61627C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57" y="2281"/>
              <a:ext cx="1211" cy="374"/>
            </a:xfrm>
            <a:custGeom>
              <a:avLst/>
              <a:gdLst>
                <a:gd name="T0" fmla="*/ 1093 w 2234"/>
                <a:gd name="T1" fmla="*/ 679 h 684"/>
                <a:gd name="T2" fmla="*/ 773 w 2234"/>
                <a:gd name="T3" fmla="*/ 432 h 684"/>
                <a:gd name="T4" fmla="*/ 538 w 2234"/>
                <a:gd name="T5" fmla="*/ 197 h 684"/>
                <a:gd name="T6" fmla="*/ 176 w 2234"/>
                <a:gd name="T7" fmla="*/ 63 h 684"/>
                <a:gd name="T8" fmla="*/ 0 w 2234"/>
                <a:gd name="T9" fmla="*/ 8 h 684"/>
                <a:gd name="T10" fmla="*/ 2 w 2234"/>
                <a:gd name="T11" fmla="*/ 0 h 684"/>
                <a:gd name="T12" fmla="*/ 178 w 2234"/>
                <a:gd name="T13" fmla="*/ 55 h 684"/>
                <a:gd name="T14" fmla="*/ 542 w 2234"/>
                <a:gd name="T15" fmla="*/ 190 h 684"/>
                <a:gd name="T16" fmla="*/ 779 w 2234"/>
                <a:gd name="T17" fmla="*/ 427 h 684"/>
                <a:gd name="T18" fmla="*/ 1116 w 2234"/>
                <a:gd name="T19" fmla="*/ 667 h 684"/>
                <a:gd name="T20" fmla="*/ 1404 w 2234"/>
                <a:gd name="T21" fmla="*/ 457 h 684"/>
                <a:gd name="T22" fmla="*/ 1573 w 2234"/>
                <a:gd name="T23" fmla="*/ 283 h 684"/>
                <a:gd name="T24" fmla="*/ 2094 w 2234"/>
                <a:gd name="T25" fmla="*/ 48 h 684"/>
                <a:gd name="T26" fmla="*/ 2232 w 2234"/>
                <a:gd name="T27" fmla="*/ 2 h 684"/>
                <a:gd name="T28" fmla="*/ 2234 w 2234"/>
                <a:gd name="T29" fmla="*/ 10 h 684"/>
                <a:gd name="T30" fmla="*/ 2096 w 2234"/>
                <a:gd name="T31" fmla="*/ 57 h 684"/>
                <a:gd name="T32" fmla="*/ 1576 w 2234"/>
                <a:gd name="T33" fmla="*/ 292 h 684"/>
                <a:gd name="T34" fmla="*/ 1410 w 2234"/>
                <a:gd name="T35" fmla="*/ 467 h 684"/>
                <a:gd name="T36" fmla="*/ 1116 w 2234"/>
                <a:gd name="T37" fmla="*/ 681 h 684"/>
                <a:gd name="T38" fmla="*/ 1093 w 2234"/>
                <a:gd name="T39" fmla="*/ 67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684">
                  <a:moveTo>
                    <a:pt x="1093" y="679"/>
                  </a:moveTo>
                  <a:cubicBezTo>
                    <a:pt x="966" y="679"/>
                    <a:pt x="872" y="559"/>
                    <a:pt x="773" y="432"/>
                  </a:cubicBezTo>
                  <a:cubicBezTo>
                    <a:pt x="701" y="341"/>
                    <a:pt x="627" y="247"/>
                    <a:pt x="538" y="197"/>
                  </a:cubicBezTo>
                  <a:cubicBezTo>
                    <a:pt x="430" y="139"/>
                    <a:pt x="301" y="101"/>
                    <a:pt x="176" y="63"/>
                  </a:cubicBezTo>
                  <a:cubicBezTo>
                    <a:pt x="114" y="44"/>
                    <a:pt x="57" y="27"/>
                    <a:pt x="0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7" y="19"/>
                    <a:pt x="116" y="36"/>
                    <a:pt x="178" y="55"/>
                  </a:cubicBezTo>
                  <a:cubicBezTo>
                    <a:pt x="303" y="93"/>
                    <a:pt x="434" y="131"/>
                    <a:pt x="542" y="190"/>
                  </a:cubicBezTo>
                  <a:cubicBezTo>
                    <a:pt x="633" y="239"/>
                    <a:pt x="707" y="334"/>
                    <a:pt x="779" y="427"/>
                  </a:cubicBezTo>
                  <a:cubicBezTo>
                    <a:pt x="883" y="559"/>
                    <a:pt x="980" y="684"/>
                    <a:pt x="1116" y="667"/>
                  </a:cubicBezTo>
                  <a:cubicBezTo>
                    <a:pt x="1247" y="652"/>
                    <a:pt x="1324" y="558"/>
                    <a:pt x="1404" y="457"/>
                  </a:cubicBezTo>
                  <a:cubicBezTo>
                    <a:pt x="1453" y="396"/>
                    <a:pt x="1504" y="332"/>
                    <a:pt x="1573" y="283"/>
                  </a:cubicBezTo>
                  <a:cubicBezTo>
                    <a:pt x="1730" y="165"/>
                    <a:pt x="1906" y="108"/>
                    <a:pt x="2094" y="48"/>
                  </a:cubicBezTo>
                  <a:cubicBezTo>
                    <a:pt x="2139" y="33"/>
                    <a:pt x="2187" y="17"/>
                    <a:pt x="2232" y="2"/>
                  </a:cubicBezTo>
                  <a:cubicBezTo>
                    <a:pt x="2234" y="10"/>
                    <a:pt x="2234" y="10"/>
                    <a:pt x="2234" y="10"/>
                  </a:cubicBezTo>
                  <a:cubicBezTo>
                    <a:pt x="2187" y="27"/>
                    <a:pt x="2141" y="42"/>
                    <a:pt x="2096" y="57"/>
                  </a:cubicBezTo>
                  <a:cubicBezTo>
                    <a:pt x="1910" y="118"/>
                    <a:pt x="1734" y="175"/>
                    <a:pt x="1576" y="292"/>
                  </a:cubicBezTo>
                  <a:cubicBezTo>
                    <a:pt x="1510" y="341"/>
                    <a:pt x="1459" y="404"/>
                    <a:pt x="1410" y="467"/>
                  </a:cubicBezTo>
                  <a:cubicBezTo>
                    <a:pt x="1328" y="569"/>
                    <a:pt x="1251" y="664"/>
                    <a:pt x="1116" y="681"/>
                  </a:cubicBezTo>
                  <a:cubicBezTo>
                    <a:pt x="1110" y="679"/>
                    <a:pt x="1101" y="679"/>
                    <a:pt x="1093" y="6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603">
              <a:extLst>
                <a:ext uri="{FF2B5EF4-FFF2-40B4-BE49-F238E27FC236}">
                  <a16:creationId xmlns:a16="http://schemas.microsoft.com/office/drawing/2014/main" id="{0E1F83B8-2953-2D19-5414-ED8582DB20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84" y="2218"/>
              <a:ext cx="1159" cy="375"/>
            </a:xfrm>
            <a:custGeom>
              <a:avLst/>
              <a:gdLst>
                <a:gd name="T0" fmla="*/ 1044 w 2139"/>
                <a:gd name="T1" fmla="*/ 678 h 684"/>
                <a:gd name="T2" fmla="*/ 739 w 2139"/>
                <a:gd name="T3" fmla="*/ 432 h 684"/>
                <a:gd name="T4" fmla="*/ 516 w 2139"/>
                <a:gd name="T5" fmla="*/ 197 h 684"/>
                <a:gd name="T6" fmla="*/ 169 w 2139"/>
                <a:gd name="T7" fmla="*/ 62 h 684"/>
                <a:gd name="T8" fmla="*/ 0 w 2139"/>
                <a:gd name="T9" fmla="*/ 7 h 684"/>
                <a:gd name="T10" fmla="*/ 2 w 2139"/>
                <a:gd name="T11" fmla="*/ 0 h 684"/>
                <a:gd name="T12" fmla="*/ 171 w 2139"/>
                <a:gd name="T13" fmla="*/ 55 h 684"/>
                <a:gd name="T14" fmla="*/ 520 w 2139"/>
                <a:gd name="T15" fmla="*/ 189 h 684"/>
                <a:gd name="T16" fmla="*/ 747 w 2139"/>
                <a:gd name="T17" fmla="*/ 426 h 684"/>
                <a:gd name="T18" fmla="*/ 1071 w 2139"/>
                <a:gd name="T19" fmla="*/ 667 h 684"/>
                <a:gd name="T20" fmla="*/ 1347 w 2139"/>
                <a:gd name="T21" fmla="*/ 456 h 684"/>
                <a:gd name="T22" fmla="*/ 1508 w 2139"/>
                <a:gd name="T23" fmla="*/ 282 h 684"/>
                <a:gd name="T24" fmla="*/ 2007 w 2139"/>
                <a:gd name="T25" fmla="*/ 45 h 684"/>
                <a:gd name="T26" fmla="*/ 2138 w 2139"/>
                <a:gd name="T27" fmla="*/ 0 h 684"/>
                <a:gd name="T28" fmla="*/ 2139 w 2139"/>
                <a:gd name="T29" fmla="*/ 7 h 684"/>
                <a:gd name="T30" fmla="*/ 2007 w 2139"/>
                <a:gd name="T31" fmla="*/ 53 h 684"/>
                <a:gd name="T32" fmla="*/ 1510 w 2139"/>
                <a:gd name="T33" fmla="*/ 288 h 684"/>
                <a:gd name="T34" fmla="*/ 1351 w 2139"/>
                <a:gd name="T35" fmla="*/ 462 h 684"/>
                <a:gd name="T36" fmla="*/ 1071 w 2139"/>
                <a:gd name="T37" fmla="*/ 676 h 684"/>
                <a:gd name="T38" fmla="*/ 1044 w 2139"/>
                <a:gd name="T39" fmla="*/ 678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39" h="684">
                  <a:moveTo>
                    <a:pt x="1044" y="678"/>
                  </a:moveTo>
                  <a:cubicBezTo>
                    <a:pt x="921" y="678"/>
                    <a:pt x="832" y="559"/>
                    <a:pt x="739" y="432"/>
                  </a:cubicBezTo>
                  <a:cubicBezTo>
                    <a:pt x="671" y="341"/>
                    <a:pt x="601" y="246"/>
                    <a:pt x="516" y="197"/>
                  </a:cubicBezTo>
                  <a:cubicBezTo>
                    <a:pt x="413" y="140"/>
                    <a:pt x="288" y="100"/>
                    <a:pt x="169" y="62"/>
                  </a:cubicBezTo>
                  <a:cubicBezTo>
                    <a:pt x="110" y="43"/>
                    <a:pt x="53" y="26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5" y="19"/>
                    <a:pt x="110" y="36"/>
                    <a:pt x="171" y="55"/>
                  </a:cubicBezTo>
                  <a:cubicBezTo>
                    <a:pt x="292" y="93"/>
                    <a:pt x="415" y="131"/>
                    <a:pt x="520" y="189"/>
                  </a:cubicBezTo>
                  <a:cubicBezTo>
                    <a:pt x="607" y="239"/>
                    <a:pt x="677" y="333"/>
                    <a:pt x="747" y="426"/>
                  </a:cubicBezTo>
                  <a:cubicBezTo>
                    <a:pt x="845" y="559"/>
                    <a:pt x="938" y="684"/>
                    <a:pt x="1071" y="667"/>
                  </a:cubicBezTo>
                  <a:cubicBezTo>
                    <a:pt x="1198" y="652"/>
                    <a:pt x="1270" y="557"/>
                    <a:pt x="1347" y="456"/>
                  </a:cubicBezTo>
                  <a:cubicBezTo>
                    <a:pt x="1395" y="396"/>
                    <a:pt x="1444" y="331"/>
                    <a:pt x="1508" y="282"/>
                  </a:cubicBezTo>
                  <a:cubicBezTo>
                    <a:pt x="1660" y="167"/>
                    <a:pt x="1829" y="108"/>
                    <a:pt x="2007" y="45"/>
                  </a:cubicBezTo>
                  <a:cubicBezTo>
                    <a:pt x="2050" y="30"/>
                    <a:pt x="2094" y="15"/>
                    <a:pt x="2138" y="0"/>
                  </a:cubicBezTo>
                  <a:cubicBezTo>
                    <a:pt x="2139" y="7"/>
                    <a:pt x="2139" y="7"/>
                    <a:pt x="2139" y="7"/>
                  </a:cubicBezTo>
                  <a:cubicBezTo>
                    <a:pt x="2096" y="24"/>
                    <a:pt x="2050" y="40"/>
                    <a:pt x="2007" y="53"/>
                  </a:cubicBezTo>
                  <a:cubicBezTo>
                    <a:pt x="1829" y="114"/>
                    <a:pt x="1660" y="172"/>
                    <a:pt x="1510" y="288"/>
                  </a:cubicBezTo>
                  <a:cubicBezTo>
                    <a:pt x="1446" y="337"/>
                    <a:pt x="1399" y="400"/>
                    <a:pt x="1351" y="462"/>
                  </a:cubicBezTo>
                  <a:cubicBezTo>
                    <a:pt x="1274" y="563"/>
                    <a:pt x="1200" y="659"/>
                    <a:pt x="1071" y="676"/>
                  </a:cubicBezTo>
                  <a:cubicBezTo>
                    <a:pt x="1061" y="678"/>
                    <a:pt x="1052" y="678"/>
                    <a:pt x="1044" y="6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604">
              <a:extLst>
                <a:ext uri="{FF2B5EF4-FFF2-40B4-BE49-F238E27FC236}">
                  <a16:creationId xmlns:a16="http://schemas.microsoft.com/office/drawing/2014/main" id="{D8F54D8B-8504-8026-CE3B-EB6554979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07" y="2161"/>
              <a:ext cx="1111" cy="375"/>
            </a:xfrm>
            <a:custGeom>
              <a:avLst/>
              <a:gdLst>
                <a:gd name="T0" fmla="*/ 1002 w 2050"/>
                <a:gd name="T1" fmla="*/ 678 h 684"/>
                <a:gd name="T2" fmla="*/ 709 w 2050"/>
                <a:gd name="T3" fmla="*/ 432 h 684"/>
                <a:gd name="T4" fmla="*/ 495 w 2050"/>
                <a:gd name="T5" fmla="*/ 197 h 684"/>
                <a:gd name="T6" fmla="*/ 161 w 2050"/>
                <a:gd name="T7" fmla="*/ 62 h 684"/>
                <a:gd name="T8" fmla="*/ 0 w 2050"/>
                <a:gd name="T9" fmla="*/ 7 h 684"/>
                <a:gd name="T10" fmla="*/ 2 w 2050"/>
                <a:gd name="T11" fmla="*/ 0 h 684"/>
                <a:gd name="T12" fmla="*/ 163 w 2050"/>
                <a:gd name="T13" fmla="*/ 55 h 684"/>
                <a:gd name="T14" fmla="*/ 496 w 2050"/>
                <a:gd name="T15" fmla="*/ 189 h 684"/>
                <a:gd name="T16" fmla="*/ 714 w 2050"/>
                <a:gd name="T17" fmla="*/ 426 h 684"/>
                <a:gd name="T18" fmla="*/ 1025 w 2050"/>
                <a:gd name="T19" fmla="*/ 667 h 684"/>
                <a:gd name="T20" fmla="*/ 1290 w 2050"/>
                <a:gd name="T21" fmla="*/ 456 h 684"/>
                <a:gd name="T22" fmla="*/ 1444 w 2050"/>
                <a:gd name="T23" fmla="*/ 282 h 684"/>
                <a:gd name="T24" fmla="*/ 1923 w 2050"/>
                <a:gd name="T25" fmla="*/ 45 h 684"/>
                <a:gd name="T26" fmla="*/ 2048 w 2050"/>
                <a:gd name="T27" fmla="*/ 0 h 684"/>
                <a:gd name="T28" fmla="*/ 2050 w 2050"/>
                <a:gd name="T29" fmla="*/ 7 h 684"/>
                <a:gd name="T30" fmla="*/ 1925 w 2050"/>
                <a:gd name="T31" fmla="*/ 53 h 684"/>
                <a:gd name="T32" fmla="*/ 1448 w 2050"/>
                <a:gd name="T33" fmla="*/ 288 h 684"/>
                <a:gd name="T34" fmla="*/ 1296 w 2050"/>
                <a:gd name="T35" fmla="*/ 460 h 684"/>
                <a:gd name="T36" fmla="*/ 1025 w 2050"/>
                <a:gd name="T37" fmla="*/ 674 h 684"/>
                <a:gd name="T38" fmla="*/ 1002 w 2050"/>
                <a:gd name="T39" fmla="*/ 678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50" h="684">
                  <a:moveTo>
                    <a:pt x="1002" y="678"/>
                  </a:moveTo>
                  <a:cubicBezTo>
                    <a:pt x="885" y="678"/>
                    <a:pt x="800" y="559"/>
                    <a:pt x="709" y="432"/>
                  </a:cubicBezTo>
                  <a:cubicBezTo>
                    <a:pt x="644" y="341"/>
                    <a:pt x="576" y="246"/>
                    <a:pt x="495" y="197"/>
                  </a:cubicBezTo>
                  <a:cubicBezTo>
                    <a:pt x="396" y="140"/>
                    <a:pt x="277" y="100"/>
                    <a:pt x="161" y="62"/>
                  </a:cubicBezTo>
                  <a:cubicBezTo>
                    <a:pt x="104" y="43"/>
                    <a:pt x="51" y="26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3" y="19"/>
                    <a:pt x="106" y="36"/>
                    <a:pt x="163" y="55"/>
                  </a:cubicBezTo>
                  <a:cubicBezTo>
                    <a:pt x="279" y="92"/>
                    <a:pt x="398" y="132"/>
                    <a:pt x="496" y="189"/>
                  </a:cubicBezTo>
                  <a:cubicBezTo>
                    <a:pt x="580" y="238"/>
                    <a:pt x="648" y="333"/>
                    <a:pt x="714" y="426"/>
                  </a:cubicBezTo>
                  <a:cubicBezTo>
                    <a:pt x="809" y="559"/>
                    <a:pt x="898" y="684"/>
                    <a:pt x="1025" y="667"/>
                  </a:cubicBezTo>
                  <a:cubicBezTo>
                    <a:pt x="1148" y="650"/>
                    <a:pt x="1216" y="557"/>
                    <a:pt x="1290" y="456"/>
                  </a:cubicBezTo>
                  <a:cubicBezTo>
                    <a:pt x="1336" y="396"/>
                    <a:pt x="1381" y="331"/>
                    <a:pt x="1444" y="282"/>
                  </a:cubicBezTo>
                  <a:cubicBezTo>
                    <a:pt x="1588" y="166"/>
                    <a:pt x="1751" y="108"/>
                    <a:pt x="1923" y="45"/>
                  </a:cubicBezTo>
                  <a:cubicBezTo>
                    <a:pt x="1965" y="30"/>
                    <a:pt x="2006" y="15"/>
                    <a:pt x="2048" y="0"/>
                  </a:cubicBezTo>
                  <a:cubicBezTo>
                    <a:pt x="2050" y="7"/>
                    <a:pt x="2050" y="7"/>
                    <a:pt x="2050" y="7"/>
                  </a:cubicBezTo>
                  <a:cubicBezTo>
                    <a:pt x="2008" y="22"/>
                    <a:pt x="1965" y="37"/>
                    <a:pt x="1925" y="53"/>
                  </a:cubicBezTo>
                  <a:cubicBezTo>
                    <a:pt x="1753" y="115"/>
                    <a:pt x="1592" y="172"/>
                    <a:pt x="1448" y="288"/>
                  </a:cubicBezTo>
                  <a:cubicBezTo>
                    <a:pt x="1387" y="337"/>
                    <a:pt x="1340" y="399"/>
                    <a:pt x="1296" y="460"/>
                  </a:cubicBezTo>
                  <a:cubicBezTo>
                    <a:pt x="1222" y="560"/>
                    <a:pt x="1152" y="657"/>
                    <a:pt x="1025" y="674"/>
                  </a:cubicBezTo>
                  <a:cubicBezTo>
                    <a:pt x="1019" y="676"/>
                    <a:pt x="1010" y="678"/>
                    <a:pt x="1002" y="6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605">
              <a:extLst>
                <a:ext uri="{FF2B5EF4-FFF2-40B4-BE49-F238E27FC236}">
                  <a16:creationId xmlns:a16="http://schemas.microsoft.com/office/drawing/2014/main" id="{064D65FA-ED55-57AC-B943-9E1AFA57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29" y="2108"/>
              <a:ext cx="1070" cy="378"/>
            </a:xfrm>
            <a:custGeom>
              <a:avLst/>
              <a:gdLst>
                <a:gd name="T0" fmla="*/ 985 w 1974"/>
                <a:gd name="T1" fmla="*/ 688 h 690"/>
                <a:gd name="T2" fmla="*/ 902 w 1974"/>
                <a:gd name="T3" fmla="*/ 654 h 690"/>
                <a:gd name="T4" fmla="*/ 555 w 1974"/>
                <a:gd name="T5" fmla="*/ 246 h 690"/>
                <a:gd name="T6" fmla="*/ 481 w 1974"/>
                <a:gd name="T7" fmla="*/ 193 h 690"/>
                <a:gd name="T8" fmla="*/ 0 w 1974"/>
                <a:gd name="T9" fmla="*/ 8 h 690"/>
                <a:gd name="T10" fmla="*/ 4 w 1974"/>
                <a:gd name="T11" fmla="*/ 0 h 690"/>
                <a:gd name="T12" fmla="*/ 485 w 1974"/>
                <a:gd name="T13" fmla="*/ 186 h 690"/>
                <a:gd name="T14" fmla="*/ 562 w 1974"/>
                <a:gd name="T15" fmla="*/ 241 h 690"/>
                <a:gd name="T16" fmla="*/ 909 w 1974"/>
                <a:gd name="T17" fmla="*/ 648 h 690"/>
                <a:gd name="T18" fmla="*/ 1065 w 1974"/>
                <a:gd name="T19" fmla="*/ 648 h 690"/>
                <a:gd name="T20" fmla="*/ 1411 w 1974"/>
                <a:gd name="T21" fmla="*/ 241 h 690"/>
                <a:gd name="T22" fmla="*/ 1489 w 1974"/>
                <a:gd name="T23" fmla="*/ 186 h 690"/>
                <a:gd name="T24" fmla="*/ 1970 w 1974"/>
                <a:gd name="T25" fmla="*/ 0 h 690"/>
                <a:gd name="T26" fmla="*/ 1974 w 1974"/>
                <a:gd name="T27" fmla="*/ 8 h 690"/>
                <a:gd name="T28" fmla="*/ 1493 w 1974"/>
                <a:gd name="T29" fmla="*/ 193 h 690"/>
                <a:gd name="T30" fmla="*/ 1419 w 1974"/>
                <a:gd name="T31" fmla="*/ 246 h 690"/>
                <a:gd name="T32" fmla="*/ 1072 w 1974"/>
                <a:gd name="T33" fmla="*/ 654 h 690"/>
                <a:gd name="T34" fmla="*/ 985 w 1974"/>
                <a:gd name="T35" fmla="*/ 688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74" h="690">
                  <a:moveTo>
                    <a:pt x="985" y="688"/>
                  </a:moveTo>
                  <a:cubicBezTo>
                    <a:pt x="955" y="688"/>
                    <a:pt x="924" y="676"/>
                    <a:pt x="902" y="654"/>
                  </a:cubicBezTo>
                  <a:cubicBezTo>
                    <a:pt x="775" y="529"/>
                    <a:pt x="659" y="392"/>
                    <a:pt x="555" y="246"/>
                  </a:cubicBezTo>
                  <a:cubicBezTo>
                    <a:pt x="536" y="222"/>
                    <a:pt x="511" y="203"/>
                    <a:pt x="481" y="193"/>
                  </a:cubicBezTo>
                  <a:cubicBezTo>
                    <a:pt x="318" y="142"/>
                    <a:pt x="155" y="80"/>
                    <a:pt x="0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59" y="72"/>
                    <a:pt x="322" y="134"/>
                    <a:pt x="485" y="186"/>
                  </a:cubicBezTo>
                  <a:cubicBezTo>
                    <a:pt x="515" y="195"/>
                    <a:pt x="544" y="214"/>
                    <a:pt x="562" y="241"/>
                  </a:cubicBezTo>
                  <a:cubicBezTo>
                    <a:pt x="667" y="385"/>
                    <a:pt x="782" y="523"/>
                    <a:pt x="909" y="648"/>
                  </a:cubicBezTo>
                  <a:cubicBezTo>
                    <a:pt x="951" y="690"/>
                    <a:pt x="1021" y="690"/>
                    <a:pt x="1065" y="648"/>
                  </a:cubicBezTo>
                  <a:cubicBezTo>
                    <a:pt x="1191" y="523"/>
                    <a:pt x="1307" y="387"/>
                    <a:pt x="1411" y="241"/>
                  </a:cubicBezTo>
                  <a:cubicBezTo>
                    <a:pt x="1430" y="214"/>
                    <a:pt x="1457" y="195"/>
                    <a:pt x="1489" y="186"/>
                  </a:cubicBezTo>
                  <a:cubicBezTo>
                    <a:pt x="1652" y="134"/>
                    <a:pt x="1815" y="72"/>
                    <a:pt x="1970" y="0"/>
                  </a:cubicBezTo>
                  <a:cubicBezTo>
                    <a:pt x="1974" y="8"/>
                    <a:pt x="1974" y="8"/>
                    <a:pt x="1974" y="8"/>
                  </a:cubicBezTo>
                  <a:cubicBezTo>
                    <a:pt x="1819" y="80"/>
                    <a:pt x="1656" y="142"/>
                    <a:pt x="1493" y="193"/>
                  </a:cubicBezTo>
                  <a:cubicBezTo>
                    <a:pt x="1462" y="203"/>
                    <a:pt x="1438" y="222"/>
                    <a:pt x="1419" y="246"/>
                  </a:cubicBezTo>
                  <a:cubicBezTo>
                    <a:pt x="1315" y="392"/>
                    <a:pt x="1199" y="529"/>
                    <a:pt x="1072" y="654"/>
                  </a:cubicBezTo>
                  <a:cubicBezTo>
                    <a:pt x="1044" y="676"/>
                    <a:pt x="1015" y="688"/>
                    <a:pt x="985" y="6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606">
              <a:extLst>
                <a:ext uri="{FF2B5EF4-FFF2-40B4-BE49-F238E27FC236}">
                  <a16:creationId xmlns:a16="http://schemas.microsoft.com/office/drawing/2014/main" id="{33DD49A3-2C7A-854F-8085-1A35E3C774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7" y="2099"/>
              <a:ext cx="301" cy="892"/>
            </a:xfrm>
            <a:custGeom>
              <a:avLst/>
              <a:gdLst>
                <a:gd name="T0" fmla="*/ 549 w 557"/>
                <a:gd name="T1" fmla="*/ 1631 h 1631"/>
                <a:gd name="T2" fmla="*/ 274 w 557"/>
                <a:gd name="T3" fmla="*/ 817 h 1631"/>
                <a:gd name="T4" fmla="*/ 0 w 557"/>
                <a:gd name="T5" fmla="*/ 2 h 1631"/>
                <a:gd name="T6" fmla="*/ 7 w 557"/>
                <a:gd name="T7" fmla="*/ 0 h 1631"/>
                <a:gd name="T8" fmla="*/ 282 w 557"/>
                <a:gd name="T9" fmla="*/ 815 h 1631"/>
                <a:gd name="T10" fmla="*/ 557 w 557"/>
                <a:gd name="T11" fmla="*/ 1630 h 1631"/>
                <a:gd name="T12" fmla="*/ 549 w 557"/>
                <a:gd name="T13" fmla="*/ 1631 h 1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7" h="1631">
                  <a:moveTo>
                    <a:pt x="549" y="1631"/>
                  </a:moveTo>
                  <a:cubicBezTo>
                    <a:pt x="456" y="1359"/>
                    <a:pt x="363" y="1082"/>
                    <a:pt x="274" y="817"/>
                  </a:cubicBezTo>
                  <a:cubicBezTo>
                    <a:pt x="185" y="549"/>
                    <a:pt x="92" y="275"/>
                    <a:pt x="0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0" y="273"/>
                    <a:pt x="193" y="549"/>
                    <a:pt x="282" y="815"/>
                  </a:cubicBezTo>
                  <a:cubicBezTo>
                    <a:pt x="371" y="1082"/>
                    <a:pt x="464" y="1357"/>
                    <a:pt x="557" y="1630"/>
                  </a:cubicBezTo>
                  <a:lnTo>
                    <a:pt x="549" y="1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607">
              <a:extLst>
                <a:ext uri="{FF2B5EF4-FFF2-40B4-BE49-F238E27FC236}">
                  <a16:creationId xmlns:a16="http://schemas.microsoft.com/office/drawing/2014/main" id="{9526CAAA-AFC0-C62C-2941-28E6AB0BE8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84" y="2143"/>
              <a:ext cx="238" cy="887"/>
            </a:xfrm>
            <a:custGeom>
              <a:avLst/>
              <a:gdLst>
                <a:gd name="T0" fmla="*/ 432 w 440"/>
                <a:gd name="T1" fmla="*/ 1621 h 1621"/>
                <a:gd name="T2" fmla="*/ 216 w 440"/>
                <a:gd name="T3" fmla="*/ 811 h 1621"/>
                <a:gd name="T4" fmla="*/ 0 w 440"/>
                <a:gd name="T5" fmla="*/ 2 h 1621"/>
                <a:gd name="T6" fmla="*/ 8 w 440"/>
                <a:gd name="T7" fmla="*/ 0 h 1621"/>
                <a:gd name="T8" fmla="*/ 224 w 440"/>
                <a:gd name="T9" fmla="*/ 810 h 1621"/>
                <a:gd name="T10" fmla="*/ 440 w 440"/>
                <a:gd name="T11" fmla="*/ 1619 h 1621"/>
                <a:gd name="T12" fmla="*/ 432 w 440"/>
                <a:gd name="T13" fmla="*/ 1621 h 1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0" h="1621">
                  <a:moveTo>
                    <a:pt x="432" y="1621"/>
                  </a:moveTo>
                  <a:cubicBezTo>
                    <a:pt x="360" y="1348"/>
                    <a:pt x="288" y="1080"/>
                    <a:pt x="216" y="811"/>
                  </a:cubicBezTo>
                  <a:cubicBezTo>
                    <a:pt x="144" y="544"/>
                    <a:pt x="74" y="275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0" y="273"/>
                    <a:pt x="152" y="540"/>
                    <a:pt x="224" y="810"/>
                  </a:cubicBezTo>
                  <a:cubicBezTo>
                    <a:pt x="296" y="1077"/>
                    <a:pt x="366" y="1346"/>
                    <a:pt x="440" y="1619"/>
                  </a:cubicBezTo>
                  <a:lnTo>
                    <a:pt x="432" y="16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608">
              <a:extLst>
                <a:ext uri="{FF2B5EF4-FFF2-40B4-BE49-F238E27FC236}">
                  <a16:creationId xmlns:a16="http://schemas.microsoft.com/office/drawing/2014/main" id="{69B43E9C-3868-E340-F015-D299A6FFA6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93" y="2185"/>
              <a:ext cx="177" cy="896"/>
            </a:xfrm>
            <a:custGeom>
              <a:avLst/>
              <a:gdLst>
                <a:gd name="T0" fmla="*/ 319 w 326"/>
                <a:gd name="T1" fmla="*/ 1637 h 1637"/>
                <a:gd name="T2" fmla="*/ 159 w 326"/>
                <a:gd name="T3" fmla="*/ 821 h 1637"/>
                <a:gd name="T4" fmla="*/ 0 w 326"/>
                <a:gd name="T5" fmla="*/ 2 h 1637"/>
                <a:gd name="T6" fmla="*/ 8 w 326"/>
                <a:gd name="T7" fmla="*/ 0 h 1637"/>
                <a:gd name="T8" fmla="*/ 167 w 326"/>
                <a:gd name="T9" fmla="*/ 819 h 1637"/>
                <a:gd name="T10" fmla="*/ 326 w 326"/>
                <a:gd name="T11" fmla="*/ 1635 h 1637"/>
                <a:gd name="T12" fmla="*/ 319 w 326"/>
                <a:gd name="T13" fmla="*/ 1637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637">
                  <a:moveTo>
                    <a:pt x="319" y="1637"/>
                  </a:moveTo>
                  <a:cubicBezTo>
                    <a:pt x="267" y="1365"/>
                    <a:pt x="213" y="1088"/>
                    <a:pt x="159" y="821"/>
                  </a:cubicBezTo>
                  <a:cubicBezTo>
                    <a:pt x="106" y="553"/>
                    <a:pt x="51" y="275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9" y="273"/>
                    <a:pt x="114" y="552"/>
                    <a:pt x="167" y="819"/>
                  </a:cubicBezTo>
                  <a:cubicBezTo>
                    <a:pt x="220" y="1086"/>
                    <a:pt x="275" y="1363"/>
                    <a:pt x="326" y="1635"/>
                  </a:cubicBezTo>
                  <a:lnTo>
                    <a:pt x="319" y="16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609">
              <a:extLst>
                <a:ext uri="{FF2B5EF4-FFF2-40B4-BE49-F238E27FC236}">
                  <a16:creationId xmlns:a16="http://schemas.microsoft.com/office/drawing/2014/main" id="{05B752EC-5FEF-0A7C-258E-EA2E2307A5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2" y="2302"/>
              <a:ext cx="107" cy="895"/>
            </a:xfrm>
            <a:custGeom>
              <a:avLst/>
              <a:gdLst>
                <a:gd name="T0" fmla="*/ 189 w 197"/>
                <a:gd name="T1" fmla="*/ 1636 h 1636"/>
                <a:gd name="T2" fmla="*/ 94 w 197"/>
                <a:gd name="T3" fmla="*/ 819 h 1636"/>
                <a:gd name="T4" fmla="*/ 0 w 197"/>
                <a:gd name="T5" fmla="*/ 0 h 1636"/>
                <a:gd name="T6" fmla="*/ 7 w 197"/>
                <a:gd name="T7" fmla="*/ 0 h 1636"/>
                <a:gd name="T8" fmla="*/ 102 w 197"/>
                <a:gd name="T9" fmla="*/ 817 h 1636"/>
                <a:gd name="T10" fmla="*/ 197 w 197"/>
                <a:gd name="T11" fmla="*/ 1636 h 1636"/>
                <a:gd name="T12" fmla="*/ 189 w 197"/>
                <a:gd name="T13" fmla="*/ 1636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1636">
                  <a:moveTo>
                    <a:pt x="189" y="1636"/>
                  </a:moveTo>
                  <a:cubicBezTo>
                    <a:pt x="159" y="1363"/>
                    <a:pt x="125" y="1086"/>
                    <a:pt x="94" y="819"/>
                  </a:cubicBezTo>
                  <a:cubicBezTo>
                    <a:pt x="62" y="552"/>
                    <a:pt x="30" y="275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8" y="273"/>
                    <a:pt x="72" y="550"/>
                    <a:pt x="102" y="817"/>
                  </a:cubicBezTo>
                  <a:cubicBezTo>
                    <a:pt x="134" y="1084"/>
                    <a:pt x="166" y="1361"/>
                    <a:pt x="197" y="1636"/>
                  </a:cubicBezTo>
                  <a:lnTo>
                    <a:pt x="189" y="1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610">
              <a:extLst>
                <a:ext uri="{FF2B5EF4-FFF2-40B4-BE49-F238E27FC236}">
                  <a16:creationId xmlns:a16="http://schemas.microsoft.com/office/drawing/2014/main" id="{9055EC63-59F8-D394-1AF2-052F42F4BD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7" y="2410"/>
              <a:ext cx="38" cy="916"/>
            </a:xfrm>
            <a:custGeom>
              <a:avLst/>
              <a:gdLst>
                <a:gd name="T0" fmla="*/ 61 w 69"/>
                <a:gd name="T1" fmla="*/ 1675 h 1675"/>
                <a:gd name="T2" fmla="*/ 31 w 69"/>
                <a:gd name="T3" fmla="*/ 842 h 1675"/>
                <a:gd name="T4" fmla="*/ 0 w 69"/>
                <a:gd name="T5" fmla="*/ 0 h 1675"/>
                <a:gd name="T6" fmla="*/ 8 w 69"/>
                <a:gd name="T7" fmla="*/ 0 h 1675"/>
                <a:gd name="T8" fmla="*/ 38 w 69"/>
                <a:gd name="T9" fmla="*/ 842 h 1675"/>
                <a:gd name="T10" fmla="*/ 69 w 69"/>
                <a:gd name="T11" fmla="*/ 1675 h 1675"/>
                <a:gd name="T12" fmla="*/ 61 w 69"/>
                <a:gd name="T13" fmla="*/ 1675 h 1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675">
                  <a:moveTo>
                    <a:pt x="61" y="1675"/>
                  </a:moveTo>
                  <a:cubicBezTo>
                    <a:pt x="52" y="1403"/>
                    <a:pt x="40" y="1118"/>
                    <a:pt x="31" y="842"/>
                  </a:cubicBezTo>
                  <a:cubicBezTo>
                    <a:pt x="21" y="563"/>
                    <a:pt x="10" y="27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9" y="275"/>
                    <a:pt x="29" y="563"/>
                    <a:pt x="38" y="842"/>
                  </a:cubicBezTo>
                  <a:cubicBezTo>
                    <a:pt x="48" y="1118"/>
                    <a:pt x="59" y="1403"/>
                    <a:pt x="69" y="1675"/>
                  </a:cubicBezTo>
                  <a:lnTo>
                    <a:pt x="61" y="16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611">
              <a:extLst>
                <a:ext uri="{FF2B5EF4-FFF2-40B4-BE49-F238E27FC236}">
                  <a16:creationId xmlns:a16="http://schemas.microsoft.com/office/drawing/2014/main" id="{422E1C67-F283-0A7D-EA2C-991679459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2410"/>
              <a:ext cx="33" cy="915"/>
            </a:xfrm>
            <a:custGeom>
              <a:avLst/>
              <a:gdLst>
                <a:gd name="T0" fmla="*/ 8 w 61"/>
                <a:gd name="T1" fmla="*/ 1672 h 1672"/>
                <a:gd name="T2" fmla="*/ 0 w 61"/>
                <a:gd name="T3" fmla="*/ 1672 h 1672"/>
                <a:gd name="T4" fmla="*/ 26 w 61"/>
                <a:gd name="T5" fmla="*/ 836 h 1672"/>
                <a:gd name="T6" fmla="*/ 53 w 61"/>
                <a:gd name="T7" fmla="*/ 0 h 1672"/>
                <a:gd name="T8" fmla="*/ 61 w 61"/>
                <a:gd name="T9" fmla="*/ 0 h 1672"/>
                <a:gd name="T10" fmla="*/ 34 w 61"/>
                <a:gd name="T11" fmla="*/ 836 h 1672"/>
                <a:gd name="T12" fmla="*/ 8 w 61"/>
                <a:gd name="T13" fmla="*/ 1672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1672">
                  <a:moveTo>
                    <a:pt x="8" y="1672"/>
                  </a:moveTo>
                  <a:cubicBezTo>
                    <a:pt x="0" y="1672"/>
                    <a:pt x="0" y="1672"/>
                    <a:pt x="0" y="1672"/>
                  </a:cubicBezTo>
                  <a:cubicBezTo>
                    <a:pt x="9" y="1399"/>
                    <a:pt x="19" y="1113"/>
                    <a:pt x="26" y="836"/>
                  </a:cubicBezTo>
                  <a:cubicBezTo>
                    <a:pt x="34" y="559"/>
                    <a:pt x="44" y="273"/>
                    <a:pt x="5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1" y="273"/>
                    <a:pt x="42" y="559"/>
                    <a:pt x="34" y="836"/>
                  </a:cubicBezTo>
                  <a:cubicBezTo>
                    <a:pt x="26" y="1113"/>
                    <a:pt x="17" y="1399"/>
                    <a:pt x="8" y="1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612">
              <a:extLst>
                <a:ext uri="{FF2B5EF4-FFF2-40B4-BE49-F238E27FC236}">
                  <a16:creationId xmlns:a16="http://schemas.microsoft.com/office/drawing/2014/main" id="{2DB8C389-8399-372F-47CC-BA11DE9717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0" y="2301"/>
              <a:ext cx="102" cy="902"/>
            </a:xfrm>
            <a:custGeom>
              <a:avLst/>
              <a:gdLst>
                <a:gd name="T0" fmla="*/ 8 w 189"/>
                <a:gd name="T1" fmla="*/ 1649 h 1649"/>
                <a:gd name="T2" fmla="*/ 0 w 189"/>
                <a:gd name="T3" fmla="*/ 1649 h 1649"/>
                <a:gd name="T4" fmla="*/ 91 w 189"/>
                <a:gd name="T5" fmla="*/ 823 h 1649"/>
                <a:gd name="T6" fmla="*/ 182 w 189"/>
                <a:gd name="T7" fmla="*/ 0 h 1649"/>
                <a:gd name="T8" fmla="*/ 189 w 189"/>
                <a:gd name="T9" fmla="*/ 0 h 1649"/>
                <a:gd name="T10" fmla="*/ 98 w 189"/>
                <a:gd name="T11" fmla="*/ 823 h 1649"/>
                <a:gd name="T12" fmla="*/ 8 w 189"/>
                <a:gd name="T13" fmla="*/ 1649 h 1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1649">
                  <a:moveTo>
                    <a:pt x="8" y="1649"/>
                  </a:moveTo>
                  <a:cubicBezTo>
                    <a:pt x="0" y="1649"/>
                    <a:pt x="0" y="1649"/>
                    <a:pt x="0" y="1649"/>
                  </a:cubicBezTo>
                  <a:cubicBezTo>
                    <a:pt x="30" y="1374"/>
                    <a:pt x="62" y="1094"/>
                    <a:pt x="91" y="823"/>
                  </a:cubicBezTo>
                  <a:cubicBezTo>
                    <a:pt x="121" y="552"/>
                    <a:pt x="151" y="271"/>
                    <a:pt x="182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59" y="273"/>
                    <a:pt x="127" y="554"/>
                    <a:pt x="98" y="823"/>
                  </a:cubicBezTo>
                  <a:cubicBezTo>
                    <a:pt x="68" y="1094"/>
                    <a:pt x="38" y="1374"/>
                    <a:pt x="8" y="16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613">
              <a:extLst>
                <a:ext uri="{FF2B5EF4-FFF2-40B4-BE49-F238E27FC236}">
                  <a16:creationId xmlns:a16="http://schemas.microsoft.com/office/drawing/2014/main" id="{B344808D-A142-D855-9B58-A4FDEBBCDD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59" y="2182"/>
              <a:ext cx="169" cy="899"/>
            </a:xfrm>
            <a:custGeom>
              <a:avLst/>
              <a:gdLst>
                <a:gd name="T0" fmla="*/ 8 w 311"/>
                <a:gd name="T1" fmla="*/ 1643 h 1643"/>
                <a:gd name="T2" fmla="*/ 0 w 311"/>
                <a:gd name="T3" fmla="*/ 1641 h 1643"/>
                <a:gd name="T4" fmla="*/ 152 w 311"/>
                <a:gd name="T5" fmla="*/ 821 h 1643"/>
                <a:gd name="T6" fmla="*/ 304 w 311"/>
                <a:gd name="T7" fmla="*/ 0 h 1643"/>
                <a:gd name="T8" fmla="*/ 311 w 311"/>
                <a:gd name="T9" fmla="*/ 2 h 1643"/>
                <a:gd name="T10" fmla="*/ 160 w 311"/>
                <a:gd name="T11" fmla="*/ 823 h 1643"/>
                <a:gd name="T12" fmla="*/ 8 w 311"/>
                <a:gd name="T13" fmla="*/ 1643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" h="1643">
                  <a:moveTo>
                    <a:pt x="8" y="1643"/>
                  </a:moveTo>
                  <a:cubicBezTo>
                    <a:pt x="0" y="1641"/>
                    <a:pt x="0" y="1641"/>
                    <a:pt x="0" y="1641"/>
                  </a:cubicBezTo>
                  <a:cubicBezTo>
                    <a:pt x="52" y="1369"/>
                    <a:pt x="103" y="1090"/>
                    <a:pt x="152" y="821"/>
                  </a:cubicBezTo>
                  <a:cubicBezTo>
                    <a:pt x="201" y="552"/>
                    <a:pt x="250" y="273"/>
                    <a:pt x="304" y="0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260" y="275"/>
                    <a:pt x="209" y="554"/>
                    <a:pt x="160" y="823"/>
                  </a:cubicBezTo>
                  <a:cubicBezTo>
                    <a:pt x="110" y="1092"/>
                    <a:pt x="59" y="1371"/>
                    <a:pt x="8" y="16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614">
              <a:extLst>
                <a:ext uri="{FF2B5EF4-FFF2-40B4-BE49-F238E27FC236}">
                  <a16:creationId xmlns:a16="http://schemas.microsoft.com/office/drawing/2014/main" id="{EE9BD95D-D9FD-FF39-83FC-DB91E51B9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08" y="2141"/>
              <a:ext cx="230" cy="889"/>
            </a:xfrm>
            <a:custGeom>
              <a:avLst/>
              <a:gdLst>
                <a:gd name="T0" fmla="*/ 8 w 424"/>
                <a:gd name="T1" fmla="*/ 1626 h 1626"/>
                <a:gd name="T2" fmla="*/ 0 w 424"/>
                <a:gd name="T3" fmla="*/ 1624 h 1626"/>
                <a:gd name="T4" fmla="*/ 208 w 424"/>
                <a:gd name="T5" fmla="*/ 811 h 1626"/>
                <a:gd name="T6" fmla="*/ 417 w 424"/>
                <a:gd name="T7" fmla="*/ 0 h 1626"/>
                <a:gd name="T8" fmla="*/ 424 w 424"/>
                <a:gd name="T9" fmla="*/ 2 h 1626"/>
                <a:gd name="T10" fmla="*/ 216 w 424"/>
                <a:gd name="T11" fmla="*/ 813 h 1626"/>
                <a:gd name="T12" fmla="*/ 8 w 424"/>
                <a:gd name="T13" fmla="*/ 1626 h 1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1626">
                  <a:moveTo>
                    <a:pt x="8" y="1626"/>
                  </a:moveTo>
                  <a:cubicBezTo>
                    <a:pt x="0" y="1624"/>
                    <a:pt x="0" y="1624"/>
                    <a:pt x="0" y="1624"/>
                  </a:cubicBezTo>
                  <a:cubicBezTo>
                    <a:pt x="72" y="1351"/>
                    <a:pt x="142" y="1076"/>
                    <a:pt x="208" y="811"/>
                  </a:cubicBezTo>
                  <a:cubicBezTo>
                    <a:pt x="275" y="545"/>
                    <a:pt x="345" y="273"/>
                    <a:pt x="417" y="0"/>
                  </a:cubicBezTo>
                  <a:cubicBezTo>
                    <a:pt x="424" y="2"/>
                    <a:pt x="424" y="2"/>
                    <a:pt x="424" y="2"/>
                  </a:cubicBezTo>
                  <a:cubicBezTo>
                    <a:pt x="352" y="274"/>
                    <a:pt x="282" y="549"/>
                    <a:pt x="216" y="813"/>
                  </a:cubicBezTo>
                  <a:cubicBezTo>
                    <a:pt x="150" y="1078"/>
                    <a:pt x="80" y="1353"/>
                    <a:pt x="8" y="16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615">
              <a:extLst>
                <a:ext uri="{FF2B5EF4-FFF2-40B4-BE49-F238E27FC236}">
                  <a16:creationId xmlns:a16="http://schemas.microsoft.com/office/drawing/2014/main" id="{3588A231-9F83-1F51-748E-E5A656BC99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37" y="2103"/>
              <a:ext cx="305" cy="888"/>
            </a:xfrm>
            <a:custGeom>
              <a:avLst/>
              <a:gdLst>
                <a:gd name="T0" fmla="*/ 8 w 563"/>
                <a:gd name="T1" fmla="*/ 1624 h 1624"/>
                <a:gd name="T2" fmla="*/ 0 w 563"/>
                <a:gd name="T3" fmla="*/ 1623 h 1624"/>
                <a:gd name="T4" fmla="*/ 277 w 563"/>
                <a:gd name="T5" fmla="*/ 811 h 1624"/>
                <a:gd name="T6" fmla="*/ 556 w 563"/>
                <a:gd name="T7" fmla="*/ 0 h 1624"/>
                <a:gd name="T8" fmla="*/ 563 w 563"/>
                <a:gd name="T9" fmla="*/ 2 h 1624"/>
                <a:gd name="T10" fmla="*/ 287 w 563"/>
                <a:gd name="T11" fmla="*/ 813 h 1624"/>
                <a:gd name="T12" fmla="*/ 8 w 563"/>
                <a:gd name="T13" fmla="*/ 1624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3" h="1624">
                  <a:moveTo>
                    <a:pt x="8" y="1624"/>
                  </a:moveTo>
                  <a:cubicBezTo>
                    <a:pt x="0" y="1623"/>
                    <a:pt x="0" y="1623"/>
                    <a:pt x="0" y="1623"/>
                  </a:cubicBezTo>
                  <a:cubicBezTo>
                    <a:pt x="93" y="1350"/>
                    <a:pt x="186" y="1081"/>
                    <a:pt x="277" y="811"/>
                  </a:cubicBezTo>
                  <a:cubicBezTo>
                    <a:pt x="370" y="542"/>
                    <a:pt x="463" y="273"/>
                    <a:pt x="556" y="0"/>
                  </a:cubicBezTo>
                  <a:cubicBezTo>
                    <a:pt x="563" y="2"/>
                    <a:pt x="563" y="2"/>
                    <a:pt x="563" y="2"/>
                  </a:cubicBezTo>
                  <a:cubicBezTo>
                    <a:pt x="470" y="275"/>
                    <a:pt x="377" y="544"/>
                    <a:pt x="287" y="813"/>
                  </a:cubicBezTo>
                  <a:cubicBezTo>
                    <a:pt x="194" y="1082"/>
                    <a:pt x="103" y="1352"/>
                    <a:pt x="8" y="1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5091655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карти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B151F8-E891-4704-991B-EFFC5BC144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gradFill>
              <a:gsLst>
                <a:gs pos="0">
                  <a:schemeClr val="bg1"/>
                </a:gs>
                <a:gs pos="2000">
                  <a:schemeClr val="bg1">
                    <a:alpha val="0"/>
                  </a:schemeClr>
                </a:gs>
                <a:gs pos="98000">
                  <a:schemeClr val="bg1">
                    <a:alpha val="0"/>
                  </a:schemeClr>
                </a:gs>
                <a:gs pos="90000">
                  <a:schemeClr val="bg1">
                    <a:alpha val="0"/>
                  </a:schemeClr>
                </a:gs>
              </a:gsLst>
            </a:gra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A784E055-9DAB-4484-A967-D1CD92744B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7" y="4481736"/>
            <a:ext cx="6985000" cy="7111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400" b="1">
                <a:latin typeface="+mj-lt"/>
              </a:defRPr>
            </a:lvl1pPr>
          </a:lstStyle>
          <a:p>
            <a:pPr lvl="0"/>
            <a:r>
              <a:rPr lang="ru-RU" dirty="0"/>
              <a:t>Какая-то важная мысль: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AF9A0B71-F08C-47C1-8284-3B7364493D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387" y="5272595"/>
            <a:ext cx="9937750" cy="1905355"/>
          </a:xfrm>
        </p:spPr>
        <p:txBody>
          <a:bodyPr>
            <a:spAutoFit/>
          </a:bodyPr>
          <a:lstStyle>
            <a:lvl1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r>
              <a:rPr lang="ru-RU" dirty="0"/>
              <a:t>Менее важная мысль номер один</a:t>
            </a:r>
          </a:p>
          <a:p>
            <a:pPr lvl="0"/>
            <a:r>
              <a:rPr lang="ru-RU" dirty="0"/>
              <a:t>Менее важная мысль номер два</a:t>
            </a:r>
          </a:p>
          <a:p>
            <a:pPr lvl="0"/>
            <a:r>
              <a:rPr lang="ru-RU" dirty="0"/>
              <a:t>Менее важная мысль номер три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0DC63E0-D763-4262-A085-92C076EF11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388" y="736599"/>
            <a:ext cx="13464320" cy="2881313"/>
          </a:xfrm>
        </p:spPr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EC744D6A-5BBC-4C78-91E3-127E54F652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4565554" y="0"/>
            <a:ext cx="9817200" cy="13715999"/>
          </a:xfrm>
          <a:noFill/>
        </p:spPr>
        <p:txBody>
          <a:bodyPr anchor="ctr"/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Вставьте рисунок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60A5940-2C81-1A5F-9CE7-4FF01B7B4D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5759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+ 3 иконки + белый фон v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8D286BAB-BDC5-4C82-BD46-4424CE39C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346EC6BF-052E-4BF3-8999-0A992345FF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7CAF5221-A872-470F-AAE3-E6B2C153F7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grpSp>
        <p:nvGrpSpPr>
          <p:cNvPr id="8" name="Группа 23">
            <a:extLst>
              <a:ext uri="{FF2B5EF4-FFF2-40B4-BE49-F238E27FC236}">
                <a16:creationId xmlns:a16="http://schemas.microsoft.com/office/drawing/2014/main" id="{07CE40F7-7E98-4F97-9AA6-0C297515279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9" name="Овал 16">
              <a:extLst>
                <a:ext uri="{FF2B5EF4-FFF2-40B4-BE49-F238E27FC236}">
                  <a16:creationId xmlns:a16="http://schemas.microsoft.com/office/drawing/2014/main" id="{AEDADD3A-0270-4A67-B460-110E92888DE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19">
              <a:extLst>
                <a:ext uri="{FF2B5EF4-FFF2-40B4-BE49-F238E27FC236}">
                  <a16:creationId xmlns:a16="http://schemas.microsoft.com/office/drawing/2014/main" id="{5F9810E2-5B8E-40F3-B3AB-4ED243D81D8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29B2AC-1B76-521D-C478-E4EE428F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710CFE-B9C6-A51A-F1CF-37720EB902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2" name="Группа 23">
            <a:extLst>
              <a:ext uri="{FF2B5EF4-FFF2-40B4-BE49-F238E27FC236}">
                <a16:creationId xmlns:a16="http://schemas.microsoft.com/office/drawing/2014/main" id="{FB228332-0B01-07AF-58A9-DEC7D452A71C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0B2CD0AF-CC06-DC6D-4CCD-D216B46BA473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19">
              <a:extLst>
                <a:ext uri="{FF2B5EF4-FFF2-40B4-BE49-F238E27FC236}">
                  <a16:creationId xmlns:a16="http://schemas.microsoft.com/office/drawing/2014/main" id="{332E7E08-FD86-84B2-0BD2-0356E70CBCF9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C7F4AA7C-C03D-9A06-F7E0-CD8F00AA4B11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0F6B50A2-3662-493B-6F7E-A553364A75C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19">
              <a:extLst>
                <a:ext uri="{FF2B5EF4-FFF2-40B4-BE49-F238E27FC236}">
                  <a16:creationId xmlns:a16="http://schemas.microsoft.com/office/drawing/2014/main" id="{3565394C-ACF8-D39F-3451-9ADFFCEC95FC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7397377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иконки + белый фон v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8D286BAB-BDC5-4C82-BD46-4424CE39C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346EC6BF-052E-4BF3-8999-0A992345FF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7CAF5221-A872-470F-AAE3-E6B2C153F7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grpSp>
        <p:nvGrpSpPr>
          <p:cNvPr id="8" name="Группа 23">
            <a:extLst>
              <a:ext uri="{FF2B5EF4-FFF2-40B4-BE49-F238E27FC236}">
                <a16:creationId xmlns:a16="http://schemas.microsoft.com/office/drawing/2014/main" id="{07CE40F7-7E98-4F97-9AA6-0C297515279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9" name="Овал 16">
              <a:extLst>
                <a:ext uri="{FF2B5EF4-FFF2-40B4-BE49-F238E27FC236}">
                  <a16:creationId xmlns:a16="http://schemas.microsoft.com/office/drawing/2014/main" id="{AEDADD3A-0270-4A67-B460-110E92888DE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19">
              <a:extLst>
                <a:ext uri="{FF2B5EF4-FFF2-40B4-BE49-F238E27FC236}">
                  <a16:creationId xmlns:a16="http://schemas.microsoft.com/office/drawing/2014/main" id="{5F9810E2-5B8E-40F3-B3AB-4ED243D81D8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29B2AC-1B76-521D-C478-E4EE428F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710CFE-B9C6-A51A-F1CF-37720EB902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6" name="Группа 23">
            <a:extLst>
              <a:ext uri="{FF2B5EF4-FFF2-40B4-BE49-F238E27FC236}">
                <a16:creationId xmlns:a16="http://schemas.microsoft.com/office/drawing/2014/main" id="{1C0DC78D-78A2-3B1B-598B-C6DAE5F65DBB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7" name="Овал 16">
              <a:extLst>
                <a:ext uri="{FF2B5EF4-FFF2-40B4-BE49-F238E27FC236}">
                  <a16:creationId xmlns:a16="http://schemas.microsoft.com/office/drawing/2014/main" id="{86BD11FA-892B-B95F-F99D-4DAD48593F1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19">
              <a:extLst>
                <a:ext uri="{FF2B5EF4-FFF2-40B4-BE49-F238E27FC236}">
                  <a16:creationId xmlns:a16="http://schemas.microsoft.com/office/drawing/2014/main" id="{0D886566-7837-F0BD-80FA-386D45CDDBCB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8B23F9EF-84FD-6B52-1C40-B112A52044D1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29829E46-6F30-3788-C480-8594AA3BD308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19">
              <a:extLst>
                <a:ext uri="{FF2B5EF4-FFF2-40B4-BE49-F238E27FC236}">
                  <a16:creationId xmlns:a16="http://schemas.microsoft.com/office/drawing/2014/main" id="{D3E10CDF-8FBE-2BC3-6D15-7C286825DD7C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1936039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+ 3 иконки + белый фон v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8D286BAB-BDC5-4C82-BD46-4424CE39C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346EC6BF-052E-4BF3-8999-0A992345FF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7CAF5221-A872-470F-AAE3-E6B2C153F7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grpSp>
        <p:nvGrpSpPr>
          <p:cNvPr id="8" name="Группа 23">
            <a:extLst>
              <a:ext uri="{FF2B5EF4-FFF2-40B4-BE49-F238E27FC236}">
                <a16:creationId xmlns:a16="http://schemas.microsoft.com/office/drawing/2014/main" id="{07CE40F7-7E98-4F97-9AA6-0C297515279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9" name="Овал 16">
              <a:extLst>
                <a:ext uri="{FF2B5EF4-FFF2-40B4-BE49-F238E27FC236}">
                  <a16:creationId xmlns:a16="http://schemas.microsoft.com/office/drawing/2014/main" id="{AEDADD3A-0270-4A67-B460-110E92888DE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19">
              <a:extLst>
                <a:ext uri="{FF2B5EF4-FFF2-40B4-BE49-F238E27FC236}">
                  <a16:creationId xmlns:a16="http://schemas.microsoft.com/office/drawing/2014/main" id="{5F9810E2-5B8E-40F3-B3AB-4ED243D81D8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29B2AC-1B76-521D-C478-E4EE428F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710CFE-B9C6-A51A-F1CF-37720EB902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2" name="Группа 23">
            <a:extLst>
              <a:ext uri="{FF2B5EF4-FFF2-40B4-BE49-F238E27FC236}">
                <a16:creationId xmlns:a16="http://schemas.microsoft.com/office/drawing/2014/main" id="{5060000F-6A97-F3AE-A449-05657F3D4793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F16872A0-0F48-629E-7CCC-0EAF8C93829C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19">
              <a:extLst>
                <a:ext uri="{FF2B5EF4-FFF2-40B4-BE49-F238E27FC236}">
                  <a16:creationId xmlns:a16="http://schemas.microsoft.com/office/drawing/2014/main" id="{2E3D2940-DADF-299D-5429-FBEA9D498ACF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23">
            <a:extLst>
              <a:ext uri="{FF2B5EF4-FFF2-40B4-BE49-F238E27FC236}">
                <a16:creationId xmlns:a16="http://schemas.microsoft.com/office/drawing/2014/main" id="{C5E37A56-2D8C-09BE-063E-4F9EE144584D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33" name="Овал 16">
              <a:extLst>
                <a:ext uri="{FF2B5EF4-FFF2-40B4-BE49-F238E27FC236}">
                  <a16:creationId xmlns:a16="http://schemas.microsoft.com/office/drawing/2014/main" id="{95608B5D-01CE-A249-8971-AE91E32DC8E0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19">
              <a:extLst>
                <a:ext uri="{FF2B5EF4-FFF2-40B4-BE49-F238E27FC236}">
                  <a16:creationId xmlns:a16="http://schemas.microsoft.com/office/drawing/2014/main" id="{1A3967E0-A424-2FFE-B336-04CEEC0533BC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929221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53" name="Group 618">
            <a:extLst>
              <a:ext uri="{FF2B5EF4-FFF2-40B4-BE49-F238E27FC236}">
                <a16:creationId xmlns:a16="http://schemas.microsoft.com/office/drawing/2014/main" id="{2737E315-6789-E8B6-5213-244B00569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034323" y="1381252"/>
            <a:ext cx="8096015" cy="6246471"/>
            <a:chOff x="4460" y="2231"/>
            <a:chExt cx="1427" cy="1101"/>
          </a:xfrm>
          <a:solidFill>
            <a:schemeClr val="accent2"/>
          </a:solidFill>
        </p:grpSpPr>
        <p:sp>
          <p:nvSpPr>
            <p:cNvPr id="54" name="Freeform 619">
              <a:extLst>
                <a:ext uri="{FF2B5EF4-FFF2-40B4-BE49-F238E27FC236}">
                  <a16:creationId xmlns:a16="http://schemas.microsoft.com/office/drawing/2014/main" id="{D491E379-5C16-FD4F-9D8D-4826BC6E6F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60" y="2231"/>
              <a:ext cx="1427" cy="1101"/>
            </a:xfrm>
            <a:custGeom>
              <a:avLst/>
              <a:gdLst>
                <a:gd name="T0" fmla="*/ 2834 w 2844"/>
                <a:gd name="T1" fmla="*/ 2172 h 2174"/>
                <a:gd name="T2" fmla="*/ 0 w 2844"/>
                <a:gd name="T3" fmla="*/ 2172 h 2174"/>
                <a:gd name="T4" fmla="*/ 2 w 2844"/>
                <a:gd name="T5" fmla="*/ 2165 h 2174"/>
                <a:gd name="T6" fmla="*/ 62 w 2844"/>
                <a:gd name="T7" fmla="*/ 1861 h 2174"/>
                <a:gd name="T8" fmla="*/ 424 w 2844"/>
                <a:gd name="T9" fmla="*/ 5 h 2174"/>
                <a:gd name="T10" fmla="*/ 424 w 2844"/>
                <a:gd name="T11" fmla="*/ 0 h 2174"/>
                <a:gd name="T12" fmla="*/ 2417 w 2844"/>
                <a:gd name="T13" fmla="*/ 0 h 2174"/>
                <a:gd name="T14" fmla="*/ 2417 w 2844"/>
                <a:gd name="T15" fmla="*/ 5 h 2174"/>
                <a:gd name="T16" fmla="*/ 2738 w 2844"/>
                <a:gd name="T17" fmla="*/ 1644 h 2174"/>
                <a:gd name="T18" fmla="*/ 2842 w 2844"/>
                <a:gd name="T19" fmla="*/ 2167 h 2174"/>
                <a:gd name="T20" fmla="*/ 2844 w 2844"/>
                <a:gd name="T21" fmla="*/ 2174 h 2174"/>
                <a:gd name="T22" fmla="*/ 2834 w 2844"/>
                <a:gd name="T23" fmla="*/ 2172 h 2174"/>
                <a:gd name="T24" fmla="*/ 15 w 2844"/>
                <a:gd name="T25" fmla="*/ 2160 h 2174"/>
                <a:gd name="T26" fmla="*/ 2827 w 2844"/>
                <a:gd name="T27" fmla="*/ 2160 h 2174"/>
                <a:gd name="T28" fmla="*/ 2726 w 2844"/>
                <a:gd name="T29" fmla="*/ 1644 h 2174"/>
                <a:gd name="T30" fmla="*/ 2407 w 2844"/>
                <a:gd name="T31" fmla="*/ 10 h 2174"/>
                <a:gd name="T32" fmla="*/ 1751 w 2844"/>
                <a:gd name="T33" fmla="*/ 12 h 2174"/>
                <a:gd name="T34" fmla="*/ 434 w 2844"/>
                <a:gd name="T35" fmla="*/ 12 h 2174"/>
                <a:gd name="T36" fmla="*/ 74 w 2844"/>
                <a:gd name="T37" fmla="*/ 1864 h 2174"/>
                <a:gd name="T38" fmla="*/ 15 w 2844"/>
                <a:gd name="T39" fmla="*/ 2160 h 2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44" h="2174">
                  <a:moveTo>
                    <a:pt x="2834" y="2172"/>
                  </a:moveTo>
                  <a:cubicBezTo>
                    <a:pt x="0" y="2172"/>
                    <a:pt x="0" y="2172"/>
                    <a:pt x="0" y="2172"/>
                  </a:cubicBezTo>
                  <a:cubicBezTo>
                    <a:pt x="2" y="2165"/>
                    <a:pt x="2" y="2165"/>
                    <a:pt x="2" y="2165"/>
                  </a:cubicBezTo>
                  <a:cubicBezTo>
                    <a:pt x="62" y="1861"/>
                    <a:pt x="62" y="1861"/>
                    <a:pt x="62" y="1861"/>
                  </a:cubicBezTo>
                  <a:cubicBezTo>
                    <a:pt x="183" y="1252"/>
                    <a:pt x="306" y="624"/>
                    <a:pt x="424" y="5"/>
                  </a:cubicBezTo>
                  <a:cubicBezTo>
                    <a:pt x="424" y="0"/>
                    <a:pt x="424" y="0"/>
                    <a:pt x="424" y="0"/>
                  </a:cubicBezTo>
                  <a:cubicBezTo>
                    <a:pt x="2417" y="0"/>
                    <a:pt x="2417" y="0"/>
                    <a:pt x="2417" y="0"/>
                  </a:cubicBezTo>
                  <a:cubicBezTo>
                    <a:pt x="2417" y="5"/>
                    <a:pt x="2417" y="5"/>
                    <a:pt x="2417" y="5"/>
                  </a:cubicBezTo>
                  <a:cubicBezTo>
                    <a:pt x="2523" y="552"/>
                    <a:pt x="2632" y="1107"/>
                    <a:pt x="2738" y="1644"/>
                  </a:cubicBezTo>
                  <a:cubicBezTo>
                    <a:pt x="2772" y="1819"/>
                    <a:pt x="2807" y="1992"/>
                    <a:pt x="2842" y="2167"/>
                  </a:cubicBezTo>
                  <a:cubicBezTo>
                    <a:pt x="2844" y="2174"/>
                    <a:pt x="2844" y="2174"/>
                    <a:pt x="2844" y="2174"/>
                  </a:cubicBezTo>
                  <a:lnTo>
                    <a:pt x="2834" y="2172"/>
                  </a:lnTo>
                  <a:close/>
                  <a:moveTo>
                    <a:pt x="15" y="2160"/>
                  </a:moveTo>
                  <a:cubicBezTo>
                    <a:pt x="2827" y="2160"/>
                    <a:pt x="2827" y="2160"/>
                    <a:pt x="2827" y="2160"/>
                  </a:cubicBezTo>
                  <a:cubicBezTo>
                    <a:pt x="2792" y="1987"/>
                    <a:pt x="2760" y="1817"/>
                    <a:pt x="2726" y="1644"/>
                  </a:cubicBezTo>
                  <a:cubicBezTo>
                    <a:pt x="2620" y="1109"/>
                    <a:pt x="2511" y="555"/>
                    <a:pt x="2407" y="10"/>
                  </a:cubicBezTo>
                  <a:cubicBezTo>
                    <a:pt x="1751" y="12"/>
                    <a:pt x="1751" y="12"/>
                    <a:pt x="1751" y="12"/>
                  </a:cubicBezTo>
                  <a:cubicBezTo>
                    <a:pt x="434" y="12"/>
                    <a:pt x="434" y="12"/>
                    <a:pt x="434" y="12"/>
                  </a:cubicBezTo>
                  <a:cubicBezTo>
                    <a:pt x="316" y="629"/>
                    <a:pt x="192" y="1257"/>
                    <a:pt x="74" y="1864"/>
                  </a:cubicBezTo>
                  <a:lnTo>
                    <a:pt x="15" y="2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620">
              <a:extLst>
                <a:ext uri="{FF2B5EF4-FFF2-40B4-BE49-F238E27FC236}">
                  <a16:creationId xmlns:a16="http://schemas.microsoft.com/office/drawing/2014/main" id="{3C3DDEFE-08D5-5A6F-E463-DF3FFDA795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90" y="3189"/>
              <a:ext cx="1365" cy="69"/>
            </a:xfrm>
            <a:custGeom>
              <a:avLst/>
              <a:gdLst>
                <a:gd name="T0" fmla="*/ 1381 w 2721"/>
                <a:gd name="T1" fmla="*/ 136 h 136"/>
                <a:gd name="T2" fmla="*/ 565 w 2721"/>
                <a:gd name="T3" fmla="*/ 69 h 136"/>
                <a:gd name="T4" fmla="*/ 0 w 2721"/>
                <a:gd name="T5" fmla="*/ 12 h 136"/>
                <a:gd name="T6" fmla="*/ 0 w 2721"/>
                <a:gd name="T7" fmla="*/ 0 h 136"/>
                <a:gd name="T8" fmla="*/ 568 w 2721"/>
                <a:gd name="T9" fmla="*/ 57 h 136"/>
                <a:gd name="T10" fmla="*/ 1381 w 2721"/>
                <a:gd name="T11" fmla="*/ 123 h 136"/>
                <a:gd name="T12" fmla="*/ 1386 w 2721"/>
                <a:gd name="T13" fmla="*/ 123 h 136"/>
                <a:gd name="T14" fmla="*/ 2176 w 2721"/>
                <a:gd name="T15" fmla="*/ 57 h 136"/>
                <a:gd name="T16" fmla="*/ 2721 w 2721"/>
                <a:gd name="T17" fmla="*/ 0 h 136"/>
                <a:gd name="T18" fmla="*/ 2721 w 2721"/>
                <a:gd name="T19" fmla="*/ 12 h 136"/>
                <a:gd name="T20" fmla="*/ 2176 w 2721"/>
                <a:gd name="T21" fmla="*/ 69 h 136"/>
                <a:gd name="T22" fmla="*/ 1384 w 2721"/>
                <a:gd name="T23" fmla="*/ 136 h 136"/>
                <a:gd name="T24" fmla="*/ 1381 w 2721"/>
                <a:gd name="T25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21" h="136">
                  <a:moveTo>
                    <a:pt x="1381" y="136"/>
                  </a:moveTo>
                  <a:cubicBezTo>
                    <a:pt x="1115" y="136"/>
                    <a:pt x="836" y="101"/>
                    <a:pt x="565" y="69"/>
                  </a:cubicBezTo>
                  <a:cubicBezTo>
                    <a:pt x="378" y="47"/>
                    <a:pt x="185" y="2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8" y="12"/>
                    <a:pt x="380" y="34"/>
                    <a:pt x="568" y="57"/>
                  </a:cubicBezTo>
                  <a:cubicBezTo>
                    <a:pt x="836" y="89"/>
                    <a:pt x="1115" y="123"/>
                    <a:pt x="1381" y="123"/>
                  </a:cubicBezTo>
                  <a:cubicBezTo>
                    <a:pt x="1384" y="123"/>
                    <a:pt x="1384" y="123"/>
                    <a:pt x="1386" y="123"/>
                  </a:cubicBezTo>
                  <a:cubicBezTo>
                    <a:pt x="1645" y="123"/>
                    <a:pt x="1917" y="89"/>
                    <a:pt x="2176" y="57"/>
                  </a:cubicBezTo>
                  <a:cubicBezTo>
                    <a:pt x="2356" y="34"/>
                    <a:pt x="2541" y="12"/>
                    <a:pt x="2721" y="0"/>
                  </a:cubicBezTo>
                  <a:cubicBezTo>
                    <a:pt x="2721" y="12"/>
                    <a:pt x="2721" y="12"/>
                    <a:pt x="2721" y="12"/>
                  </a:cubicBezTo>
                  <a:cubicBezTo>
                    <a:pt x="2541" y="25"/>
                    <a:pt x="2356" y="47"/>
                    <a:pt x="2176" y="69"/>
                  </a:cubicBezTo>
                  <a:cubicBezTo>
                    <a:pt x="1914" y="101"/>
                    <a:pt x="1645" y="136"/>
                    <a:pt x="1384" y="136"/>
                  </a:cubicBezTo>
                  <a:cubicBezTo>
                    <a:pt x="1386" y="136"/>
                    <a:pt x="1384" y="136"/>
                    <a:pt x="1381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621">
              <a:extLst>
                <a:ext uri="{FF2B5EF4-FFF2-40B4-BE49-F238E27FC236}">
                  <a16:creationId xmlns:a16="http://schemas.microsoft.com/office/drawing/2014/main" id="{4CE22E7D-D1BB-0B81-6782-862575A3C3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15" y="3063"/>
              <a:ext cx="1317" cy="87"/>
            </a:xfrm>
            <a:custGeom>
              <a:avLst/>
              <a:gdLst>
                <a:gd name="T0" fmla="*/ 1359 w 2626"/>
                <a:gd name="T1" fmla="*/ 140 h 173"/>
                <a:gd name="T2" fmla="*/ 0 w 2626"/>
                <a:gd name="T3" fmla="*/ 12 h 173"/>
                <a:gd name="T4" fmla="*/ 2 w 2626"/>
                <a:gd name="T5" fmla="*/ 0 h 173"/>
                <a:gd name="T6" fmla="*/ 2624 w 2626"/>
                <a:gd name="T7" fmla="*/ 0 h 173"/>
                <a:gd name="T8" fmla="*/ 2626 w 2626"/>
                <a:gd name="T9" fmla="*/ 12 h 173"/>
                <a:gd name="T10" fmla="*/ 1359 w 2626"/>
                <a:gd name="T11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26" h="173">
                  <a:moveTo>
                    <a:pt x="1359" y="140"/>
                  </a:moveTo>
                  <a:cubicBezTo>
                    <a:pt x="934" y="140"/>
                    <a:pt x="495" y="99"/>
                    <a:pt x="0" y="1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94" y="173"/>
                    <a:pt x="1753" y="173"/>
                    <a:pt x="2624" y="0"/>
                  </a:cubicBezTo>
                  <a:cubicBezTo>
                    <a:pt x="2626" y="12"/>
                    <a:pt x="2626" y="12"/>
                    <a:pt x="2626" y="12"/>
                  </a:cubicBezTo>
                  <a:cubicBezTo>
                    <a:pt x="2190" y="96"/>
                    <a:pt x="1783" y="140"/>
                    <a:pt x="1359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622">
              <a:extLst>
                <a:ext uri="{FF2B5EF4-FFF2-40B4-BE49-F238E27FC236}">
                  <a16:creationId xmlns:a16="http://schemas.microsoft.com/office/drawing/2014/main" id="{C2E57BB4-C67C-CAEA-D9BB-3C3F34AB8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7" y="2944"/>
              <a:ext cx="1273" cy="136"/>
            </a:xfrm>
            <a:custGeom>
              <a:avLst/>
              <a:gdLst>
                <a:gd name="T0" fmla="*/ 1320 w 2538"/>
                <a:gd name="T1" fmla="*/ 214 h 268"/>
                <a:gd name="T2" fmla="*/ 0 w 2538"/>
                <a:gd name="T3" fmla="*/ 12 h 268"/>
                <a:gd name="T4" fmla="*/ 2 w 2538"/>
                <a:gd name="T5" fmla="*/ 0 h 268"/>
                <a:gd name="T6" fmla="*/ 2533 w 2538"/>
                <a:gd name="T7" fmla="*/ 0 h 268"/>
                <a:gd name="T8" fmla="*/ 2538 w 2538"/>
                <a:gd name="T9" fmla="*/ 12 h 268"/>
                <a:gd name="T10" fmla="*/ 1320 w 2538"/>
                <a:gd name="T11" fmla="*/ 21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38" h="268">
                  <a:moveTo>
                    <a:pt x="1320" y="214"/>
                  </a:moveTo>
                  <a:cubicBezTo>
                    <a:pt x="905" y="214"/>
                    <a:pt x="474" y="148"/>
                    <a:pt x="0" y="1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45" y="268"/>
                    <a:pt x="1727" y="268"/>
                    <a:pt x="2533" y="0"/>
                  </a:cubicBezTo>
                  <a:cubicBezTo>
                    <a:pt x="2538" y="12"/>
                    <a:pt x="2538" y="12"/>
                    <a:pt x="2538" y="12"/>
                  </a:cubicBezTo>
                  <a:cubicBezTo>
                    <a:pt x="2131" y="145"/>
                    <a:pt x="1734" y="214"/>
                    <a:pt x="1320" y="2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Freeform 623">
              <a:extLst>
                <a:ext uri="{FF2B5EF4-FFF2-40B4-BE49-F238E27FC236}">
                  <a16:creationId xmlns:a16="http://schemas.microsoft.com/office/drawing/2014/main" id="{10662B9C-D7DC-717A-7012-9CF614F36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8" y="2834"/>
              <a:ext cx="1230" cy="121"/>
            </a:xfrm>
            <a:custGeom>
              <a:avLst/>
              <a:gdLst>
                <a:gd name="T0" fmla="*/ 1295 w 2452"/>
                <a:gd name="T1" fmla="*/ 192 h 239"/>
                <a:gd name="T2" fmla="*/ 0 w 2452"/>
                <a:gd name="T3" fmla="*/ 12 h 239"/>
                <a:gd name="T4" fmla="*/ 2 w 2452"/>
                <a:gd name="T5" fmla="*/ 0 h 239"/>
                <a:gd name="T6" fmla="*/ 2447 w 2452"/>
                <a:gd name="T7" fmla="*/ 0 h 239"/>
                <a:gd name="T8" fmla="*/ 2452 w 2452"/>
                <a:gd name="T9" fmla="*/ 12 h 239"/>
                <a:gd name="T10" fmla="*/ 1295 w 2452"/>
                <a:gd name="T11" fmla="*/ 19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52" h="239">
                  <a:moveTo>
                    <a:pt x="1295" y="192"/>
                  </a:moveTo>
                  <a:cubicBezTo>
                    <a:pt x="893" y="192"/>
                    <a:pt x="471" y="133"/>
                    <a:pt x="0" y="1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40" y="239"/>
                    <a:pt x="1692" y="239"/>
                    <a:pt x="2447" y="0"/>
                  </a:cubicBezTo>
                  <a:cubicBezTo>
                    <a:pt x="2452" y="12"/>
                    <a:pt x="2452" y="12"/>
                    <a:pt x="2452" y="12"/>
                  </a:cubicBezTo>
                  <a:cubicBezTo>
                    <a:pt x="2074" y="133"/>
                    <a:pt x="1694" y="192"/>
                    <a:pt x="1295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Freeform 624">
              <a:extLst>
                <a:ext uri="{FF2B5EF4-FFF2-40B4-BE49-F238E27FC236}">
                  <a16:creationId xmlns:a16="http://schemas.microsoft.com/office/drawing/2014/main" id="{151AB9E7-C2D5-0E0E-5EB1-5157F251A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0" y="2730"/>
              <a:ext cx="1191" cy="93"/>
            </a:xfrm>
            <a:custGeom>
              <a:avLst/>
              <a:gdLst>
                <a:gd name="T0" fmla="*/ 1335 w 2373"/>
                <a:gd name="T1" fmla="*/ 183 h 183"/>
                <a:gd name="T2" fmla="*/ 1310 w 2373"/>
                <a:gd name="T3" fmla="*/ 183 h 183"/>
                <a:gd name="T4" fmla="*/ 570 w 2373"/>
                <a:gd name="T5" fmla="*/ 94 h 183"/>
                <a:gd name="T6" fmla="*/ 0 w 2373"/>
                <a:gd name="T7" fmla="*/ 12 h 183"/>
                <a:gd name="T8" fmla="*/ 0 w 2373"/>
                <a:gd name="T9" fmla="*/ 0 h 183"/>
                <a:gd name="T10" fmla="*/ 573 w 2373"/>
                <a:gd name="T11" fmla="*/ 82 h 183"/>
                <a:gd name="T12" fmla="*/ 1312 w 2373"/>
                <a:gd name="T13" fmla="*/ 170 h 183"/>
                <a:gd name="T14" fmla="*/ 2030 w 2373"/>
                <a:gd name="T15" fmla="*/ 69 h 183"/>
                <a:gd name="T16" fmla="*/ 2371 w 2373"/>
                <a:gd name="T17" fmla="*/ 0 h 183"/>
                <a:gd name="T18" fmla="*/ 2373 w 2373"/>
                <a:gd name="T19" fmla="*/ 12 h 183"/>
                <a:gd name="T20" fmla="*/ 2033 w 2373"/>
                <a:gd name="T21" fmla="*/ 82 h 183"/>
                <a:gd name="T22" fmla="*/ 1335 w 2373"/>
                <a:gd name="T23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73" h="183">
                  <a:moveTo>
                    <a:pt x="1335" y="183"/>
                  </a:moveTo>
                  <a:cubicBezTo>
                    <a:pt x="1327" y="183"/>
                    <a:pt x="1317" y="183"/>
                    <a:pt x="1310" y="183"/>
                  </a:cubicBezTo>
                  <a:cubicBezTo>
                    <a:pt x="1066" y="180"/>
                    <a:pt x="814" y="136"/>
                    <a:pt x="570" y="94"/>
                  </a:cubicBezTo>
                  <a:cubicBezTo>
                    <a:pt x="383" y="62"/>
                    <a:pt x="190" y="27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0" y="15"/>
                    <a:pt x="385" y="49"/>
                    <a:pt x="573" y="82"/>
                  </a:cubicBezTo>
                  <a:cubicBezTo>
                    <a:pt x="817" y="123"/>
                    <a:pt x="1068" y="168"/>
                    <a:pt x="1312" y="170"/>
                  </a:cubicBezTo>
                  <a:cubicBezTo>
                    <a:pt x="1569" y="173"/>
                    <a:pt x="1793" y="123"/>
                    <a:pt x="2030" y="69"/>
                  </a:cubicBezTo>
                  <a:cubicBezTo>
                    <a:pt x="2141" y="45"/>
                    <a:pt x="2255" y="20"/>
                    <a:pt x="2371" y="0"/>
                  </a:cubicBezTo>
                  <a:cubicBezTo>
                    <a:pt x="2373" y="12"/>
                    <a:pt x="2373" y="12"/>
                    <a:pt x="2373" y="12"/>
                  </a:cubicBezTo>
                  <a:cubicBezTo>
                    <a:pt x="2257" y="32"/>
                    <a:pt x="2144" y="57"/>
                    <a:pt x="2033" y="82"/>
                  </a:cubicBezTo>
                  <a:cubicBezTo>
                    <a:pt x="1808" y="133"/>
                    <a:pt x="1581" y="183"/>
                    <a:pt x="1335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Freeform 625">
              <a:extLst>
                <a:ext uri="{FF2B5EF4-FFF2-40B4-BE49-F238E27FC236}">
                  <a16:creationId xmlns:a16="http://schemas.microsoft.com/office/drawing/2014/main" id="{F15BCDC6-76FC-7467-D2B4-C5760670B5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97" y="2636"/>
              <a:ext cx="1152" cy="68"/>
            </a:xfrm>
            <a:custGeom>
              <a:avLst/>
              <a:gdLst>
                <a:gd name="T0" fmla="*/ 1514 w 2294"/>
                <a:gd name="T1" fmla="*/ 103 h 135"/>
                <a:gd name="T2" fmla="*/ 772 w 2294"/>
                <a:gd name="T3" fmla="*/ 59 h 135"/>
                <a:gd name="T4" fmla="*/ 0 w 2294"/>
                <a:gd name="T5" fmla="*/ 12 h 135"/>
                <a:gd name="T6" fmla="*/ 0 w 2294"/>
                <a:gd name="T7" fmla="*/ 0 h 135"/>
                <a:gd name="T8" fmla="*/ 772 w 2294"/>
                <a:gd name="T9" fmla="*/ 47 h 135"/>
                <a:gd name="T10" fmla="*/ 2291 w 2294"/>
                <a:gd name="T11" fmla="*/ 0 h 135"/>
                <a:gd name="T12" fmla="*/ 2294 w 2294"/>
                <a:gd name="T13" fmla="*/ 12 h 135"/>
                <a:gd name="T14" fmla="*/ 1514 w 2294"/>
                <a:gd name="T15" fmla="*/ 10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4" h="135">
                  <a:moveTo>
                    <a:pt x="1514" y="103"/>
                  </a:moveTo>
                  <a:cubicBezTo>
                    <a:pt x="1268" y="103"/>
                    <a:pt x="1021" y="81"/>
                    <a:pt x="772" y="59"/>
                  </a:cubicBezTo>
                  <a:cubicBezTo>
                    <a:pt x="523" y="37"/>
                    <a:pt x="269" y="1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9" y="2"/>
                    <a:pt x="525" y="24"/>
                    <a:pt x="772" y="47"/>
                  </a:cubicBezTo>
                  <a:cubicBezTo>
                    <a:pt x="1278" y="93"/>
                    <a:pt x="1756" y="135"/>
                    <a:pt x="2291" y="0"/>
                  </a:cubicBezTo>
                  <a:cubicBezTo>
                    <a:pt x="2294" y="12"/>
                    <a:pt x="2294" y="12"/>
                    <a:pt x="2294" y="12"/>
                  </a:cubicBezTo>
                  <a:cubicBezTo>
                    <a:pt x="2025" y="79"/>
                    <a:pt x="1768" y="103"/>
                    <a:pt x="1514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Freeform 626">
              <a:extLst>
                <a:ext uri="{FF2B5EF4-FFF2-40B4-BE49-F238E27FC236}">
                  <a16:creationId xmlns:a16="http://schemas.microsoft.com/office/drawing/2014/main" id="{93BB6900-15F9-363C-35D3-D7DEFEC7E7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16" y="2529"/>
              <a:ext cx="1117" cy="42"/>
            </a:xfrm>
            <a:custGeom>
              <a:avLst/>
              <a:gdLst>
                <a:gd name="T0" fmla="*/ 1662 w 2227"/>
                <a:gd name="T1" fmla="*/ 74 h 82"/>
                <a:gd name="T2" fmla="*/ 1014 w 2227"/>
                <a:gd name="T3" fmla="*/ 50 h 82"/>
                <a:gd name="T4" fmla="*/ 0 w 2227"/>
                <a:gd name="T5" fmla="*/ 40 h 82"/>
                <a:gd name="T6" fmla="*/ 0 w 2227"/>
                <a:gd name="T7" fmla="*/ 27 h 82"/>
                <a:gd name="T8" fmla="*/ 1016 w 2227"/>
                <a:gd name="T9" fmla="*/ 37 h 82"/>
                <a:gd name="T10" fmla="*/ 2225 w 2227"/>
                <a:gd name="T11" fmla="*/ 27 h 82"/>
                <a:gd name="T12" fmla="*/ 2227 w 2227"/>
                <a:gd name="T13" fmla="*/ 40 h 82"/>
                <a:gd name="T14" fmla="*/ 1662 w 2227"/>
                <a:gd name="T15" fmla="*/ 7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7" h="82">
                  <a:moveTo>
                    <a:pt x="1662" y="74"/>
                  </a:moveTo>
                  <a:cubicBezTo>
                    <a:pt x="1443" y="74"/>
                    <a:pt x="1226" y="62"/>
                    <a:pt x="1014" y="50"/>
                  </a:cubicBezTo>
                  <a:cubicBezTo>
                    <a:pt x="681" y="32"/>
                    <a:pt x="338" y="13"/>
                    <a:pt x="0" y="4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340" y="0"/>
                    <a:pt x="683" y="20"/>
                    <a:pt x="1016" y="37"/>
                  </a:cubicBezTo>
                  <a:cubicBezTo>
                    <a:pt x="1411" y="59"/>
                    <a:pt x="1820" y="82"/>
                    <a:pt x="2225" y="27"/>
                  </a:cubicBezTo>
                  <a:cubicBezTo>
                    <a:pt x="2227" y="40"/>
                    <a:pt x="2227" y="40"/>
                    <a:pt x="2227" y="40"/>
                  </a:cubicBezTo>
                  <a:cubicBezTo>
                    <a:pt x="2037" y="67"/>
                    <a:pt x="1850" y="74"/>
                    <a:pt x="1662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Freeform 627">
              <a:extLst>
                <a:ext uri="{FF2B5EF4-FFF2-40B4-BE49-F238E27FC236}">
                  <a16:creationId xmlns:a16="http://schemas.microsoft.com/office/drawing/2014/main" id="{9F98E7DC-A846-AD2F-30E9-06B14E5E8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2" y="2417"/>
              <a:ext cx="1084" cy="48"/>
            </a:xfrm>
            <a:custGeom>
              <a:avLst/>
              <a:gdLst>
                <a:gd name="T0" fmla="*/ 2158 w 2161"/>
                <a:gd name="T1" fmla="*/ 94 h 94"/>
                <a:gd name="T2" fmla="*/ 1657 w 2161"/>
                <a:gd name="T3" fmla="*/ 55 h 94"/>
                <a:gd name="T4" fmla="*/ 1176 w 2161"/>
                <a:gd name="T5" fmla="*/ 15 h 94"/>
                <a:gd name="T6" fmla="*/ 508 w 2161"/>
                <a:gd name="T7" fmla="*/ 55 h 94"/>
                <a:gd name="T8" fmla="*/ 0 w 2161"/>
                <a:gd name="T9" fmla="*/ 92 h 94"/>
                <a:gd name="T10" fmla="*/ 0 w 2161"/>
                <a:gd name="T11" fmla="*/ 79 h 94"/>
                <a:gd name="T12" fmla="*/ 506 w 2161"/>
                <a:gd name="T13" fmla="*/ 42 h 94"/>
                <a:gd name="T14" fmla="*/ 1176 w 2161"/>
                <a:gd name="T15" fmla="*/ 3 h 94"/>
                <a:gd name="T16" fmla="*/ 1660 w 2161"/>
                <a:gd name="T17" fmla="*/ 42 h 94"/>
                <a:gd name="T18" fmla="*/ 2161 w 2161"/>
                <a:gd name="T19" fmla="*/ 82 h 94"/>
                <a:gd name="T20" fmla="*/ 2161 w 2161"/>
                <a:gd name="T21" fmla="*/ 94 h 94"/>
                <a:gd name="T22" fmla="*/ 2158 w 2161"/>
                <a:gd name="T23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61" h="94">
                  <a:moveTo>
                    <a:pt x="2158" y="94"/>
                  </a:moveTo>
                  <a:cubicBezTo>
                    <a:pt x="1990" y="94"/>
                    <a:pt x="1820" y="74"/>
                    <a:pt x="1657" y="55"/>
                  </a:cubicBezTo>
                  <a:cubicBezTo>
                    <a:pt x="1500" y="35"/>
                    <a:pt x="1337" y="18"/>
                    <a:pt x="1176" y="15"/>
                  </a:cubicBezTo>
                  <a:cubicBezTo>
                    <a:pt x="957" y="15"/>
                    <a:pt x="728" y="35"/>
                    <a:pt x="508" y="55"/>
                  </a:cubicBezTo>
                  <a:cubicBezTo>
                    <a:pt x="340" y="69"/>
                    <a:pt x="168" y="87"/>
                    <a:pt x="0" y="92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68" y="72"/>
                    <a:pt x="340" y="57"/>
                    <a:pt x="506" y="42"/>
                  </a:cubicBezTo>
                  <a:cubicBezTo>
                    <a:pt x="728" y="23"/>
                    <a:pt x="954" y="0"/>
                    <a:pt x="1176" y="3"/>
                  </a:cubicBezTo>
                  <a:cubicBezTo>
                    <a:pt x="1337" y="3"/>
                    <a:pt x="1502" y="23"/>
                    <a:pt x="1660" y="42"/>
                  </a:cubicBezTo>
                  <a:cubicBezTo>
                    <a:pt x="1823" y="62"/>
                    <a:pt x="1990" y="82"/>
                    <a:pt x="2161" y="82"/>
                  </a:cubicBezTo>
                  <a:cubicBezTo>
                    <a:pt x="2161" y="94"/>
                    <a:pt x="2161" y="94"/>
                    <a:pt x="2161" y="94"/>
                  </a:cubicBezTo>
                  <a:lnTo>
                    <a:pt x="2158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628">
              <a:extLst>
                <a:ext uri="{FF2B5EF4-FFF2-40B4-BE49-F238E27FC236}">
                  <a16:creationId xmlns:a16="http://schemas.microsoft.com/office/drawing/2014/main" id="{44F47539-7130-F3D9-0E14-B91E4A1C0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48" y="2341"/>
              <a:ext cx="1051" cy="46"/>
            </a:xfrm>
            <a:custGeom>
              <a:avLst/>
              <a:gdLst>
                <a:gd name="T0" fmla="*/ 49 w 2094"/>
                <a:gd name="T1" fmla="*/ 86 h 91"/>
                <a:gd name="T2" fmla="*/ 0 w 2094"/>
                <a:gd name="T3" fmla="*/ 86 h 91"/>
                <a:gd name="T4" fmla="*/ 0 w 2094"/>
                <a:gd name="T5" fmla="*/ 74 h 91"/>
                <a:gd name="T6" fmla="*/ 575 w 2094"/>
                <a:gd name="T7" fmla="*/ 39 h 91"/>
                <a:gd name="T8" fmla="*/ 1127 w 2094"/>
                <a:gd name="T9" fmla="*/ 5 h 91"/>
                <a:gd name="T10" fmla="*/ 1569 w 2094"/>
                <a:gd name="T11" fmla="*/ 39 h 91"/>
                <a:gd name="T12" fmla="*/ 2094 w 2094"/>
                <a:gd name="T13" fmla="*/ 74 h 91"/>
                <a:gd name="T14" fmla="*/ 2094 w 2094"/>
                <a:gd name="T15" fmla="*/ 86 h 91"/>
                <a:gd name="T16" fmla="*/ 1566 w 2094"/>
                <a:gd name="T17" fmla="*/ 52 h 91"/>
                <a:gd name="T18" fmla="*/ 1125 w 2094"/>
                <a:gd name="T19" fmla="*/ 17 h 91"/>
                <a:gd name="T20" fmla="*/ 575 w 2094"/>
                <a:gd name="T21" fmla="*/ 52 h 91"/>
                <a:gd name="T22" fmla="*/ 49 w 2094"/>
                <a:gd name="T23" fmla="*/ 8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94" h="91">
                  <a:moveTo>
                    <a:pt x="49" y="86"/>
                  </a:moveTo>
                  <a:cubicBezTo>
                    <a:pt x="32" y="86"/>
                    <a:pt x="15" y="86"/>
                    <a:pt x="0" y="8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92" y="79"/>
                    <a:pt x="387" y="57"/>
                    <a:pt x="575" y="39"/>
                  </a:cubicBezTo>
                  <a:cubicBezTo>
                    <a:pt x="755" y="20"/>
                    <a:pt x="942" y="0"/>
                    <a:pt x="1127" y="5"/>
                  </a:cubicBezTo>
                  <a:cubicBezTo>
                    <a:pt x="1275" y="5"/>
                    <a:pt x="1426" y="22"/>
                    <a:pt x="1569" y="39"/>
                  </a:cubicBezTo>
                  <a:cubicBezTo>
                    <a:pt x="1739" y="59"/>
                    <a:pt x="1914" y="79"/>
                    <a:pt x="2094" y="74"/>
                  </a:cubicBezTo>
                  <a:cubicBezTo>
                    <a:pt x="2094" y="86"/>
                    <a:pt x="2094" y="86"/>
                    <a:pt x="2094" y="86"/>
                  </a:cubicBezTo>
                  <a:cubicBezTo>
                    <a:pt x="1914" y="91"/>
                    <a:pt x="1736" y="69"/>
                    <a:pt x="1566" y="52"/>
                  </a:cubicBezTo>
                  <a:cubicBezTo>
                    <a:pt x="1423" y="34"/>
                    <a:pt x="1273" y="20"/>
                    <a:pt x="1125" y="17"/>
                  </a:cubicBezTo>
                  <a:cubicBezTo>
                    <a:pt x="942" y="15"/>
                    <a:pt x="755" y="34"/>
                    <a:pt x="575" y="52"/>
                  </a:cubicBezTo>
                  <a:cubicBezTo>
                    <a:pt x="402" y="69"/>
                    <a:pt x="227" y="86"/>
                    <a:pt x="4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629">
              <a:extLst>
                <a:ext uri="{FF2B5EF4-FFF2-40B4-BE49-F238E27FC236}">
                  <a16:creationId xmlns:a16="http://schemas.microsoft.com/office/drawing/2014/main" id="{F0B1C8FE-873B-8B16-2A80-A9A5F2CE7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2" y="2303"/>
              <a:ext cx="1022" cy="9"/>
            </a:xfrm>
            <a:custGeom>
              <a:avLst/>
              <a:gdLst>
                <a:gd name="T0" fmla="*/ 977 w 2037"/>
                <a:gd name="T1" fmla="*/ 17 h 17"/>
                <a:gd name="T2" fmla="*/ 0 w 2037"/>
                <a:gd name="T3" fmla="*/ 12 h 17"/>
                <a:gd name="T4" fmla="*/ 0 w 2037"/>
                <a:gd name="T5" fmla="*/ 0 h 17"/>
                <a:gd name="T6" fmla="*/ 2037 w 2037"/>
                <a:gd name="T7" fmla="*/ 0 h 17"/>
                <a:gd name="T8" fmla="*/ 2037 w 2037"/>
                <a:gd name="T9" fmla="*/ 12 h 17"/>
                <a:gd name="T10" fmla="*/ 977 w 2037"/>
                <a:gd name="T1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7" h="17">
                  <a:moveTo>
                    <a:pt x="977" y="17"/>
                  </a:moveTo>
                  <a:cubicBezTo>
                    <a:pt x="639" y="17"/>
                    <a:pt x="316" y="15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29" y="7"/>
                    <a:pt x="1295" y="7"/>
                    <a:pt x="2037" y="0"/>
                  </a:cubicBezTo>
                  <a:cubicBezTo>
                    <a:pt x="2037" y="12"/>
                    <a:pt x="2037" y="12"/>
                    <a:pt x="2037" y="12"/>
                  </a:cubicBezTo>
                  <a:cubicBezTo>
                    <a:pt x="1667" y="15"/>
                    <a:pt x="1315" y="17"/>
                    <a:pt x="97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5" name="Freeform 630">
              <a:extLst>
                <a:ext uri="{FF2B5EF4-FFF2-40B4-BE49-F238E27FC236}">
                  <a16:creationId xmlns:a16="http://schemas.microsoft.com/office/drawing/2014/main" id="{76C78FD4-4357-9EAD-5AE5-B071C4CA7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6" y="2232"/>
              <a:ext cx="180" cy="1097"/>
            </a:xfrm>
            <a:custGeom>
              <a:avLst/>
              <a:gdLst>
                <a:gd name="T0" fmla="*/ 348 w 358"/>
                <a:gd name="T1" fmla="*/ 2165 h 2165"/>
                <a:gd name="T2" fmla="*/ 296 w 358"/>
                <a:gd name="T3" fmla="*/ 1561 h 2165"/>
                <a:gd name="T4" fmla="*/ 237 w 358"/>
                <a:gd name="T5" fmla="*/ 920 h 2165"/>
                <a:gd name="T6" fmla="*/ 121 w 358"/>
                <a:gd name="T7" fmla="*/ 476 h 2165"/>
                <a:gd name="T8" fmla="*/ 0 w 358"/>
                <a:gd name="T9" fmla="*/ 3 h 2165"/>
                <a:gd name="T10" fmla="*/ 12 w 358"/>
                <a:gd name="T11" fmla="*/ 0 h 2165"/>
                <a:gd name="T12" fmla="*/ 131 w 358"/>
                <a:gd name="T13" fmla="*/ 471 h 2165"/>
                <a:gd name="T14" fmla="*/ 247 w 358"/>
                <a:gd name="T15" fmla="*/ 915 h 2165"/>
                <a:gd name="T16" fmla="*/ 306 w 358"/>
                <a:gd name="T17" fmla="*/ 1556 h 2165"/>
                <a:gd name="T18" fmla="*/ 358 w 358"/>
                <a:gd name="T19" fmla="*/ 2158 h 2165"/>
                <a:gd name="T20" fmla="*/ 348 w 358"/>
                <a:gd name="T21" fmla="*/ 2165 h 2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" h="2165">
                  <a:moveTo>
                    <a:pt x="348" y="2165"/>
                  </a:moveTo>
                  <a:cubicBezTo>
                    <a:pt x="318" y="1965"/>
                    <a:pt x="306" y="1761"/>
                    <a:pt x="296" y="1561"/>
                  </a:cubicBezTo>
                  <a:cubicBezTo>
                    <a:pt x="284" y="1351"/>
                    <a:pt x="271" y="1132"/>
                    <a:pt x="237" y="920"/>
                  </a:cubicBezTo>
                  <a:cubicBezTo>
                    <a:pt x="212" y="770"/>
                    <a:pt x="165" y="622"/>
                    <a:pt x="121" y="476"/>
                  </a:cubicBezTo>
                  <a:cubicBezTo>
                    <a:pt x="71" y="323"/>
                    <a:pt x="22" y="163"/>
                    <a:pt x="0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34" y="161"/>
                    <a:pt x="84" y="318"/>
                    <a:pt x="131" y="471"/>
                  </a:cubicBezTo>
                  <a:cubicBezTo>
                    <a:pt x="175" y="614"/>
                    <a:pt x="222" y="765"/>
                    <a:pt x="247" y="915"/>
                  </a:cubicBezTo>
                  <a:cubicBezTo>
                    <a:pt x="281" y="1127"/>
                    <a:pt x="293" y="1347"/>
                    <a:pt x="306" y="1556"/>
                  </a:cubicBezTo>
                  <a:cubicBezTo>
                    <a:pt x="318" y="1753"/>
                    <a:pt x="328" y="1958"/>
                    <a:pt x="358" y="2158"/>
                  </a:cubicBezTo>
                  <a:lnTo>
                    <a:pt x="348" y="2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6" name="Freeform 631">
              <a:extLst>
                <a:ext uri="{FF2B5EF4-FFF2-40B4-BE49-F238E27FC236}">
                  <a16:creationId xmlns:a16="http://schemas.microsoft.com/office/drawing/2014/main" id="{CA59AFC3-0D77-C335-3A2A-5BECFC1D96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7" y="2234"/>
              <a:ext cx="171" cy="1095"/>
            </a:xfrm>
            <a:custGeom>
              <a:avLst/>
              <a:gdLst>
                <a:gd name="T0" fmla="*/ 269 w 341"/>
                <a:gd name="T1" fmla="*/ 2162 h 2162"/>
                <a:gd name="T2" fmla="*/ 294 w 341"/>
                <a:gd name="T3" fmla="*/ 1593 h 2162"/>
                <a:gd name="T4" fmla="*/ 311 w 341"/>
                <a:gd name="T5" fmla="*/ 961 h 2162"/>
                <a:gd name="T6" fmla="*/ 153 w 341"/>
                <a:gd name="T7" fmla="*/ 463 h 2162"/>
                <a:gd name="T8" fmla="*/ 0 w 341"/>
                <a:gd name="T9" fmla="*/ 2 h 2162"/>
                <a:gd name="T10" fmla="*/ 13 w 341"/>
                <a:gd name="T11" fmla="*/ 0 h 2162"/>
                <a:gd name="T12" fmla="*/ 163 w 341"/>
                <a:gd name="T13" fmla="*/ 461 h 2162"/>
                <a:gd name="T14" fmla="*/ 321 w 341"/>
                <a:gd name="T15" fmla="*/ 961 h 2162"/>
                <a:gd name="T16" fmla="*/ 304 w 341"/>
                <a:gd name="T17" fmla="*/ 1595 h 2162"/>
                <a:gd name="T18" fmla="*/ 279 w 341"/>
                <a:gd name="T19" fmla="*/ 2162 h 2162"/>
                <a:gd name="T20" fmla="*/ 269 w 341"/>
                <a:gd name="T21" fmla="*/ 2162 h 2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1" h="2162">
                  <a:moveTo>
                    <a:pt x="269" y="2162"/>
                  </a:moveTo>
                  <a:cubicBezTo>
                    <a:pt x="259" y="1972"/>
                    <a:pt x="277" y="1780"/>
                    <a:pt x="294" y="1593"/>
                  </a:cubicBezTo>
                  <a:cubicBezTo>
                    <a:pt x="314" y="1385"/>
                    <a:pt x="331" y="1171"/>
                    <a:pt x="311" y="961"/>
                  </a:cubicBezTo>
                  <a:cubicBezTo>
                    <a:pt x="294" y="781"/>
                    <a:pt x="222" y="619"/>
                    <a:pt x="153" y="463"/>
                  </a:cubicBezTo>
                  <a:cubicBezTo>
                    <a:pt x="89" y="320"/>
                    <a:pt x="22" y="168"/>
                    <a:pt x="0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35" y="165"/>
                    <a:pt x="99" y="315"/>
                    <a:pt x="163" y="461"/>
                  </a:cubicBezTo>
                  <a:cubicBezTo>
                    <a:pt x="232" y="619"/>
                    <a:pt x="304" y="779"/>
                    <a:pt x="321" y="961"/>
                  </a:cubicBezTo>
                  <a:cubicBezTo>
                    <a:pt x="341" y="1171"/>
                    <a:pt x="321" y="1385"/>
                    <a:pt x="304" y="1595"/>
                  </a:cubicBezTo>
                  <a:cubicBezTo>
                    <a:pt x="286" y="1780"/>
                    <a:pt x="269" y="1972"/>
                    <a:pt x="279" y="2162"/>
                  </a:cubicBezTo>
                  <a:lnTo>
                    <a:pt x="269" y="21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7" name="Freeform 632">
              <a:extLst>
                <a:ext uri="{FF2B5EF4-FFF2-40B4-BE49-F238E27FC236}">
                  <a16:creationId xmlns:a16="http://schemas.microsoft.com/office/drawing/2014/main" id="{556BCD99-6534-313B-B0DD-119555EAF4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6" y="2235"/>
              <a:ext cx="200" cy="1094"/>
            </a:xfrm>
            <a:custGeom>
              <a:avLst/>
              <a:gdLst>
                <a:gd name="T0" fmla="*/ 204 w 399"/>
                <a:gd name="T1" fmla="*/ 2160 h 2160"/>
                <a:gd name="T2" fmla="*/ 192 w 399"/>
                <a:gd name="T3" fmla="*/ 2160 h 2160"/>
                <a:gd name="T4" fmla="*/ 283 w 399"/>
                <a:gd name="T5" fmla="*/ 1600 h 2160"/>
                <a:gd name="T6" fmla="*/ 370 w 399"/>
                <a:gd name="T7" fmla="*/ 982 h 2160"/>
                <a:gd name="T8" fmla="*/ 185 w 399"/>
                <a:gd name="T9" fmla="*/ 486 h 2160"/>
                <a:gd name="T10" fmla="*/ 0 w 399"/>
                <a:gd name="T11" fmla="*/ 0 h 2160"/>
                <a:gd name="T12" fmla="*/ 12 w 399"/>
                <a:gd name="T13" fmla="*/ 0 h 2160"/>
                <a:gd name="T14" fmla="*/ 197 w 399"/>
                <a:gd name="T15" fmla="*/ 481 h 2160"/>
                <a:gd name="T16" fmla="*/ 385 w 399"/>
                <a:gd name="T17" fmla="*/ 982 h 2160"/>
                <a:gd name="T18" fmla="*/ 298 w 399"/>
                <a:gd name="T19" fmla="*/ 1605 h 2160"/>
                <a:gd name="T20" fmla="*/ 204 w 399"/>
                <a:gd name="T21" fmla="*/ 2160 h 2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2160">
                  <a:moveTo>
                    <a:pt x="204" y="2160"/>
                  </a:moveTo>
                  <a:cubicBezTo>
                    <a:pt x="192" y="2160"/>
                    <a:pt x="192" y="2160"/>
                    <a:pt x="192" y="2160"/>
                  </a:cubicBezTo>
                  <a:cubicBezTo>
                    <a:pt x="195" y="1973"/>
                    <a:pt x="239" y="1783"/>
                    <a:pt x="283" y="1600"/>
                  </a:cubicBezTo>
                  <a:cubicBezTo>
                    <a:pt x="333" y="1396"/>
                    <a:pt x="385" y="1184"/>
                    <a:pt x="370" y="982"/>
                  </a:cubicBezTo>
                  <a:cubicBezTo>
                    <a:pt x="355" y="797"/>
                    <a:pt x="269" y="639"/>
                    <a:pt x="185" y="486"/>
                  </a:cubicBezTo>
                  <a:cubicBezTo>
                    <a:pt x="103" y="338"/>
                    <a:pt x="19" y="183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9" y="180"/>
                    <a:pt x="113" y="333"/>
                    <a:pt x="197" y="481"/>
                  </a:cubicBezTo>
                  <a:cubicBezTo>
                    <a:pt x="281" y="634"/>
                    <a:pt x="370" y="792"/>
                    <a:pt x="385" y="982"/>
                  </a:cubicBezTo>
                  <a:cubicBezTo>
                    <a:pt x="399" y="1186"/>
                    <a:pt x="348" y="1398"/>
                    <a:pt x="298" y="1605"/>
                  </a:cubicBezTo>
                  <a:cubicBezTo>
                    <a:pt x="251" y="1785"/>
                    <a:pt x="207" y="1975"/>
                    <a:pt x="204" y="2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8" name="Freeform 633">
              <a:extLst>
                <a:ext uri="{FF2B5EF4-FFF2-40B4-BE49-F238E27FC236}">
                  <a16:creationId xmlns:a16="http://schemas.microsoft.com/office/drawing/2014/main" id="{8C9AC634-ABB1-42DA-6C0C-326205AC1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5" y="2234"/>
              <a:ext cx="155" cy="1096"/>
            </a:xfrm>
            <a:custGeom>
              <a:avLst/>
              <a:gdLst>
                <a:gd name="T0" fmla="*/ 128 w 308"/>
                <a:gd name="T1" fmla="*/ 2165 h 2165"/>
                <a:gd name="T2" fmla="*/ 116 w 308"/>
                <a:gd name="T3" fmla="*/ 2165 h 2165"/>
                <a:gd name="T4" fmla="*/ 202 w 308"/>
                <a:gd name="T5" fmla="*/ 1664 h 2165"/>
                <a:gd name="T6" fmla="*/ 291 w 308"/>
                <a:gd name="T7" fmla="*/ 1021 h 2165"/>
                <a:gd name="T8" fmla="*/ 133 w 308"/>
                <a:gd name="T9" fmla="*/ 419 h 2165"/>
                <a:gd name="T10" fmla="*/ 0 w 308"/>
                <a:gd name="T11" fmla="*/ 2 h 2165"/>
                <a:gd name="T12" fmla="*/ 12 w 308"/>
                <a:gd name="T13" fmla="*/ 0 h 2165"/>
                <a:gd name="T14" fmla="*/ 145 w 308"/>
                <a:gd name="T15" fmla="*/ 417 h 2165"/>
                <a:gd name="T16" fmla="*/ 301 w 308"/>
                <a:gd name="T17" fmla="*/ 1021 h 2165"/>
                <a:gd name="T18" fmla="*/ 212 w 308"/>
                <a:gd name="T19" fmla="*/ 1667 h 2165"/>
                <a:gd name="T20" fmla="*/ 128 w 308"/>
                <a:gd name="T21" fmla="*/ 2165 h 2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8" h="2165">
                  <a:moveTo>
                    <a:pt x="128" y="2165"/>
                  </a:moveTo>
                  <a:cubicBezTo>
                    <a:pt x="116" y="2165"/>
                    <a:pt x="116" y="2165"/>
                    <a:pt x="116" y="2165"/>
                  </a:cubicBezTo>
                  <a:cubicBezTo>
                    <a:pt x="128" y="1999"/>
                    <a:pt x="165" y="1829"/>
                    <a:pt x="202" y="1664"/>
                  </a:cubicBezTo>
                  <a:cubicBezTo>
                    <a:pt x="249" y="1452"/>
                    <a:pt x="298" y="1235"/>
                    <a:pt x="291" y="1021"/>
                  </a:cubicBezTo>
                  <a:cubicBezTo>
                    <a:pt x="281" y="809"/>
                    <a:pt x="207" y="611"/>
                    <a:pt x="133" y="419"/>
                  </a:cubicBezTo>
                  <a:cubicBezTo>
                    <a:pt x="81" y="283"/>
                    <a:pt x="29" y="145"/>
                    <a:pt x="0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2" y="143"/>
                    <a:pt x="93" y="281"/>
                    <a:pt x="145" y="417"/>
                  </a:cubicBezTo>
                  <a:cubicBezTo>
                    <a:pt x="219" y="609"/>
                    <a:pt x="293" y="806"/>
                    <a:pt x="301" y="1021"/>
                  </a:cubicBezTo>
                  <a:cubicBezTo>
                    <a:pt x="308" y="1235"/>
                    <a:pt x="259" y="1455"/>
                    <a:pt x="212" y="1667"/>
                  </a:cubicBezTo>
                  <a:cubicBezTo>
                    <a:pt x="177" y="1829"/>
                    <a:pt x="140" y="1999"/>
                    <a:pt x="128" y="2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9" name="Freeform 634">
              <a:extLst>
                <a:ext uri="{FF2B5EF4-FFF2-40B4-BE49-F238E27FC236}">
                  <a16:creationId xmlns:a16="http://schemas.microsoft.com/office/drawing/2014/main" id="{E13E6D8D-73B2-A539-1E41-DE9646D4D8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5" y="2234"/>
              <a:ext cx="119" cy="1097"/>
            </a:xfrm>
            <a:custGeom>
              <a:avLst/>
              <a:gdLst>
                <a:gd name="T0" fmla="*/ 51 w 236"/>
                <a:gd name="T1" fmla="*/ 2167 h 2167"/>
                <a:gd name="T2" fmla="*/ 39 w 236"/>
                <a:gd name="T3" fmla="*/ 2165 h 2167"/>
                <a:gd name="T4" fmla="*/ 69 w 236"/>
                <a:gd name="T5" fmla="*/ 1916 h 2167"/>
                <a:gd name="T6" fmla="*/ 0 w 236"/>
                <a:gd name="T7" fmla="*/ 5 h 2167"/>
                <a:gd name="T8" fmla="*/ 12 w 236"/>
                <a:gd name="T9" fmla="*/ 0 h 2167"/>
                <a:gd name="T10" fmla="*/ 81 w 236"/>
                <a:gd name="T11" fmla="*/ 1918 h 2167"/>
                <a:gd name="T12" fmla="*/ 51 w 236"/>
                <a:gd name="T13" fmla="*/ 2167 h 2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167">
                  <a:moveTo>
                    <a:pt x="51" y="2167"/>
                  </a:moveTo>
                  <a:cubicBezTo>
                    <a:pt x="39" y="2165"/>
                    <a:pt x="39" y="2165"/>
                    <a:pt x="39" y="2165"/>
                  </a:cubicBezTo>
                  <a:cubicBezTo>
                    <a:pt x="49" y="2081"/>
                    <a:pt x="59" y="1997"/>
                    <a:pt x="69" y="1916"/>
                  </a:cubicBezTo>
                  <a:cubicBezTo>
                    <a:pt x="148" y="1265"/>
                    <a:pt x="224" y="648"/>
                    <a:pt x="0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36" y="648"/>
                    <a:pt x="160" y="1265"/>
                    <a:pt x="81" y="1918"/>
                  </a:cubicBezTo>
                  <a:cubicBezTo>
                    <a:pt x="71" y="1999"/>
                    <a:pt x="61" y="2083"/>
                    <a:pt x="51" y="21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0" name="Freeform 635">
              <a:extLst>
                <a:ext uri="{FF2B5EF4-FFF2-40B4-BE49-F238E27FC236}">
                  <a16:creationId xmlns:a16="http://schemas.microsoft.com/office/drawing/2014/main" id="{2991BA84-CF40-1DA8-3675-78009BD49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6" y="2234"/>
              <a:ext cx="77" cy="1097"/>
            </a:xfrm>
            <a:custGeom>
              <a:avLst/>
              <a:gdLst>
                <a:gd name="T0" fmla="*/ 12 w 153"/>
                <a:gd name="T1" fmla="*/ 2167 h 2167"/>
                <a:gd name="T2" fmla="*/ 0 w 153"/>
                <a:gd name="T3" fmla="*/ 2165 h 2167"/>
                <a:gd name="T4" fmla="*/ 39 w 153"/>
                <a:gd name="T5" fmla="*/ 2 h 2167"/>
                <a:gd name="T6" fmla="*/ 51 w 153"/>
                <a:gd name="T7" fmla="*/ 0 h 2167"/>
                <a:gd name="T8" fmla="*/ 12 w 153"/>
                <a:gd name="T9" fmla="*/ 2167 h 2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2167">
                  <a:moveTo>
                    <a:pt x="12" y="2167"/>
                  </a:moveTo>
                  <a:cubicBezTo>
                    <a:pt x="0" y="2165"/>
                    <a:pt x="0" y="2165"/>
                    <a:pt x="0" y="2165"/>
                  </a:cubicBezTo>
                  <a:cubicBezTo>
                    <a:pt x="93" y="1546"/>
                    <a:pt x="140" y="636"/>
                    <a:pt x="39" y="2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153" y="636"/>
                    <a:pt x="106" y="1546"/>
                    <a:pt x="12" y="21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1" name="Freeform 636">
              <a:extLst>
                <a:ext uri="{FF2B5EF4-FFF2-40B4-BE49-F238E27FC236}">
                  <a16:creationId xmlns:a16="http://schemas.microsoft.com/office/drawing/2014/main" id="{68E87018-9CA6-52EB-20EB-54471F6B3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1" y="2234"/>
              <a:ext cx="98" cy="1096"/>
            </a:xfrm>
            <a:custGeom>
              <a:avLst/>
              <a:gdLst>
                <a:gd name="T0" fmla="*/ 22 w 195"/>
                <a:gd name="T1" fmla="*/ 2165 h 2165"/>
                <a:gd name="T2" fmla="*/ 10 w 195"/>
                <a:gd name="T3" fmla="*/ 2162 h 2165"/>
                <a:gd name="T4" fmla="*/ 27 w 195"/>
                <a:gd name="T5" fmla="*/ 1450 h 2165"/>
                <a:gd name="T6" fmla="*/ 10 w 195"/>
                <a:gd name="T7" fmla="*/ 974 h 2165"/>
                <a:gd name="T8" fmla="*/ 81 w 195"/>
                <a:gd name="T9" fmla="*/ 594 h 2165"/>
                <a:gd name="T10" fmla="*/ 126 w 195"/>
                <a:gd name="T11" fmla="*/ 2 h 2165"/>
                <a:gd name="T12" fmla="*/ 138 w 195"/>
                <a:gd name="T13" fmla="*/ 0 h 2165"/>
                <a:gd name="T14" fmla="*/ 93 w 195"/>
                <a:gd name="T15" fmla="*/ 599 h 2165"/>
                <a:gd name="T16" fmla="*/ 22 w 195"/>
                <a:gd name="T17" fmla="*/ 974 h 2165"/>
                <a:gd name="T18" fmla="*/ 39 w 195"/>
                <a:gd name="T19" fmla="*/ 1450 h 2165"/>
                <a:gd name="T20" fmla="*/ 22 w 195"/>
                <a:gd name="T21" fmla="*/ 2165 h 2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5" h="2165">
                  <a:moveTo>
                    <a:pt x="22" y="2165"/>
                  </a:moveTo>
                  <a:cubicBezTo>
                    <a:pt x="10" y="2162"/>
                    <a:pt x="10" y="2162"/>
                    <a:pt x="10" y="2162"/>
                  </a:cubicBezTo>
                  <a:cubicBezTo>
                    <a:pt x="66" y="1906"/>
                    <a:pt x="47" y="1684"/>
                    <a:pt x="27" y="1450"/>
                  </a:cubicBezTo>
                  <a:cubicBezTo>
                    <a:pt x="15" y="1299"/>
                    <a:pt x="0" y="1141"/>
                    <a:pt x="10" y="974"/>
                  </a:cubicBezTo>
                  <a:cubicBezTo>
                    <a:pt x="17" y="841"/>
                    <a:pt x="49" y="717"/>
                    <a:pt x="81" y="594"/>
                  </a:cubicBezTo>
                  <a:cubicBezTo>
                    <a:pt x="133" y="397"/>
                    <a:pt x="182" y="212"/>
                    <a:pt x="126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95" y="212"/>
                    <a:pt x="145" y="399"/>
                    <a:pt x="93" y="599"/>
                  </a:cubicBezTo>
                  <a:cubicBezTo>
                    <a:pt x="61" y="720"/>
                    <a:pt x="29" y="846"/>
                    <a:pt x="22" y="974"/>
                  </a:cubicBezTo>
                  <a:cubicBezTo>
                    <a:pt x="15" y="1141"/>
                    <a:pt x="27" y="1299"/>
                    <a:pt x="39" y="1450"/>
                  </a:cubicBezTo>
                  <a:cubicBezTo>
                    <a:pt x="59" y="1684"/>
                    <a:pt x="79" y="1908"/>
                    <a:pt x="22" y="2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2" name="Freeform 637">
              <a:extLst>
                <a:ext uri="{FF2B5EF4-FFF2-40B4-BE49-F238E27FC236}">
                  <a16:creationId xmlns:a16="http://schemas.microsoft.com/office/drawing/2014/main" id="{D1D49B0B-9688-7202-EC35-7633303E3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82" y="2235"/>
              <a:ext cx="192" cy="1094"/>
            </a:xfrm>
            <a:custGeom>
              <a:avLst/>
              <a:gdLst>
                <a:gd name="T0" fmla="*/ 143 w 383"/>
                <a:gd name="T1" fmla="*/ 2160 h 2160"/>
                <a:gd name="T2" fmla="*/ 131 w 383"/>
                <a:gd name="T3" fmla="*/ 2158 h 2160"/>
                <a:gd name="T4" fmla="*/ 87 w 383"/>
                <a:gd name="T5" fmla="*/ 1482 h 2160"/>
                <a:gd name="T6" fmla="*/ 30 w 383"/>
                <a:gd name="T7" fmla="*/ 905 h 2160"/>
                <a:gd name="T8" fmla="*/ 188 w 383"/>
                <a:gd name="T9" fmla="*/ 530 h 2160"/>
                <a:gd name="T10" fmla="*/ 323 w 383"/>
                <a:gd name="T11" fmla="*/ 3 h 2160"/>
                <a:gd name="T12" fmla="*/ 336 w 383"/>
                <a:gd name="T13" fmla="*/ 0 h 2160"/>
                <a:gd name="T14" fmla="*/ 198 w 383"/>
                <a:gd name="T15" fmla="*/ 535 h 2160"/>
                <a:gd name="T16" fmla="*/ 42 w 383"/>
                <a:gd name="T17" fmla="*/ 905 h 2160"/>
                <a:gd name="T18" fmla="*/ 101 w 383"/>
                <a:gd name="T19" fmla="*/ 1480 h 2160"/>
                <a:gd name="T20" fmla="*/ 143 w 383"/>
                <a:gd name="T21" fmla="*/ 2160 h 2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3" h="2160">
                  <a:moveTo>
                    <a:pt x="143" y="2160"/>
                  </a:moveTo>
                  <a:cubicBezTo>
                    <a:pt x="131" y="2158"/>
                    <a:pt x="131" y="2158"/>
                    <a:pt x="131" y="2158"/>
                  </a:cubicBezTo>
                  <a:cubicBezTo>
                    <a:pt x="188" y="1909"/>
                    <a:pt x="138" y="1692"/>
                    <a:pt x="87" y="1482"/>
                  </a:cubicBezTo>
                  <a:cubicBezTo>
                    <a:pt x="45" y="1300"/>
                    <a:pt x="0" y="1112"/>
                    <a:pt x="30" y="905"/>
                  </a:cubicBezTo>
                  <a:cubicBezTo>
                    <a:pt x="52" y="757"/>
                    <a:pt x="121" y="641"/>
                    <a:pt x="188" y="530"/>
                  </a:cubicBezTo>
                  <a:cubicBezTo>
                    <a:pt x="282" y="375"/>
                    <a:pt x="370" y="227"/>
                    <a:pt x="323" y="3"/>
                  </a:cubicBezTo>
                  <a:cubicBezTo>
                    <a:pt x="336" y="0"/>
                    <a:pt x="336" y="0"/>
                    <a:pt x="336" y="0"/>
                  </a:cubicBezTo>
                  <a:cubicBezTo>
                    <a:pt x="383" y="227"/>
                    <a:pt x="294" y="378"/>
                    <a:pt x="198" y="535"/>
                  </a:cubicBezTo>
                  <a:cubicBezTo>
                    <a:pt x="131" y="646"/>
                    <a:pt x="62" y="760"/>
                    <a:pt x="42" y="905"/>
                  </a:cubicBezTo>
                  <a:cubicBezTo>
                    <a:pt x="13" y="1110"/>
                    <a:pt x="57" y="1297"/>
                    <a:pt x="101" y="1480"/>
                  </a:cubicBezTo>
                  <a:cubicBezTo>
                    <a:pt x="151" y="1692"/>
                    <a:pt x="203" y="1909"/>
                    <a:pt x="143" y="2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3" name="Freeform 638">
              <a:extLst>
                <a:ext uri="{FF2B5EF4-FFF2-40B4-BE49-F238E27FC236}">
                  <a16:creationId xmlns:a16="http://schemas.microsoft.com/office/drawing/2014/main" id="{ED05AB33-8A67-D40D-0C51-09394BDDE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2234"/>
              <a:ext cx="180" cy="1095"/>
            </a:xfrm>
            <a:custGeom>
              <a:avLst/>
              <a:gdLst>
                <a:gd name="T0" fmla="*/ 67 w 358"/>
                <a:gd name="T1" fmla="*/ 2162 h 2162"/>
                <a:gd name="T2" fmla="*/ 55 w 358"/>
                <a:gd name="T3" fmla="*/ 2160 h 2162"/>
                <a:gd name="T4" fmla="*/ 52 w 358"/>
                <a:gd name="T5" fmla="*/ 1469 h 2162"/>
                <a:gd name="T6" fmla="*/ 27 w 358"/>
                <a:gd name="T7" fmla="*/ 900 h 2162"/>
                <a:gd name="T8" fmla="*/ 178 w 358"/>
                <a:gd name="T9" fmla="*/ 515 h 2162"/>
                <a:gd name="T10" fmla="*/ 323 w 358"/>
                <a:gd name="T11" fmla="*/ 2 h 2162"/>
                <a:gd name="T12" fmla="*/ 336 w 358"/>
                <a:gd name="T13" fmla="*/ 0 h 2162"/>
                <a:gd name="T14" fmla="*/ 190 w 358"/>
                <a:gd name="T15" fmla="*/ 520 h 2162"/>
                <a:gd name="T16" fmla="*/ 42 w 358"/>
                <a:gd name="T17" fmla="*/ 900 h 2162"/>
                <a:gd name="T18" fmla="*/ 67 w 358"/>
                <a:gd name="T19" fmla="*/ 1464 h 2162"/>
                <a:gd name="T20" fmla="*/ 67 w 358"/>
                <a:gd name="T21" fmla="*/ 2162 h 2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" h="2162">
                  <a:moveTo>
                    <a:pt x="67" y="2162"/>
                  </a:moveTo>
                  <a:cubicBezTo>
                    <a:pt x="55" y="2160"/>
                    <a:pt x="55" y="2160"/>
                    <a:pt x="55" y="2160"/>
                  </a:cubicBezTo>
                  <a:cubicBezTo>
                    <a:pt x="114" y="1906"/>
                    <a:pt x="84" y="1684"/>
                    <a:pt x="52" y="1469"/>
                  </a:cubicBezTo>
                  <a:cubicBezTo>
                    <a:pt x="27" y="1289"/>
                    <a:pt x="0" y="1104"/>
                    <a:pt x="27" y="900"/>
                  </a:cubicBezTo>
                  <a:cubicBezTo>
                    <a:pt x="47" y="749"/>
                    <a:pt x="114" y="631"/>
                    <a:pt x="178" y="515"/>
                  </a:cubicBezTo>
                  <a:cubicBezTo>
                    <a:pt x="264" y="360"/>
                    <a:pt x="346" y="214"/>
                    <a:pt x="323" y="2"/>
                  </a:cubicBezTo>
                  <a:cubicBezTo>
                    <a:pt x="336" y="0"/>
                    <a:pt x="336" y="0"/>
                    <a:pt x="336" y="0"/>
                  </a:cubicBezTo>
                  <a:cubicBezTo>
                    <a:pt x="358" y="217"/>
                    <a:pt x="274" y="372"/>
                    <a:pt x="190" y="520"/>
                  </a:cubicBezTo>
                  <a:cubicBezTo>
                    <a:pt x="126" y="634"/>
                    <a:pt x="59" y="752"/>
                    <a:pt x="42" y="900"/>
                  </a:cubicBezTo>
                  <a:cubicBezTo>
                    <a:pt x="15" y="1102"/>
                    <a:pt x="42" y="1287"/>
                    <a:pt x="67" y="1464"/>
                  </a:cubicBezTo>
                  <a:cubicBezTo>
                    <a:pt x="96" y="1684"/>
                    <a:pt x="126" y="1908"/>
                    <a:pt x="67" y="2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4" name="Freeform 639">
              <a:extLst>
                <a:ext uri="{FF2B5EF4-FFF2-40B4-BE49-F238E27FC236}">
                  <a16:creationId xmlns:a16="http://schemas.microsoft.com/office/drawing/2014/main" id="{8D0109EB-EDBD-694D-D522-E70946E799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90" y="2235"/>
              <a:ext cx="180" cy="1094"/>
            </a:xfrm>
            <a:custGeom>
              <a:avLst/>
              <a:gdLst>
                <a:gd name="T0" fmla="*/ 12 w 358"/>
                <a:gd name="T1" fmla="*/ 2160 h 2160"/>
                <a:gd name="T2" fmla="*/ 0 w 358"/>
                <a:gd name="T3" fmla="*/ 2158 h 2160"/>
                <a:gd name="T4" fmla="*/ 74 w 358"/>
                <a:gd name="T5" fmla="*/ 1485 h 2160"/>
                <a:gd name="T6" fmla="*/ 133 w 358"/>
                <a:gd name="T7" fmla="*/ 893 h 2160"/>
                <a:gd name="T8" fmla="*/ 229 w 358"/>
                <a:gd name="T9" fmla="*/ 528 h 2160"/>
                <a:gd name="T10" fmla="*/ 345 w 358"/>
                <a:gd name="T11" fmla="*/ 0 h 2160"/>
                <a:gd name="T12" fmla="*/ 358 w 358"/>
                <a:gd name="T13" fmla="*/ 0 h 2160"/>
                <a:gd name="T14" fmla="*/ 242 w 358"/>
                <a:gd name="T15" fmla="*/ 530 h 2160"/>
                <a:gd name="T16" fmla="*/ 146 w 358"/>
                <a:gd name="T17" fmla="*/ 895 h 2160"/>
                <a:gd name="T18" fmla="*/ 86 w 358"/>
                <a:gd name="T19" fmla="*/ 1487 h 2160"/>
                <a:gd name="T20" fmla="*/ 12 w 358"/>
                <a:gd name="T21" fmla="*/ 2160 h 2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" h="2160">
                  <a:moveTo>
                    <a:pt x="12" y="2160"/>
                  </a:moveTo>
                  <a:cubicBezTo>
                    <a:pt x="0" y="2158"/>
                    <a:pt x="0" y="2158"/>
                    <a:pt x="0" y="2158"/>
                  </a:cubicBezTo>
                  <a:cubicBezTo>
                    <a:pt x="47" y="1931"/>
                    <a:pt x="62" y="1704"/>
                    <a:pt x="74" y="1485"/>
                  </a:cubicBezTo>
                  <a:cubicBezTo>
                    <a:pt x="86" y="1290"/>
                    <a:pt x="99" y="1090"/>
                    <a:pt x="133" y="893"/>
                  </a:cubicBezTo>
                  <a:cubicBezTo>
                    <a:pt x="155" y="767"/>
                    <a:pt x="195" y="644"/>
                    <a:pt x="229" y="528"/>
                  </a:cubicBezTo>
                  <a:cubicBezTo>
                    <a:pt x="281" y="360"/>
                    <a:pt x="335" y="188"/>
                    <a:pt x="345" y="0"/>
                  </a:cubicBezTo>
                  <a:cubicBezTo>
                    <a:pt x="358" y="0"/>
                    <a:pt x="358" y="0"/>
                    <a:pt x="358" y="0"/>
                  </a:cubicBezTo>
                  <a:cubicBezTo>
                    <a:pt x="350" y="188"/>
                    <a:pt x="296" y="363"/>
                    <a:pt x="242" y="530"/>
                  </a:cubicBezTo>
                  <a:cubicBezTo>
                    <a:pt x="205" y="649"/>
                    <a:pt x="168" y="770"/>
                    <a:pt x="146" y="895"/>
                  </a:cubicBezTo>
                  <a:cubicBezTo>
                    <a:pt x="111" y="1093"/>
                    <a:pt x="99" y="1292"/>
                    <a:pt x="86" y="1487"/>
                  </a:cubicBezTo>
                  <a:cubicBezTo>
                    <a:pt x="74" y="1706"/>
                    <a:pt x="59" y="1933"/>
                    <a:pt x="12" y="2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2930399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+ 3 иконки + белый фон v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8D286BAB-BDC5-4C82-BD46-4424CE39C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346EC6BF-052E-4BF3-8999-0A992345FF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7CAF5221-A872-470F-AAE3-E6B2C153F7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grpSp>
        <p:nvGrpSpPr>
          <p:cNvPr id="8" name="Группа 23">
            <a:extLst>
              <a:ext uri="{FF2B5EF4-FFF2-40B4-BE49-F238E27FC236}">
                <a16:creationId xmlns:a16="http://schemas.microsoft.com/office/drawing/2014/main" id="{07CE40F7-7E98-4F97-9AA6-0C297515279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9" name="Овал 16">
              <a:extLst>
                <a:ext uri="{FF2B5EF4-FFF2-40B4-BE49-F238E27FC236}">
                  <a16:creationId xmlns:a16="http://schemas.microsoft.com/office/drawing/2014/main" id="{AEDADD3A-0270-4A67-B460-110E92888DE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19">
              <a:extLst>
                <a:ext uri="{FF2B5EF4-FFF2-40B4-BE49-F238E27FC236}">
                  <a16:creationId xmlns:a16="http://schemas.microsoft.com/office/drawing/2014/main" id="{5F9810E2-5B8E-40F3-B3AB-4ED243D81D8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29B2AC-1B76-521D-C478-E4EE428F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710CFE-B9C6-A51A-F1CF-37720EB902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19" name="Группа 23">
            <a:extLst>
              <a:ext uri="{FF2B5EF4-FFF2-40B4-BE49-F238E27FC236}">
                <a16:creationId xmlns:a16="http://schemas.microsoft.com/office/drawing/2014/main" id="{FCD13C12-032E-F224-42F9-6EB1717DDE1F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0" name="Овал 16">
              <a:extLst>
                <a:ext uri="{FF2B5EF4-FFF2-40B4-BE49-F238E27FC236}">
                  <a16:creationId xmlns:a16="http://schemas.microsoft.com/office/drawing/2014/main" id="{51D9C1D8-BE30-2BA7-346D-E82960F36035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19">
              <a:extLst>
                <a:ext uri="{FF2B5EF4-FFF2-40B4-BE49-F238E27FC236}">
                  <a16:creationId xmlns:a16="http://schemas.microsoft.com/office/drawing/2014/main" id="{D2591B21-3FF5-729A-F429-ED2338997E66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6" name="Группа 23">
            <a:extLst>
              <a:ext uri="{FF2B5EF4-FFF2-40B4-BE49-F238E27FC236}">
                <a16:creationId xmlns:a16="http://schemas.microsoft.com/office/drawing/2014/main" id="{BEE4740A-9573-B470-5006-6D6EBBC54660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27" name="Овал 16">
              <a:extLst>
                <a:ext uri="{FF2B5EF4-FFF2-40B4-BE49-F238E27FC236}">
                  <a16:creationId xmlns:a16="http://schemas.microsoft.com/office/drawing/2014/main" id="{4D450E74-86AD-D5B4-76A6-253191F4708C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19">
              <a:extLst>
                <a:ext uri="{FF2B5EF4-FFF2-40B4-BE49-F238E27FC236}">
                  <a16:creationId xmlns:a16="http://schemas.microsoft.com/office/drawing/2014/main" id="{3F290C07-5E11-04A6-6DFE-6ACBA6ABF9DE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2852793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+ 3 иконки + белый фон v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8" name="Группа 23">
            <a:extLst>
              <a:ext uri="{FF2B5EF4-FFF2-40B4-BE49-F238E27FC236}">
                <a16:creationId xmlns:a16="http://schemas.microsoft.com/office/drawing/2014/main" id="{07CE40F7-7E98-4F97-9AA6-0C297515279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9" name="Овал 16">
              <a:extLst>
                <a:ext uri="{FF2B5EF4-FFF2-40B4-BE49-F238E27FC236}">
                  <a16:creationId xmlns:a16="http://schemas.microsoft.com/office/drawing/2014/main" id="{AEDADD3A-0270-4A67-B460-110E92888DE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19">
              <a:extLst>
                <a:ext uri="{FF2B5EF4-FFF2-40B4-BE49-F238E27FC236}">
                  <a16:creationId xmlns:a16="http://schemas.microsoft.com/office/drawing/2014/main" id="{5F9810E2-5B8E-40F3-B3AB-4ED243D81D8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029B2AC-1B76-521D-C478-E4EE428F1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710CFE-B9C6-A51A-F1CF-37720EB902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2" name="Группа 23">
            <a:extLst>
              <a:ext uri="{FF2B5EF4-FFF2-40B4-BE49-F238E27FC236}">
                <a16:creationId xmlns:a16="http://schemas.microsoft.com/office/drawing/2014/main" id="{FB228332-0B01-07AF-58A9-DEC7D452A71C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0B2CD0AF-CC06-DC6D-4CCD-D216B46BA473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19">
              <a:extLst>
                <a:ext uri="{FF2B5EF4-FFF2-40B4-BE49-F238E27FC236}">
                  <a16:creationId xmlns:a16="http://schemas.microsoft.com/office/drawing/2014/main" id="{332E7E08-FD86-84B2-0BD2-0356E70CBCF9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C7F4AA7C-C03D-9A06-F7E0-CD8F00AA4B11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0F6B50A2-3662-493B-6F7E-A553364A75C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19">
              <a:extLst>
                <a:ext uri="{FF2B5EF4-FFF2-40B4-BE49-F238E27FC236}">
                  <a16:creationId xmlns:a16="http://schemas.microsoft.com/office/drawing/2014/main" id="{3565394C-ACF8-D39F-3451-9ADFFCEC95FC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3E3F63B-F6F4-7809-F838-E5B63A5F614F}"/>
              </a:ext>
            </a:extLst>
          </p:cNvPr>
          <p:cNvSpPr/>
          <p:nvPr userDrawn="1"/>
        </p:nvSpPr>
        <p:spPr>
          <a:xfrm>
            <a:off x="0" y="6652291"/>
            <a:ext cx="24384000" cy="52488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Текст 17">
            <a:extLst>
              <a:ext uri="{FF2B5EF4-FFF2-40B4-BE49-F238E27FC236}">
                <a16:creationId xmlns:a16="http://schemas.microsoft.com/office/drawing/2014/main" id="{DCC84FFE-EB40-8FDC-4552-71C9007113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32" name="Текст 17">
            <a:extLst>
              <a:ext uri="{FF2B5EF4-FFF2-40B4-BE49-F238E27FC236}">
                <a16:creationId xmlns:a16="http://schemas.microsoft.com/office/drawing/2014/main" id="{35827913-C6B2-5A7A-FD30-86BADC949E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33" name="Текст 17">
            <a:extLst>
              <a:ext uri="{FF2B5EF4-FFF2-40B4-BE49-F238E27FC236}">
                <a16:creationId xmlns:a16="http://schemas.microsoft.com/office/drawing/2014/main" id="{BBADC0F1-C931-739A-55EF-D669E4E919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</p:spTree>
    <p:extLst>
      <p:ext uri="{BB962C8B-B14F-4D97-AF65-F5344CB8AC3E}">
        <p14:creationId xmlns:p14="http://schemas.microsoft.com/office/powerpoint/2010/main" val="218341354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иконки + белый фон v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Прямоугольник 26">
            <a:extLst>
              <a:ext uri="{FF2B5EF4-FFF2-40B4-BE49-F238E27FC236}">
                <a16:creationId xmlns:a16="http://schemas.microsoft.com/office/drawing/2014/main" id="{926DBE75-2ACF-4A59-BED4-BBB55477664C}"/>
              </a:ext>
            </a:extLst>
          </p:cNvPr>
          <p:cNvSpPr/>
          <p:nvPr userDrawn="1"/>
        </p:nvSpPr>
        <p:spPr>
          <a:xfrm>
            <a:off x="0" y="6652291"/>
            <a:ext cx="24384000" cy="524880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D45CB89A-ED13-418E-A8DA-25ED3DA371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id="{8F283FAC-EE81-4B3C-8BB8-56A538E9D7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id="{F9C7581A-0E2B-4518-9D4D-2D7152F17E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E99DC6A-D85D-AA9A-A4CA-CFC98E5A5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grpSp>
        <p:nvGrpSpPr>
          <p:cNvPr id="22" name="Группа 23">
            <a:extLst>
              <a:ext uri="{FF2B5EF4-FFF2-40B4-BE49-F238E27FC236}">
                <a16:creationId xmlns:a16="http://schemas.microsoft.com/office/drawing/2014/main" id="{DFEB6679-FEE2-9B37-44EF-620B9250FB29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99D6B584-6CF8-95F1-B2F8-BBD4572EA969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19">
              <a:extLst>
                <a:ext uri="{FF2B5EF4-FFF2-40B4-BE49-F238E27FC236}">
                  <a16:creationId xmlns:a16="http://schemas.microsoft.com/office/drawing/2014/main" id="{C2325EDF-974C-60A7-5F5C-CE6A7EC3FF4E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3">
            <a:extLst>
              <a:ext uri="{FF2B5EF4-FFF2-40B4-BE49-F238E27FC236}">
                <a16:creationId xmlns:a16="http://schemas.microsoft.com/office/drawing/2014/main" id="{BA0BBBEC-EC0C-BB04-D1A1-AB08979AAE62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3615925" y="8607972"/>
            <a:chExt cx="2714400" cy="2714400"/>
          </a:xfrm>
        </p:grpSpPr>
        <p:sp>
          <p:nvSpPr>
            <p:cNvPr id="26" name="Овал 16">
              <a:extLst>
                <a:ext uri="{FF2B5EF4-FFF2-40B4-BE49-F238E27FC236}">
                  <a16:creationId xmlns:a16="http://schemas.microsoft.com/office/drawing/2014/main" id="{ED9BA696-39CF-FD32-6D07-D36E7C683BAD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Овал 19">
              <a:extLst>
                <a:ext uri="{FF2B5EF4-FFF2-40B4-BE49-F238E27FC236}">
                  <a16:creationId xmlns:a16="http://schemas.microsoft.com/office/drawing/2014/main" id="{0600020B-43D8-EE6C-50A4-6E61972F650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8" name="Группа 23">
            <a:extLst>
              <a:ext uri="{FF2B5EF4-FFF2-40B4-BE49-F238E27FC236}">
                <a16:creationId xmlns:a16="http://schemas.microsoft.com/office/drawing/2014/main" id="{EB7F58B6-9636-A040-C617-58D3DB400EAF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3615925" y="8607972"/>
            <a:chExt cx="2714400" cy="2714400"/>
          </a:xfrm>
        </p:grpSpPr>
        <p:sp>
          <p:nvSpPr>
            <p:cNvPr id="29" name="Овал 16">
              <a:extLst>
                <a:ext uri="{FF2B5EF4-FFF2-40B4-BE49-F238E27FC236}">
                  <a16:creationId xmlns:a16="http://schemas.microsoft.com/office/drawing/2014/main" id="{5581C960-EA33-F875-F95B-1E49CA8018AE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19">
              <a:extLst>
                <a:ext uri="{FF2B5EF4-FFF2-40B4-BE49-F238E27FC236}">
                  <a16:creationId xmlns:a16="http://schemas.microsoft.com/office/drawing/2014/main" id="{61723858-8E9D-C280-7BB9-B82A666A43F1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792653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иконки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17DAACEB-300C-496F-B186-0184239C9B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8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2043B052-BF87-4AE4-8C87-81249E37E5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06457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3ACACDB0-D2B9-4757-8996-889734A602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398526" y="6775347"/>
            <a:ext cx="70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grpSp>
        <p:nvGrpSpPr>
          <p:cNvPr id="11" name="Группа 7">
            <a:extLst>
              <a:ext uri="{FF2B5EF4-FFF2-40B4-BE49-F238E27FC236}">
                <a16:creationId xmlns:a16="http://schemas.microsoft.com/office/drawing/2014/main" id="{5559F751-5054-45D0-8904-323DD25F90E0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6138991" y="8702566"/>
            <a:chExt cx="2714400" cy="2714400"/>
          </a:xfrm>
        </p:grpSpPr>
        <p:sp>
          <p:nvSpPr>
            <p:cNvPr id="12" name="Овал 6">
              <a:extLst>
                <a:ext uri="{FF2B5EF4-FFF2-40B4-BE49-F238E27FC236}">
                  <a16:creationId xmlns:a16="http://schemas.microsoft.com/office/drawing/2014/main" id="{55FC9B6C-62A7-4D7F-98AC-CEBBE80EE31E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Овал 22">
              <a:extLst>
                <a:ext uri="{FF2B5EF4-FFF2-40B4-BE49-F238E27FC236}">
                  <a16:creationId xmlns:a16="http://schemas.microsoft.com/office/drawing/2014/main" id="{3ABDFC78-3DDA-40D6-B3CF-7BC43BEC520D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4" name="Группа 24">
            <a:extLst>
              <a:ext uri="{FF2B5EF4-FFF2-40B4-BE49-F238E27FC236}">
                <a16:creationId xmlns:a16="http://schemas.microsoft.com/office/drawing/2014/main" id="{27564BB6-006B-4E84-B566-89C3E2470BE7}"/>
              </a:ext>
            </a:extLst>
          </p:cNvPr>
          <p:cNvGrpSpPr/>
          <p:nvPr userDrawn="1"/>
        </p:nvGrpSpPr>
        <p:grpSpPr>
          <a:xfrm>
            <a:off x="8605189" y="3661068"/>
            <a:ext cx="2714400" cy="2714400"/>
            <a:chOff x="6138991" y="8702566"/>
            <a:chExt cx="2714400" cy="2714400"/>
          </a:xfrm>
        </p:grpSpPr>
        <p:sp>
          <p:nvSpPr>
            <p:cNvPr id="15" name="Овал 25">
              <a:extLst>
                <a:ext uri="{FF2B5EF4-FFF2-40B4-BE49-F238E27FC236}">
                  <a16:creationId xmlns:a16="http://schemas.microsoft.com/office/drawing/2014/main" id="{ECE43E93-1C2A-4A34-8C73-E3F4BD49FC63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Овал 26">
              <a:extLst>
                <a:ext uri="{FF2B5EF4-FFF2-40B4-BE49-F238E27FC236}">
                  <a16:creationId xmlns:a16="http://schemas.microsoft.com/office/drawing/2014/main" id="{4362E569-DFB4-4B8B-A218-CC5CB7D67414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7" name="Группа 27">
            <a:extLst>
              <a:ext uri="{FF2B5EF4-FFF2-40B4-BE49-F238E27FC236}">
                <a16:creationId xmlns:a16="http://schemas.microsoft.com/office/drawing/2014/main" id="{20BE3AC8-5ED7-4037-B3A8-C07ABB4361E5}"/>
              </a:ext>
            </a:extLst>
          </p:cNvPr>
          <p:cNvGrpSpPr/>
          <p:nvPr userDrawn="1"/>
        </p:nvGrpSpPr>
        <p:grpSpPr>
          <a:xfrm>
            <a:off x="16363128" y="3661068"/>
            <a:ext cx="2714400" cy="2714400"/>
            <a:chOff x="6138991" y="8702566"/>
            <a:chExt cx="2714400" cy="2714400"/>
          </a:xfrm>
        </p:grpSpPr>
        <p:sp>
          <p:nvSpPr>
            <p:cNvPr id="18" name="Овал 28">
              <a:extLst>
                <a:ext uri="{FF2B5EF4-FFF2-40B4-BE49-F238E27FC236}">
                  <a16:creationId xmlns:a16="http://schemas.microsoft.com/office/drawing/2014/main" id="{E3B45DA2-C4B0-41EC-9316-BD0AF1AB28F5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29">
              <a:extLst>
                <a:ext uri="{FF2B5EF4-FFF2-40B4-BE49-F238E27FC236}">
                  <a16:creationId xmlns:a16="http://schemas.microsoft.com/office/drawing/2014/main" id="{D328AC82-E5BF-4F59-AD34-83BAA42DC9C0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668338B-D192-493D-205B-F13CBB48D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188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иконки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F1942E05-6040-4EF4-8980-00AEE465B9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8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F0D9F5D9-C58C-4E74-98DA-AFB96A97F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45480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два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7F9F0657-3EE5-43D1-BF24-03249E43EF8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76572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три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5FF5D43F-BA8E-4617-B057-B8ACB774A2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307664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четыре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A4BEBB5-6C20-F949-B056-539E22349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65D02B49-02DB-7226-5F1A-450D88B76E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3" name="Группа 23">
            <a:extLst>
              <a:ext uri="{FF2B5EF4-FFF2-40B4-BE49-F238E27FC236}">
                <a16:creationId xmlns:a16="http://schemas.microsoft.com/office/drawing/2014/main" id="{51D8AB6D-C9FE-747C-56EE-9EC479CC31F3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24" name="Овал 16">
              <a:extLst>
                <a:ext uri="{FF2B5EF4-FFF2-40B4-BE49-F238E27FC236}">
                  <a16:creationId xmlns:a16="http://schemas.microsoft.com/office/drawing/2014/main" id="{84475B7C-5B9F-2A63-A9BF-CAEC5DC5213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Овал 19">
              <a:extLst>
                <a:ext uri="{FF2B5EF4-FFF2-40B4-BE49-F238E27FC236}">
                  <a16:creationId xmlns:a16="http://schemas.microsoft.com/office/drawing/2014/main" id="{C595D627-0DE2-EB25-BF07-D2C0ACBEFB5D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6" name="Группа 23">
            <a:extLst>
              <a:ext uri="{FF2B5EF4-FFF2-40B4-BE49-F238E27FC236}">
                <a16:creationId xmlns:a16="http://schemas.microsoft.com/office/drawing/2014/main" id="{FAA13339-76C8-9845-961A-CE95DEC536B8}"/>
              </a:ext>
            </a:extLst>
          </p:cNvPr>
          <p:cNvGrpSpPr/>
          <p:nvPr userDrawn="1"/>
        </p:nvGrpSpPr>
        <p:grpSpPr>
          <a:xfrm>
            <a:off x="6656559" y="3661068"/>
            <a:ext cx="2714400" cy="2714400"/>
            <a:chOff x="3615925" y="8607972"/>
            <a:chExt cx="2714400" cy="2714400"/>
          </a:xfrm>
        </p:grpSpPr>
        <p:sp>
          <p:nvSpPr>
            <p:cNvPr id="27" name="Овал 16">
              <a:extLst>
                <a:ext uri="{FF2B5EF4-FFF2-40B4-BE49-F238E27FC236}">
                  <a16:creationId xmlns:a16="http://schemas.microsoft.com/office/drawing/2014/main" id="{811DC26A-A27B-59A4-DBE5-CEBCC940360D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19">
              <a:extLst>
                <a:ext uri="{FF2B5EF4-FFF2-40B4-BE49-F238E27FC236}">
                  <a16:creationId xmlns:a16="http://schemas.microsoft.com/office/drawing/2014/main" id="{E25D8FB4-7194-EC2C-EFB7-8A95C3D6DF36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5BB25303-1A1C-0E56-552E-060490DC58B1}"/>
              </a:ext>
            </a:extLst>
          </p:cNvPr>
          <p:cNvGrpSpPr/>
          <p:nvPr userDrawn="1"/>
        </p:nvGrpSpPr>
        <p:grpSpPr>
          <a:xfrm>
            <a:off x="12498488" y="3661068"/>
            <a:ext cx="2714400" cy="27144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61627B89-0753-1D8B-F36A-05F03193D67A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19">
              <a:extLst>
                <a:ext uri="{FF2B5EF4-FFF2-40B4-BE49-F238E27FC236}">
                  <a16:creationId xmlns:a16="http://schemas.microsoft.com/office/drawing/2014/main" id="{1D819EAD-4D09-6E99-7DC1-8A36C0D6E510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23">
            <a:extLst>
              <a:ext uri="{FF2B5EF4-FFF2-40B4-BE49-F238E27FC236}">
                <a16:creationId xmlns:a16="http://schemas.microsoft.com/office/drawing/2014/main" id="{DF1860A0-11FC-6453-3145-00C4735440D4}"/>
              </a:ext>
            </a:extLst>
          </p:cNvPr>
          <p:cNvGrpSpPr/>
          <p:nvPr userDrawn="1"/>
        </p:nvGrpSpPr>
        <p:grpSpPr>
          <a:xfrm>
            <a:off x="18340416" y="3661068"/>
            <a:ext cx="2714400" cy="2714400"/>
            <a:chOff x="3615925" y="8607972"/>
            <a:chExt cx="2714400" cy="2714400"/>
          </a:xfrm>
        </p:grpSpPr>
        <p:sp>
          <p:nvSpPr>
            <p:cNvPr id="33" name="Овал 16">
              <a:extLst>
                <a:ext uri="{FF2B5EF4-FFF2-40B4-BE49-F238E27FC236}">
                  <a16:creationId xmlns:a16="http://schemas.microsoft.com/office/drawing/2014/main" id="{4CD04FEE-0F7A-6960-E1C6-DA92E60AA592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19">
              <a:extLst>
                <a:ext uri="{FF2B5EF4-FFF2-40B4-BE49-F238E27FC236}">
                  <a16:creationId xmlns:a16="http://schemas.microsoft.com/office/drawing/2014/main" id="{4112894D-2C08-6232-A8CA-E7C45A14D9D8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5775377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иконки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9785C5D6-0601-45AC-B228-39455375B9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8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08738943-309C-4775-91CA-158758DC3D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45480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два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C71830AD-A44B-4A2E-AE0F-160B940672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76572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три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F1234215-7739-49A9-9DBD-840DC35870E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307664" y="6775347"/>
            <a:ext cx="52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четыре</a:t>
            </a:r>
          </a:p>
        </p:txBody>
      </p:sp>
      <p:grpSp>
        <p:nvGrpSpPr>
          <p:cNvPr id="11" name="Группа 33">
            <a:extLst>
              <a:ext uri="{FF2B5EF4-FFF2-40B4-BE49-F238E27FC236}">
                <a16:creationId xmlns:a16="http://schemas.microsoft.com/office/drawing/2014/main" id="{41E7F3D9-089D-4B2C-966B-09F452849F32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6138991" y="8702566"/>
            <a:chExt cx="2714400" cy="2714400"/>
          </a:xfrm>
        </p:grpSpPr>
        <p:sp>
          <p:nvSpPr>
            <p:cNvPr id="12" name="Овал 34">
              <a:extLst>
                <a:ext uri="{FF2B5EF4-FFF2-40B4-BE49-F238E27FC236}">
                  <a16:creationId xmlns:a16="http://schemas.microsoft.com/office/drawing/2014/main" id="{99E70762-E8BE-4FC3-84A0-5926F87FD284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Овал 35">
              <a:extLst>
                <a:ext uri="{FF2B5EF4-FFF2-40B4-BE49-F238E27FC236}">
                  <a16:creationId xmlns:a16="http://schemas.microsoft.com/office/drawing/2014/main" id="{5D2BF00A-E254-42A5-8201-81460EB83ADB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4" name="Группа 36">
            <a:extLst>
              <a:ext uri="{FF2B5EF4-FFF2-40B4-BE49-F238E27FC236}">
                <a16:creationId xmlns:a16="http://schemas.microsoft.com/office/drawing/2014/main" id="{3924D183-2742-4056-B225-E91D8A6ABE12}"/>
              </a:ext>
            </a:extLst>
          </p:cNvPr>
          <p:cNvGrpSpPr/>
          <p:nvPr userDrawn="1"/>
        </p:nvGrpSpPr>
        <p:grpSpPr>
          <a:xfrm>
            <a:off x="6656559" y="3661068"/>
            <a:ext cx="2714400" cy="2714400"/>
            <a:chOff x="6138991" y="8702566"/>
            <a:chExt cx="2714400" cy="2714400"/>
          </a:xfrm>
        </p:grpSpPr>
        <p:sp>
          <p:nvSpPr>
            <p:cNvPr id="15" name="Овал 37">
              <a:extLst>
                <a:ext uri="{FF2B5EF4-FFF2-40B4-BE49-F238E27FC236}">
                  <a16:creationId xmlns:a16="http://schemas.microsoft.com/office/drawing/2014/main" id="{8C63EF61-34B3-4355-BDE9-30AFA3000985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Овал 38">
              <a:extLst>
                <a:ext uri="{FF2B5EF4-FFF2-40B4-BE49-F238E27FC236}">
                  <a16:creationId xmlns:a16="http://schemas.microsoft.com/office/drawing/2014/main" id="{BABB108F-8C59-499C-B8D4-0EA521DAEAA7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7" name="Группа 39">
            <a:extLst>
              <a:ext uri="{FF2B5EF4-FFF2-40B4-BE49-F238E27FC236}">
                <a16:creationId xmlns:a16="http://schemas.microsoft.com/office/drawing/2014/main" id="{1511BD34-6D50-4144-A80B-A0DBDAB77FCF}"/>
              </a:ext>
            </a:extLst>
          </p:cNvPr>
          <p:cNvGrpSpPr/>
          <p:nvPr userDrawn="1"/>
        </p:nvGrpSpPr>
        <p:grpSpPr>
          <a:xfrm>
            <a:off x="12498488" y="3661068"/>
            <a:ext cx="2714400" cy="2714400"/>
            <a:chOff x="6138991" y="8702566"/>
            <a:chExt cx="2714400" cy="2714400"/>
          </a:xfrm>
        </p:grpSpPr>
        <p:sp>
          <p:nvSpPr>
            <p:cNvPr id="18" name="Овал 40">
              <a:extLst>
                <a:ext uri="{FF2B5EF4-FFF2-40B4-BE49-F238E27FC236}">
                  <a16:creationId xmlns:a16="http://schemas.microsoft.com/office/drawing/2014/main" id="{C88EA0A2-918D-4CA6-B237-63BA02584864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41">
              <a:extLst>
                <a:ext uri="{FF2B5EF4-FFF2-40B4-BE49-F238E27FC236}">
                  <a16:creationId xmlns:a16="http://schemas.microsoft.com/office/drawing/2014/main" id="{A7E2830A-4BE0-444D-A6BF-EDEE0BB30C4E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0" name="Группа 42">
            <a:extLst>
              <a:ext uri="{FF2B5EF4-FFF2-40B4-BE49-F238E27FC236}">
                <a16:creationId xmlns:a16="http://schemas.microsoft.com/office/drawing/2014/main" id="{60E0DA83-F4AC-4E27-8CA1-41601C5BAC96}"/>
              </a:ext>
            </a:extLst>
          </p:cNvPr>
          <p:cNvGrpSpPr/>
          <p:nvPr userDrawn="1"/>
        </p:nvGrpSpPr>
        <p:grpSpPr>
          <a:xfrm>
            <a:off x="18340416" y="3661068"/>
            <a:ext cx="2714400" cy="2714400"/>
            <a:chOff x="6138991" y="8702566"/>
            <a:chExt cx="2714400" cy="2714400"/>
          </a:xfrm>
        </p:grpSpPr>
        <p:sp>
          <p:nvSpPr>
            <p:cNvPr id="21" name="Овал 43">
              <a:extLst>
                <a:ext uri="{FF2B5EF4-FFF2-40B4-BE49-F238E27FC236}">
                  <a16:creationId xmlns:a16="http://schemas.microsoft.com/office/drawing/2014/main" id="{42AB56BF-130F-450F-9361-6BC52E91DC45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44">
              <a:extLst>
                <a:ext uri="{FF2B5EF4-FFF2-40B4-BE49-F238E27FC236}">
                  <a16:creationId xmlns:a16="http://schemas.microsoft.com/office/drawing/2014/main" id="{3FAF6C1E-D187-4519-8C56-0B1B31A53762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2AA567A-C21E-01A4-797C-5D45CADC5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1030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5 иконок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FA1683D7-32BE-4695-82FD-5DD1636874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4388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23" name="Текст 17">
            <a:extLst>
              <a:ext uri="{FF2B5EF4-FFF2-40B4-BE49-F238E27FC236}">
                <a16:creationId xmlns:a16="http://schemas.microsoft.com/office/drawing/2014/main" id="{67147B25-311F-4FD3-8AE9-EC268B4D63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3194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два</a:t>
            </a:r>
          </a:p>
        </p:txBody>
      </p:sp>
      <p:sp>
        <p:nvSpPr>
          <p:cNvPr id="24" name="Текст 17">
            <a:extLst>
              <a:ext uri="{FF2B5EF4-FFF2-40B4-BE49-F238E27FC236}">
                <a16:creationId xmlns:a16="http://schemas.microsoft.com/office/drawing/2014/main" id="{8FCD13AE-0530-47D6-A124-091A576198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032000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три</a:t>
            </a:r>
          </a:p>
        </p:txBody>
      </p:sp>
      <p:sp>
        <p:nvSpPr>
          <p:cNvPr id="25" name="Текст 17">
            <a:extLst>
              <a:ext uri="{FF2B5EF4-FFF2-40B4-BE49-F238E27FC236}">
                <a16:creationId xmlns:a16="http://schemas.microsoft.com/office/drawing/2014/main" id="{54A26A41-86AC-445E-A9DF-A5BEB78317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40806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четыре</a:t>
            </a:r>
          </a:p>
        </p:txBody>
      </p:sp>
      <p:sp>
        <p:nvSpPr>
          <p:cNvPr id="26" name="Текст 17">
            <a:extLst>
              <a:ext uri="{FF2B5EF4-FFF2-40B4-BE49-F238E27FC236}">
                <a16:creationId xmlns:a16="http://schemas.microsoft.com/office/drawing/2014/main" id="{8D2C711B-31D2-45F5-830F-5E5E267DD6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249612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пять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34F5984F-4FD4-004A-9CFD-D15CB3CEA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60F296BE-3774-6C07-86C0-A125AC1D5ED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42" name="Группа 23">
            <a:extLst>
              <a:ext uri="{FF2B5EF4-FFF2-40B4-BE49-F238E27FC236}">
                <a16:creationId xmlns:a16="http://schemas.microsoft.com/office/drawing/2014/main" id="{30CF2FAA-BAC3-8BA3-B67E-92C3B8D4D9C4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3615925" y="8607972"/>
            <a:chExt cx="2714400" cy="2714400"/>
          </a:xfrm>
        </p:grpSpPr>
        <p:sp>
          <p:nvSpPr>
            <p:cNvPr id="43" name="Овал 16">
              <a:extLst>
                <a:ext uri="{FF2B5EF4-FFF2-40B4-BE49-F238E27FC236}">
                  <a16:creationId xmlns:a16="http://schemas.microsoft.com/office/drawing/2014/main" id="{33593BAC-C9B7-DF0F-B084-747CCDA81E1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4" name="Овал 19">
              <a:extLst>
                <a:ext uri="{FF2B5EF4-FFF2-40B4-BE49-F238E27FC236}">
                  <a16:creationId xmlns:a16="http://schemas.microsoft.com/office/drawing/2014/main" id="{2EFB8601-FE2D-7245-928D-6C71F2E1A293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5" name="Группа 23">
            <a:extLst>
              <a:ext uri="{FF2B5EF4-FFF2-40B4-BE49-F238E27FC236}">
                <a16:creationId xmlns:a16="http://schemas.microsoft.com/office/drawing/2014/main" id="{ECD3744A-C2CA-AFE4-8E03-A439AFCA7742}"/>
              </a:ext>
            </a:extLst>
          </p:cNvPr>
          <p:cNvGrpSpPr/>
          <p:nvPr userDrawn="1"/>
        </p:nvGrpSpPr>
        <p:grpSpPr>
          <a:xfrm>
            <a:off x="5455945" y="3661068"/>
            <a:ext cx="2714400" cy="2714400"/>
            <a:chOff x="3615925" y="8607972"/>
            <a:chExt cx="2714400" cy="2714400"/>
          </a:xfrm>
        </p:grpSpPr>
        <p:sp>
          <p:nvSpPr>
            <p:cNvPr id="46" name="Овал 16">
              <a:extLst>
                <a:ext uri="{FF2B5EF4-FFF2-40B4-BE49-F238E27FC236}">
                  <a16:creationId xmlns:a16="http://schemas.microsoft.com/office/drawing/2014/main" id="{5097E5D4-0A3E-C62F-0A80-F1F422972B37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7" name="Овал 19">
              <a:extLst>
                <a:ext uri="{FF2B5EF4-FFF2-40B4-BE49-F238E27FC236}">
                  <a16:creationId xmlns:a16="http://schemas.microsoft.com/office/drawing/2014/main" id="{7E48DB34-8DF8-210B-205E-B14A736577AA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8" name="Группа 23">
            <a:extLst>
              <a:ext uri="{FF2B5EF4-FFF2-40B4-BE49-F238E27FC236}">
                <a16:creationId xmlns:a16="http://schemas.microsoft.com/office/drawing/2014/main" id="{17B76602-EE45-7E13-9F0A-859D6BCCF9C3}"/>
              </a:ext>
            </a:extLst>
          </p:cNvPr>
          <p:cNvGrpSpPr/>
          <p:nvPr userDrawn="1"/>
        </p:nvGrpSpPr>
        <p:grpSpPr>
          <a:xfrm>
            <a:off x="10064751" y="3661068"/>
            <a:ext cx="2714400" cy="2714400"/>
            <a:chOff x="3615925" y="8607972"/>
            <a:chExt cx="2714400" cy="2714400"/>
          </a:xfrm>
        </p:grpSpPr>
        <p:sp>
          <p:nvSpPr>
            <p:cNvPr id="49" name="Овал 16">
              <a:extLst>
                <a:ext uri="{FF2B5EF4-FFF2-40B4-BE49-F238E27FC236}">
                  <a16:creationId xmlns:a16="http://schemas.microsoft.com/office/drawing/2014/main" id="{ED9769FA-4B77-F04B-9E84-C21466EFB62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0" name="Овал 19">
              <a:extLst>
                <a:ext uri="{FF2B5EF4-FFF2-40B4-BE49-F238E27FC236}">
                  <a16:creationId xmlns:a16="http://schemas.microsoft.com/office/drawing/2014/main" id="{AE4EEB4B-1E84-6B1E-154C-2B0CB2D751A5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51" name="Группа 23">
            <a:extLst>
              <a:ext uri="{FF2B5EF4-FFF2-40B4-BE49-F238E27FC236}">
                <a16:creationId xmlns:a16="http://schemas.microsoft.com/office/drawing/2014/main" id="{506CD582-E12E-48B9-5A84-F7EDBF3366FA}"/>
              </a:ext>
            </a:extLst>
          </p:cNvPr>
          <p:cNvGrpSpPr/>
          <p:nvPr userDrawn="1"/>
        </p:nvGrpSpPr>
        <p:grpSpPr>
          <a:xfrm>
            <a:off x="14667927" y="3661068"/>
            <a:ext cx="2714400" cy="2714400"/>
            <a:chOff x="3615925" y="8607972"/>
            <a:chExt cx="2714400" cy="2714400"/>
          </a:xfrm>
        </p:grpSpPr>
        <p:sp>
          <p:nvSpPr>
            <p:cNvPr id="52" name="Овал 16">
              <a:extLst>
                <a:ext uri="{FF2B5EF4-FFF2-40B4-BE49-F238E27FC236}">
                  <a16:creationId xmlns:a16="http://schemas.microsoft.com/office/drawing/2014/main" id="{D8C5844F-0E0F-4C55-1F15-D9CF4802A013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3" name="Овал 19">
              <a:extLst>
                <a:ext uri="{FF2B5EF4-FFF2-40B4-BE49-F238E27FC236}">
                  <a16:creationId xmlns:a16="http://schemas.microsoft.com/office/drawing/2014/main" id="{576A0D06-A5D1-9305-B3A4-0FC5C81F6219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54" name="Группа 23">
            <a:extLst>
              <a:ext uri="{FF2B5EF4-FFF2-40B4-BE49-F238E27FC236}">
                <a16:creationId xmlns:a16="http://schemas.microsoft.com/office/drawing/2014/main" id="{A535A199-8718-D6B6-69F8-31471FE379BA}"/>
              </a:ext>
            </a:extLst>
          </p:cNvPr>
          <p:cNvGrpSpPr/>
          <p:nvPr userDrawn="1"/>
        </p:nvGrpSpPr>
        <p:grpSpPr>
          <a:xfrm>
            <a:off x="19282364" y="3661068"/>
            <a:ext cx="2714400" cy="2714400"/>
            <a:chOff x="3615925" y="8607972"/>
            <a:chExt cx="2714400" cy="2714400"/>
          </a:xfrm>
        </p:grpSpPr>
        <p:sp>
          <p:nvSpPr>
            <p:cNvPr id="55" name="Овал 16">
              <a:extLst>
                <a:ext uri="{FF2B5EF4-FFF2-40B4-BE49-F238E27FC236}">
                  <a16:creationId xmlns:a16="http://schemas.microsoft.com/office/drawing/2014/main" id="{F6609F7F-B726-B1CF-3058-6DF6014D1C47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Овал 19">
              <a:extLst>
                <a:ext uri="{FF2B5EF4-FFF2-40B4-BE49-F238E27FC236}">
                  <a16:creationId xmlns:a16="http://schemas.microsoft.com/office/drawing/2014/main" id="{ABEFA1DC-E63F-1392-F5F9-011674FB22CD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8589574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5 иконок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9D382387-DC5F-48B8-A3A4-627A2A33E4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4388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один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1D2C9939-75B8-46B6-A97A-FBCA7646BB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3194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два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20F40AC6-42FE-4174-A021-E2E0357774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032000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три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10D9777E-C73E-4863-9533-542C6D17BB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40806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четыре</a:t>
            </a:r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D185252E-68AB-4379-BDEC-F06A048FC1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249612" y="6775347"/>
            <a:ext cx="4320000" cy="109898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Подпись к иконке </a:t>
            </a:r>
            <a:br>
              <a:rPr lang="ru-RU" dirty="0"/>
            </a:br>
            <a:r>
              <a:rPr lang="ru-RU" dirty="0"/>
              <a:t>номер пять</a:t>
            </a:r>
          </a:p>
        </p:txBody>
      </p:sp>
      <p:grpSp>
        <p:nvGrpSpPr>
          <p:cNvPr id="12" name="Группа 22">
            <a:extLst>
              <a:ext uri="{FF2B5EF4-FFF2-40B4-BE49-F238E27FC236}">
                <a16:creationId xmlns:a16="http://schemas.microsoft.com/office/drawing/2014/main" id="{0752811F-952C-4FF3-AAC4-4D8CFA7F7841}"/>
              </a:ext>
            </a:extLst>
          </p:cNvPr>
          <p:cNvGrpSpPr/>
          <p:nvPr userDrawn="1"/>
        </p:nvGrpSpPr>
        <p:grpSpPr>
          <a:xfrm>
            <a:off x="847143" y="3661068"/>
            <a:ext cx="2714400" cy="2714400"/>
            <a:chOff x="6138991" y="8702566"/>
            <a:chExt cx="2714400" cy="2714400"/>
          </a:xfrm>
        </p:grpSpPr>
        <p:sp>
          <p:nvSpPr>
            <p:cNvPr id="13" name="Овал 23">
              <a:extLst>
                <a:ext uri="{FF2B5EF4-FFF2-40B4-BE49-F238E27FC236}">
                  <a16:creationId xmlns:a16="http://schemas.microsoft.com/office/drawing/2014/main" id="{B4EC887F-BE04-4B67-8DB1-9E09AEDE8300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24">
              <a:extLst>
                <a:ext uri="{FF2B5EF4-FFF2-40B4-BE49-F238E27FC236}">
                  <a16:creationId xmlns:a16="http://schemas.microsoft.com/office/drawing/2014/main" id="{E8480549-C71B-4357-B408-8483D8A10555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32">
            <a:extLst>
              <a:ext uri="{FF2B5EF4-FFF2-40B4-BE49-F238E27FC236}">
                <a16:creationId xmlns:a16="http://schemas.microsoft.com/office/drawing/2014/main" id="{CDCCE169-EA22-4E40-A999-15C36D7B12FB}"/>
              </a:ext>
            </a:extLst>
          </p:cNvPr>
          <p:cNvGrpSpPr/>
          <p:nvPr userDrawn="1"/>
        </p:nvGrpSpPr>
        <p:grpSpPr>
          <a:xfrm>
            <a:off x="5455946" y="3661068"/>
            <a:ext cx="2714400" cy="2714400"/>
            <a:chOff x="6138991" y="8702566"/>
            <a:chExt cx="2714400" cy="2714400"/>
          </a:xfrm>
        </p:grpSpPr>
        <p:sp>
          <p:nvSpPr>
            <p:cNvPr id="16" name="Овал 33">
              <a:extLst>
                <a:ext uri="{FF2B5EF4-FFF2-40B4-BE49-F238E27FC236}">
                  <a16:creationId xmlns:a16="http://schemas.microsoft.com/office/drawing/2014/main" id="{AB6D3B4A-3DD4-4FA2-BB46-1206A7566D42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Овал 34">
              <a:extLst>
                <a:ext uri="{FF2B5EF4-FFF2-40B4-BE49-F238E27FC236}">
                  <a16:creationId xmlns:a16="http://schemas.microsoft.com/office/drawing/2014/main" id="{3DA3D3A3-1AC0-4B74-9240-2E37CDFC4260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35">
            <a:extLst>
              <a:ext uri="{FF2B5EF4-FFF2-40B4-BE49-F238E27FC236}">
                <a16:creationId xmlns:a16="http://schemas.microsoft.com/office/drawing/2014/main" id="{ADAE3DAE-964F-488D-BE8F-1C150D553920}"/>
              </a:ext>
            </a:extLst>
          </p:cNvPr>
          <p:cNvGrpSpPr/>
          <p:nvPr userDrawn="1"/>
        </p:nvGrpSpPr>
        <p:grpSpPr>
          <a:xfrm>
            <a:off x="10064752" y="3661068"/>
            <a:ext cx="2714400" cy="2714400"/>
            <a:chOff x="6138991" y="8702566"/>
            <a:chExt cx="2714400" cy="2714400"/>
          </a:xfrm>
        </p:grpSpPr>
        <p:sp>
          <p:nvSpPr>
            <p:cNvPr id="19" name="Овал 36">
              <a:extLst>
                <a:ext uri="{FF2B5EF4-FFF2-40B4-BE49-F238E27FC236}">
                  <a16:creationId xmlns:a16="http://schemas.microsoft.com/office/drawing/2014/main" id="{99B4822A-789C-4EB3-AC75-3C1F23A70DD7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37">
              <a:extLst>
                <a:ext uri="{FF2B5EF4-FFF2-40B4-BE49-F238E27FC236}">
                  <a16:creationId xmlns:a16="http://schemas.microsoft.com/office/drawing/2014/main" id="{5E1E3F9D-4EA6-450E-BCDE-8C33CC358252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1" name="Группа 38">
            <a:extLst>
              <a:ext uri="{FF2B5EF4-FFF2-40B4-BE49-F238E27FC236}">
                <a16:creationId xmlns:a16="http://schemas.microsoft.com/office/drawing/2014/main" id="{CC81B1E5-8ECD-49CB-A056-43009E44E9BB}"/>
              </a:ext>
            </a:extLst>
          </p:cNvPr>
          <p:cNvGrpSpPr/>
          <p:nvPr userDrawn="1"/>
        </p:nvGrpSpPr>
        <p:grpSpPr>
          <a:xfrm>
            <a:off x="14667928" y="3661068"/>
            <a:ext cx="2714400" cy="2714400"/>
            <a:chOff x="6138991" y="8702566"/>
            <a:chExt cx="2714400" cy="2714400"/>
          </a:xfrm>
        </p:grpSpPr>
        <p:sp>
          <p:nvSpPr>
            <p:cNvPr id="22" name="Овал 39">
              <a:extLst>
                <a:ext uri="{FF2B5EF4-FFF2-40B4-BE49-F238E27FC236}">
                  <a16:creationId xmlns:a16="http://schemas.microsoft.com/office/drawing/2014/main" id="{90F644B5-4ABA-42D2-AB36-3E6E5E6F59F7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40">
              <a:extLst>
                <a:ext uri="{FF2B5EF4-FFF2-40B4-BE49-F238E27FC236}">
                  <a16:creationId xmlns:a16="http://schemas.microsoft.com/office/drawing/2014/main" id="{3DE5804E-57CE-43D3-B504-A1BE90714D21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41">
            <a:extLst>
              <a:ext uri="{FF2B5EF4-FFF2-40B4-BE49-F238E27FC236}">
                <a16:creationId xmlns:a16="http://schemas.microsoft.com/office/drawing/2014/main" id="{0FAF9656-ECB6-433D-9376-D4FF20F6DAE7}"/>
              </a:ext>
            </a:extLst>
          </p:cNvPr>
          <p:cNvGrpSpPr/>
          <p:nvPr userDrawn="1"/>
        </p:nvGrpSpPr>
        <p:grpSpPr>
          <a:xfrm>
            <a:off x="19282365" y="3661068"/>
            <a:ext cx="2714400" cy="2714400"/>
            <a:chOff x="6138991" y="8702566"/>
            <a:chExt cx="2714400" cy="2714400"/>
          </a:xfrm>
        </p:grpSpPr>
        <p:sp>
          <p:nvSpPr>
            <p:cNvPr id="25" name="Овал 42">
              <a:extLst>
                <a:ext uri="{FF2B5EF4-FFF2-40B4-BE49-F238E27FC236}">
                  <a16:creationId xmlns:a16="http://schemas.microsoft.com/office/drawing/2014/main" id="{F8157342-1710-497F-9FE8-D815DDAE8FFA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Овал 43">
              <a:extLst>
                <a:ext uri="{FF2B5EF4-FFF2-40B4-BE49-F238E27FC236}">
                  <a16:creationId xmlns:a16="http://schemas.microsoft.com/office/drawing/2014/main" id="{9D27D270-DA58-4C21-AB86-E5D1A885346C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33E8C9BB-2103-8C5D-BBA1-5F1B65783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914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буллита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90423122-6FBD-4F61-9A2B-013DB23618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702" y="371045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0A11328C-68D1-492B-A657-AFB21298AB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23702" y="6308510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CD9C15D5-8DD6-495F-A2BC-B3FC0A80A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123702" y="890117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10F685F-1DD9-598C-0C47-D7D2AA304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2B2B47A4-52E9-C589-6329-3D6C2F5FC5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18" name="Группа 23">
            <a:extLst>
              <a:ext uri="{FF2B5EF4-FFF2-40B4-BE49-F238E27FC236}">
                <a16:creationId xmlns:a16="http://schemas.microsoft.com/office/drawing/2014/main" id="{13136D85-59A2-AB2A-6AE4-7D19F36A331E}"/>
              </a:ext>
            </a:extLst>
          </p:cNvPr>
          <p:cNvGrpSpPr/>
          <p:nvPr userDrawn="1"/>
        </p:nvGrpSpPr>
        <p:grpSpPr>
          <a:xfrm>
            <a:off x="899621" y="3750913"/>
            <a:ext cx="1018800" cy="1018800"/>
            <a:chOff x="3615925" y="8607972"/>
            <a:chExt cx="2714400" cy="2714400"/>
          </a:xfrm>
        </p:grpSpPr>
        <p:sp>
          <p:nvSpPr>
            <p:cNvPr id="19" name="Овал 16">
              <a:extLst>
                <a:ext uri="{FF2B5EF4-FFF2-40B4-BE49-F238E27FC236}">
                  <a16:creationId xmlns:a16="http://schemas.microsoft.com/office/drawing/2014/main" id="{5CEA7EE3-648D-C3C5-C314-4454C2840686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51A7FDF4-8685-66B0-9DF5-0A64BD74F227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1" name="Группа 23">
            <a:extLst>
              <a:ext uri="{FF2B5EF4-FFF2-40B4-BE49-F238E27FC236}">
                <a16:creationId xmlns:a16="http://schemas.microsoft.com/office/drawing/2014/main" id="{6ABD413E-E8DA-196E-AD77-AEC9E75BE8A9}"/>
              </a:ext>
            </a:extLst>
          </p:cNvPr>
          <p:cNvGrpSpPr/>
          <p:nvPr userDrawn="1"/>
        </p:nvGrpSpPr>
        <p:grpSpPr>
          <a:xfrm>
            <a:off x="899621" y="6343579"/>
            <a:ext cx="1018800" cy="10188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11A7AC3B-A1C7-C71E-CFA2-F2ABC0EF210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B1509F28-268E-8B11-A6E0-211D0A980A30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3">
            <a:extLst>
              <a:ext uri="{FF2B5EF4-FFF2-40B4-BE49-F238E27FC236}">
                <a16:creationId xmlns:a16="http://schemas.microsoft.com/office/drawing/2014/main" id="{D6E0BB82-831A-112A-5291-4589979665E2}"/>
              </a:ext>
            </a:extLst>
          </p:cNvPr>
          <p:cNvGrpSpPr/>
          <p:nvPr userDrawn="1"/>
        </p:nvGrpSpPr>
        <p:grpSpPr>
          <a:xfrm>
            <a:off x="899621" y="8936244"/>
            <a:ext cx="1018800" cy="1018800"/>
            <a:chOff x="3615925" y="8607972"/>
            <a:chExt cx="2714400" cy="2714400"/>
          </a:xfrm>
        </p:grpSpPr>
        <p:sp>
          <p:nvSpPr>
            <p:cNvPr id="26" name="Овал 16">
              <a:extLst>
                <a:ext uri="{FF2B5EF4-FFF2-40B4-BE49-F238E27FC236}">
                  <a16:creationId xmlns:a16="http://schemas.microsoft.com/office/drawing/2014/main" id="{A9D4BB0B-E13E-BDB9-C25E-03613AC62EFD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974F976E-1E5C-7271-AF4F-EF9F09D13FE6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616692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буллита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A55ADFB2-6B4F-47AB-A518-0C7511B691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702" y="371045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4CDCA104-DB98-49C5-86C6-EC34972AEF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23702" y="6308510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8D375499-3CE7-43FC-8B67-AC055176C4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123702" y="890117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grpSp>
        <p:nvGrpSpPr>
          <p:cNvPr id="10" name="Группа 25">
            <a:extLst>
              <a:ext uri="{FF2B5EF4-FFF2-40B4-BE49-F238E27FC236}">
                <a16:creationId xmlns:a16="http://schemas.microsoft.com/office/drawing/2014/main" id="{00361E1D-2BBD-47A6-AF1C-721A228B7601}"/>
              </a:ext>
            </a:extLst>
          </p:cNvPr>
          <p:cNvGrpSpPr/>
          <p:nvPr userDrawn="1"/>
        </p:nvGrpSpPr>
        <p:grpSpPr>
          <a:xfrm>
            <a:off x="900361" y="3750913"/>
            <a:ext cx="1018800" cy="1018800"/>
            <a:chOff x="6138991" y="8702566"/>
            <a:chExt cx="2714400" cy="2714400"/>
          </a:xfrm>
        </p:grpSpPr>
        <p:sp>
          <p:nvSpPr>
            <p:cNvPr id="11" name="Овал 26">
              <a:extLst>
                <a:ext uri="{FF2B5EF4-FFF2-40B4-BE49-F238E27FC236}">
                  <a16:creationId xmlns:a16="http://schemas.microsoft.com/office/drawing/2014/main" id="{4EA2B338-075D-4DED-AC34-8B4FDDC4D884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27">
              <a:extLst>
                <a:ext uri="{FF2B5EF4-FFF2-40B4-BE49-F238E27FC236}">
                  <a16:creationId xmlns:a16="http://schemas.microsoft.com/office/drawing/2014/main" id="{DBE1B516-CA9C-4A81-891D-85BA0FC072F5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3" name="Группа 29">
            <a:extLst>
              <a:ext uri="{FF2B5EF4-FFF2-40B4-BE49-F238E27FC236}">
                <a16:creationId xmlns:a16="http://schemas.microsoft.com/office/drawing/2014/main" id="{8EFB57E4-9A33-4D1F-9102-7406C975927D}"/>
              </a:ext>
            </a:extLst>
          </p:cNvPr>
          <p:cNvGrpSpPr/>
          <p:nvPr userDrawn="1"/>
        </p:nvGrpSpPr>
        <p:grpSpPr>
          <a:xfrm>
            <a:off x="900361" y="6343579"/>
            <a:ext cx="1018800" cy="1018800"/>
            <a:chOff x="6138991" y="8702566"/>
            <a:chExt cx="2714400" cy="2714400"/>
          </a:xfrm>
        </p:grpSpPr>
        <p:sp>
          <p:nvSpPr>
            <p:cNvPr id="14" name="Овал 30">
              <a:extLst>
                <a:ext uri="{FF2B5EF4-FFF2-40B4-BE49-F238E27FC236}">
                  <a16:creationId xmlns:a16="http://schemas.microsoft.com/office/drawing/2014/main" id="{C5761C56-155C-4976-9F99-2BAC4F196D12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Овал 31">
              <a:extLst>
                <a:ext uri="{FF2B5EF4-FFF2-40B4-BE49-F238E27FC236}">
                  <a16:creationId xmlns:a16="http://schemas.microsoft.com/office/drawing/2014/main" id="{48177D9D-B1A1-483D-8AB7-E481B24088D6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6" name="Группа 32">
            <a:extLst>
              <a:ext uri="{FF2B5EF4-FFF2-40B4-BE49-F238E27FC236}">
                <a16:creationId xmlns:a16="http://schemas.microsoft.com/office/drawing/2014/main" id="{B14224DD-5023-4150-A6BD-8326027CE82C}"/>
              </a:ext>
            </a:extLst>
          </p:cNvPr>
          <p:cNvGrpSpPr/>
          <p:nvPr userDrawn="1"/>
        </p:nvGrpSpPr>
        <p:grpSpPr>
          <a:xfrm>
            <a:off x="900361" y="8936244"/>
            <a:ext cx="1018800" cy="1018800"/>
            <a:chOff x="6138991" y="8702566"/>
            <a:chExt cx="2714400" cy="2714400"/>
          </a:xfrm>
        </p:grpSpPr>
        <p:sp>
          <p:nvSpPr>
            <p:cNvPr id="17" name="Овал 33">
              <a:extLst>
                <a:ext uri="{FF2B5EF4-FFF2-40B4-BE49-F238E27FC236}">
                  <a16:creationId xmlns:a16="http://schemas.microsoft.com/office/drawing/2014/main" id="{0F612332-00EF-4135-812A-CE69CEF6D02E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Овал 34">
              <a:extLst>
                <a:ext uri="{FF2B5EF4-FFF2-40B4-BE49-F238E27FC236}">
                  <a16:creationId xmlns:a16="http://schemas.microsoft.com/office/drawing/2014/main" id="{0B7042C6-1E70-469D-AE74-43BDE53AA607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8743586-0C2A-46A0-1960-5C5072146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8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53" name="Group 4">
            <a:extLst>
              <a:ext uri="{FF2B5EF4-FFF2-40B4-BE49-F238E27FC236}">
                <a16:creationId xmlns:a16="http://schemas.microsoft.com/office/drawing/2014/main" id="{D85476DC-139F-0C48-D3A1-AD6EA5266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806338" y="1372083"/>
            <a:ext cx="9324000" cy="5492140"/>
            <a:chOff x="2212" y="324"/>
            <a:chExt cx="1623" cy="956"/>
          </a:xfrm>
          <a:solidFill>
            <a:schemeClr val="accent2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7DE25147-CB03-D8EA-E924-5025C40DA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86" y="324"/>
              <a:ext cx="877" cy="90"/>
            </a:xfrm>
            <a:custGeom>
              <a:avLst/>
              <a:gdLst>
                <a:gd name="T0" fmla="*/ 573 w 1810"/>
                <a:gd name="T1" fmla="*/ 185 h 185"/>
                <a:gd name="T2" fmla="*/ 446 w 1810"/>
                <a:gd name="T3" fmla="*/ 123 h 185"/>
                <a:gd name="T4" fmla="*/ 249 w 1810"/>
                <a:gd name="T5" fmla="*/ 8 h 185"/>
                <a:gd name="T6" fmla="*/ 7 w 1810"/>
                <a:gd name="T7" fmla="*/ 161 h 185"/>
                <a:gd name="T8" fmla="*/ 0 w 1810"/>
                <a:gd name="T9" fmla="*/ 155 h 185"/>
                <a:gd name="T10" fmla="*/ 249 w 1810"/>
                <a:gd name="T11" fmla="*/ 0 h 185"/>
                <a:gd name="T12" fmla="*/ 452 w 1810"/>
                <a:gd name="T13" fmla="*/ 117 h 185"/>
                <a:gd name="T14" fmla="*/ 583 w 1810"/>
                <a:gd name="T15" fmla="*/ 175 h 185"/>
                <a:gd name="T16" fmla="*/ 793 w 1810"/>
                <a:gd name="T17" fmla="*/ 87 h 185"/>
                <a:gd name="T18" fmla="*/ 1015 w 1810"/>
                <a:gd name="T19" fmla="*/ 85 h 185"/>
                <a:gd name="T20" fmla="*/ 1237 w 1810"/>
                <a:gd name="T21" fmla="*/ 165 h 185"/>
                <a:gd name="T22" fmla="*/ 1360 w 1810"/>
                <a:gd name="T23" fmla="*/ 107 h 185"/>
                <a:gd name="T24" fmla="*/ 1568 w 1810"/>
                <a:gd name="T25" fmla="*/ 2 h 185"/>
                <a:gd name="T26" fmla="*/ 1810 w 1810"/>
                <a:gd name="T27" fmla="*/ 157 h 185"/>
                <a:gd name="T28" fmla="*/ 1804 w 1810"/>
                <a:gd name="T29" fmla="*/ 161 h 185"/>
                <a:gd name="T30" fmla="*/ 1566 w 1810"/>
                <a:gd name="T31" fmla="*/ 10 h 185"/>
                <a:gd name="T32" fmla="*/ 1364 w 1810"/>
                <a:gd name="T33" fmla="*/ 115 h 185"/>
                <a:gd name="T34" fmla="*/ 1235 w 1810"/>
                <a:gd name="T35" fmla="*/ 175 h 185"/>
                <a:gd name="T36" fmla="*/ 1007 w 1810"/>
                <a:gd name="T37" fmla="*/ 93 h 185"/>
                <a:gd name="T38" fmla="*/ 797 w 1810"/>
                <a:gd name="T39" fmla="*/ 95 h 185"/>
                <a:gd name="T40" fmla="*/ 581 w 1810"/>
                <a:gd name="T41" fmla="*/ 185 h 185"/>
                <a:gd name="T42" fmla="*/ 573 w 1810"/>
                <a:gd name="T43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10" h="185">
                  <a:moveTo>
                    <a:pt x="573" y="185"/>
                  </a:moveTo>
                  <a:cubicBezTo>
                    <a:pt x="525" y="185"/>
                    <a:pt x="478" y="163"/>
                    <a:pt x="446" y="123"/>
                  </a:cubicBezTo>
                  <a:cubicBezTo>
                    <a:pt x="382" y="46"/>
                    <a:pt x="317" y="8"/>
                    <a:pt x="249" y="8"/>
                  </a:cubicBezTo>
                  <a:cubicBezTo>
                    <a:pt x="172" y="8"/>
                    <a:pt x="89" y="60"/>
                    <a:pt x="7" y="161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85" y="52"/>
                    <a:pt x="168" y="0"/>
                    <a:pt x="249" y="0"/>
                  </a:cubicBezTo>
                  <a:cubicBezTo>
                    <a:pt x="317" y="0"/>
                    <a:pt x="386" y="40"/>
                    <a:pt x="452" y="117"/>
                  </a:cubicBezTo>
                  <a:cubicBezTo>
                    <a:pt x="487" y="157"/>
                    <a:pt x="535" y="179"/>
                    <a:pt x="583" y="175"/>
                  </a:cubicBezTo>
                  <a:cubicBezTo>
                    <a:pt x="666" y="169"/>
                    <a:pt x="737" y="141"/>
                    <a:pt x="793" y="87"/>
                  </a:cubicBezTo>
                  <a:cubicBezTo>
                    <a:pt x="856" y="28"/>
                    <a:pt x="954" y="28"/>
                    <a:pt x="1015" y="85"/>
                  </a:cubicBezTo>
                  <a:cubicBezTo>
                    <a:pt x="1075" y="141"/>
                    <a:pt x="1148" y="167"/>
                    <a:pt x="1237" y="165"/>
                  </a:cubicBezTo>
                  <a:cubicBezTo>
                    <a:pt x="1283" y="163"/>
                    <a:pt x="1328" y="143"/>
                    <a:pt x="1360" y="107"/>
                  </a:cubicBezTo>
                  <a:cubicBezTo>
                    <a:pt x="1426" y="36"/>
                    <a:pt x="1497" y="0"/>
                    <a:pt x="1568" y="2"/>
                  </a:cubicBezTo>
                  <a:cubicBezTo>
                    <a:pt x="1648" y="4"/>
                    <a:pt x="1729" y="56"/>
                    <a:pt x="1810" y="157"/>
                  </a:cubicBezTo>
                  <a:cubicBezTo>
                    <a:pt x="1804" y="161"/>
                    <a:pt x="1804" y="161"/>
                    <a:pt x="1804" y="161"/>
                  </a:cubicBezTo>
                  <a:cubicBezTo>
                    <a:pt x="1723" y="62"/>
                    <a:pt x="1644" y="12"/>
                    <a:pt x="1566" y="10"/>
                  </a:cubicBezTo>
                  <a:cubicBezTo>
                    <a:pt x="1497" y="8"/>
                    <a:pt x="1430" y="42"/>
                    <a:pt x="1364" y="115"/>
                  </a:cubicBezTo>
                  <a:cubicBezTo>
                    <a:pt x="1330" y="151"/>
                    <a:pt x="1283" y="173"/>
                    <a:pt x="1235" y="175"/>
                  </a:cubicBezTo>
                  <a:cubicBezTo>
                    <a:pt x="1146" y="179"/>
                    <a:pt x="1069" y="151"/>
                    <a:pt x="1007" y="93"/>
                  </a:cubicBezTo>
                  <a:cubicBezTo>
                    <a:pt x="948" y="38"/>
                    <a:pt x="858" y="38"/>
                    <a:pt x="797" y="95"/>
                  </a:cubicBezTo>
                  <a:cubicBezTo>
                    <a:pt x="739" y="149"/>
                    <a:pt x="666" y="179"/>
                    <a:pt x="581" y="185"/>
                  </a:cubicBezTo>
                  <a:cubicBezTo>
                    <a:pt x="579" y="185"/>
                    <a:pt x="577" y="185"/>
                    <a:pt x="573" y="1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C960E793-482A-16FD-DFDA-3469D43F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82" y="340"/>
              <a:ext cx="885" cy="84"/>
            </a:xfrm>
            <a:custGeom>
              <a:avLst/>
              <a:gdLst>
                <a:gd name="T0" fmla="*/ 573 w 1828"/>
                <a:gd name="T1" fmla="*/ 172 h 172"/>
                <a:gd name="T2" fmla="*/ 452 w 1828"/>
                <a:gd name="T3" fmla="*/ 119 h 172"/>
                <a:gd name="T4" fmla="*/ 250 w 1828"/>
                <a:gd name="T5" fmla="*/ 10 h 172"/>
                <a:gd name="T6" fmla="*/ 248 w 1828"/>
                <a:gd name="T7" fmla="*/ 10 h 172"/>
                <a:gd name="T8" fmla="*/ 6 w 1828"/>
                <a:gd name="T9" fmla="*/ 147 h 172"/>
                <a:gd name="T10" fmla="*/ 0 w 1828"/>
                <a:gd name="T11" fmla="*/ 141 h 172"/>
                <a:gd name="T12" fmla="*/ 248 w 1828"/>
                <a:gd name="T13" fmla="*/ 0 h 172"/>
                <a:gd name="T14" fmla="*/ 250 w 1828"/>
                <a:gd name="T15" fmla="*/ 0 h 172"/>
                <a:gd name="T16" fmla="*/ 460 w 1828"/>
                <a:gd name="T17" fmla="*/ 109 h 172"/>
                <a:gd name="T18" fmla="*/ 579 w 1828"/>
                <a:gd name="T19" fmla="*/ 160 h 172"/>
                <a:gd name="T20" fmla="*/ 805 w 1828"/>
                <a:gd name="T21" fmla="*/ 71 h 172"/>
                <a:gd name="T22" fmla="*/ 1019 w 1828"/>
                <a:gd name="T23" fmla="*/ 71 h 172"/>
                <a:gd name="T24" fmla="*/ 1253 w 1828"/>
                <a:gd name="T25" fmla="*/ 151 h 172"/>
                <a:gd name="T26" fmla="*/ 1370 w 1828"/>
                <a:gd name="T27" fmla="*/ 101 h 172"/>
                <a:gd name="T28" fmla="*/ 1584 w 1828"/>
                <a:gd name="T29" fmla="*/ 2 h 172"/>
                <a:gd name="T30" fmla="*/ 1828 w 1828"/>
                <a:gd name="T31" fmla="*/ 141 h 172"/>
                <a:gd name="T32" fmla="*/ 1822 w 1828"/>
                <a:gd name="T33" fmla="*/ 147 h 172"/>
                <a:gd name="T34" fmla="*/ 1584 w 1828"/>
                <a:gd name="T35" fmla="*/ 10 h 172"/>
                <a:gd name="T36" fmla="*/ 1376 w 1828"/>
                <a:gd name="T37" fmla="*/ 107 h 172"/>
                <a:gd name="T38" fmla="*/ 1255 w 1828"/>
                <a:gd name="T39" fmla="*/ 160 h 172"/>
                <a:gd name="T40" fmla="*/ 1015 w 1828"/>
                <a:gd name="T41" fmla="*/ 77 h 172"/>
                <a:gd name="T42" fmla="*/ 809 w 1828"/>
                <a:gd name="T43" fmla="*/ 79 h 172"/>
                <a:gd name="T44" fmla="*/ 577 w 1828"/>
                <a:gd name="T45" fmla="*/ 170 h 172"/>
                <a:gd name="T46" fmla="*/ 573 w 1828"/>
                <a:gd name="T47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28" h="172">
                  <a:moveTo>
                    <a:pt x="573" y="172"/>
                  </a:moveTo>
                  <a:cubicBezTo>
                    <a:pt x="527" y="172"/>
                    <a:pt x="484" y="153"/>
                    <a:pt x="452" y="119"/>
                  </a:cubicBezTo>
                  <a:cubicBezTo>
                    <a:pt x="388" y="47"/>
                    <a:pt x="319" y="10"/>
                    <a:pt x="250" y="10"/>
                  </a:cubicBezTo>
                  <a:cubicBezTo>
                    <a:pt x="250" y="10"/>
                    <a:pt x="250" y="10"/>
                    <a:pt x="248" y="10"/>
                  </a:cubicBezTo>
                  <a:cubicBezTo>
                    <a:pt x="170" y="10"/>
                    <a:pt x="89" y="57"/>
                    <a:pt x="6" y="147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85" y="49"/>
                    <a:pt x="168" y="0"/>
                    <a:pt x="248" y="0"/>
                  </a:cubicBezTo>
                  <a:cubicBezTo>
                    <a:pt x="248" y="0"/>
                    <a:pt x="248" y="0"/>
                    <a:pt x="250" y="0"/>
                  </a:cubicBezTo>
                  <a:cubicBezTo>
                    <a:pt x="321" y="0"/>
                    <a:pt x="392" y="37"/>
                    <a:pt x="460" y="109"/>
                  </a:cubicBezTo>
                  <a:cubicBezTo>
                    <a:pt x="490" y="143"/>
                    <a:pt x="535" y="162"/>
                    <a:pt x="579" y="160"/>
                  </a:cubicBezTo>
                  <a:cubicBezTo>
                    <a:pt x="668" y="158"/>
                    <a:pt x="743" y="127"/>
                    <a:pt x="805" y="71"/>
                  </a:cubicBezTo>
                  <a:cubicBezTo>
                    <a:pt x="866" y="16"/>
                    <a:pt x="960" y="16"/>
                    <a:pt x="1019" y="71"/>
                  </a:cubicBezTo>
                  <a:cubicBezTo>
                    <a:pt x="1083" y="129"/>
                    <a:pt x="1162" y="158"/>
                    <a:pt x="1253" y="151"/>
                  </a:cubicBezTo>
                  <a:cubicBezTo>
                    <a:pt x="1297" y="149"/>
                    <a:pt x="1338" y="131"/>
                    <a:pt x="1370" y="101"/>
                  </a:cubicBezTo>
                  <a:cubicBezTo>
                    <a:pt x="1440" y="33"/>
                    <a:pt x="1511" y="0"/>
                    <a:pt x="1584" y="2"/>
                  </a:cubicBezTo>
                  <a:cubicBezTo>
                    <a:pt x="1664" y="4"/>
                    <a:pt x="1745" y="53"/>
                    <a:pt x="1828" y="141"/>
                  </a:cubicBezTo>
                  <a:cubicBezTo>
                    <a:pt x="1822" y="147"/>
                    <a:pt x="1822" y="147"/>
                    <a:pt x="1822" y="147"/>
                  </a:cubicBezTo>
                  <a:cubicBezTo>
                    <a:pt x="1741" y="59"/>
                    <a:pt x="1660" y="12"/>
                    <a:pt x="1584" y="10"/>
                  </a:cubicBezTo>
                  <a:cubicBezTo>
                    <a:pt x="1515" y="8"/>
                    <a:pt x="1444" y="41"/>
                    <a:pt x="1376" y="107"/>
                  </a:cubicBezTo>
                  <a:cubicBezTo>
                    <a:pt x="1344" y="139"/>
                    <a:pt x="1301" y="158"/>
                    <a:pt x="1255" y="160"/>
                  </a:cubicBezTo>
                  <a:cubicBezTo>
                    <a:pt x="1160" y="164"/>
                    <a:pt x="1081" y="137"/>
                    <a:pt x="1015" y="77"/>
                  </a:cubicBezTo>
                  <a:cubicBezTo>
                    <a:pt x="956" y="26"/>
                    <a:pt x="868" y="26"/>
                    <a:pt x="809" y="79"/>
                  </a:cubicBezTo>
                  <a:cubicBezTo>
                    <a:pt x="745" y="137"/>
                    <a:pt x="668" y="168"/>
                    <a:pt x="577" y="170"/>
                  </a:cubicBezTo>
                  <a:cubicBezTo>
                    <a:pt x="577" y="172"/>
                    <a:pt x="575" y="172"/>
                    <a:pt x="573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F76F2D19-46F9-5CAE-2537-EA6176527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78" y="351"/>
              <a:ext cx="892" cy="84"/>
            </a:xfrm>
            <a:custGeom>
              <a:avLst/>
              <a:gdLst>
                <a:gd name="T0" fmla="*/ 577 w 1842"/>
                <a:gd name="T1" fmla="*/ 170 h 172"/>
                <a:gd name="T2" fmla="*/ 565 w 1842"/>
                <a:gd name="T3" fmla="*/ 170 h 172"/>
                <a:gd name="T4" fmla="*/ 460 w 1842"/>
                <a:gd name="T5" fmla="*/ 129 h 172"/>
                <a:gd name="T6" fmla="*/ 6 w 1842"/>
                <a:gd name="T7" fmla="*/ 152 h 172"/>
                <a:gd name="T8" fmla="*/ 0 w 1842"/>
                <a:gd name="T9" fmla="*/ 146 h 172"/>
                <a:gd name="T10" fmla="*/ 464 w 1842"/>
                <a:gd name="T11" fmla="*/ 123 h 172"/>
                <a:gd name="T12" fmla="*/ 563 w 1842"/>
                <a:gd name="T13" fmla="*/ 162 h 172"/>
                <a:gd name="T14" fmla="*/ 817 w 1842"/>
                <a:gd name="T15" fmla="*/ 77 h 172"/>
                <a:gd name="T16" fmla="*/ 1023 w 1842"/>
                <a:gd name="T17" fmla="*/ 77 h 172"/>
                <a:gd name="T18" fmla="*/ 1287 w 1842"/>
                <a:gd name="T19" fmla="*/ 154 h 172"/>
                <a:gd name="T20" fmla="*/ 1378 w 1842"/>
                <a:gd name="T21" fmla="*/ 115 h 172"/>
                <a:gd name="T22" fmla="*/ 1842 w 1842"/>
                <a:gd name="T23" fmla="*/ 144 h 172"/>
                <a:gd name="T24" fmla="*/ 1836 w 1842"/>
                <a:gd name="T25" fmla="*/ 150 h 172"/>
                <a:gd name="T26" fmla="*/ 1382 w 1842"/>
                <a:gd name="T27" fmla="*/ 121 h 172"/>
                <a:gd name="T28" fmla="*/ 1287 w 1842"/>
                <a:gd name="T29" fmla="*/ 160 h 172"/>
                <a:gd name="T30" fmla="*/ 1019 w 1842"/>
                <a:gd name="T31" fmla="*/ 83 h 172"/>
                <a:gd name="T32" fmla="*/ 823 w 1842"/>
                <a:gd name="T33" fmla="*/ 83 h 172"/>
                <a:gd name="T34" fmla="*/ 577 w 1842"/>
                <a:gd name="T35" fmla="*/ 17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2" h="172">
                  <a:moveTo>
                    <a:pt x="577" y="170"/>
                  </a:moveTo>
                  <a:cubicBezTo>
                    <a:pt x="573" y="170"/>
                    <a:pt x="569" y="170"/>
                    <a:pt x="565" y="170"/>
                  </a:cubicBezTo>
                  <a:cubicBezTo>
                    <a:pt x="529" y="170"/>
                    <a:pt x="490" y="154"/>
                    <a:pt x="460" y="129"/>
                  </a:cubicBezTo>
                  <a:cubicBezTo>
                    <a:pt x="315" y="9"/>
                    <a:pt x="162" y="17"/>
                    <a:pt x="6" y="152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160" y="9"/>
                    <a:pt x="315" y="0"/>
                    <a:pt x="464" y="123"/>
                  </a:cubicBezTo>
                  <a:cubicBezTo>
                    <a:pt x="492" y="148"/>
                    <a:pt x="529" y="162"/>
                    <a:pt x="563" y="162"/>
                  </a:cubicBezTo>
                  <a:cubicBezTo>
                    <a:pt x="660" y="164"/>
                    <a:pt x="745" y="136"/>
                    <a:pt x="817" y="77"/>
                  </a:cubicBezTo>
                  <a:cubicBezTo>
                    <a:pt x="878" y="27"/>
                    <a:pt x="962" y="27"/>
                    <a:pt x="1023" y="77"/>
                  </a:cubicBezTo>
                  <a:cubicBezTo>
                    <a:pt x="1095" y="138"/>
                    <a:pt x="1184" y="164"/>
                    <a:pt x="1287" y="154"/>
                  </a:cubicBezTo>
                  <a:cubicBezTo>
                    <a:pt x="1319" y="150"/>
                    <a:pt x="1352" y="138"/>
                    <a:pt x="1378" y="115"/>
                  </a:cubicBezTo>
                  <a:cubicBezTo>
                    <a:pt x="1529" y="0"/>
                    <a:pt x="1686" y="11"/>
                    <a:pt x="1842" y="144"/>
                  </a:cubicBezTo>
                  <a:cubicBezTo>
                    <a:pt x="1836" y="150"/>
                    <a:pt x="1836" y="150"/>
                    <a:pt x="1836" y="150"/>
                  </a:cubicBezTo>
                  <a:cubicBezTo>
                    <a:pt x="1682" y="19"/>
                    <a:pt x="1529" y="9"/>
                    <a:pt x="1382" y="121"/>
                  </a:cubicBezTo>
                  <a:cubicBezTo>
                    <a:pt x="1354" y="144"/>
                    <a:pt x="1319" y="158"/>
                    <a:pt x="1287" y="160"/>
                  </a:cubicBezTo>
                  <a:cubicBezTo>
                    <a:pt x="1184" y="172"/>
                    <a:pt x="1093" y="146"/>
                    <a:pt x="1019" y="83"/>
                  </a:cubicBezTo>
                  <a:cubicBezTo>
                    <a:pt x="960" y="35"/>
                    <a:pt x="880" y="35"/>
                    <a:pt x="823" y="83"/>
                  </a:cubicBezTo>
                  <a:cubicBezTo>
                    <a:pt x="753" y="140"/>
                    <a:pt x="670" y="170"/>
                    <a:pt x="577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D554FA3A-8D65-FC7C-18F6-108BCB781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74" y="385"/>
              <a:ext cx="901" cy="64"/>
            </a:xfrm>
            <a:custGeom>
              <a:avLst/>
              <a:gdLst>
                <a:gd name="T0" fmla="*/ 587 w 1860"/>
                <a:gd name="T1" fmla="*/ 121 h 131"/>
                <a:gd name="T2" fmla="*/ 543 w 1860"/>
                <a:gd name="T3" fmla="*/ 119 h 131"/>
                <a:gd name="T4" fmla="*/ 474 w 1860"/>
                <a:gd name="T5" fmla="*/ 99 h 131"/>
                <a:gd name="T6" fmla="*/ 4 w 1860"/>
                <a:gd name="T7" fmla="*/ 105 h 131"/>
                <a:gd name="T8" fmla="*/ 0 w 1860"/>
                <a:gd name="T9" fmla="*/ 97 h 131"/>
                <a:gd name="T10" fmla="*/ 480 w 1860"/>
                <a:gd name="T11" fmla="*/ 91 h 131"/>
                <a:gd name="T12" fmla="*/ 545 w 1860"/>
                <a:gd name="T13" fmla="*/ 111 h 131"/>
                <a:gd name="T14" fmla="*/ 825 w 1860"/>
                <a:gd name="T15" fmla="*/ 42 h 131"/>
                <a:gd name="T16" fmla="*/ 1029 w 1860"/>
                <a:gd name="T17" fmla="*/ 40 h 131"/>
                <a:gd name="T18" fmla="*/ 1323 w 1860"/>
                <a:gd name="T19" fmla="*/ 103 h 131"/>
                <a:gd name="T20" fmla="*/ 1382 w 1860"/>
                <a:gd name="T21" fmla="*/ 85 h 131"/>
                <a:gd name="T22" fmla="*/ 1860 w 1860"/>
                <a:gd name="T23" fmla="*/ 99 h 131"/>
                <a:gd name="T24" fmla="*/ 1856 w 1860"/>
                <a:gd name="T25" fmla="*/ 107 h 131"/>
                <a:gd name="T26" fmla="*/ 1386 w 1860"/>
                <a:gd name="T27" fmla="*/ 95 h 131"/>
                <a:gd name="T28" fmla="*/ 1325 w 1860"/>
                <a:gd name="T29" fmla="*/ 115 h 131"/>
                <a:gd name="T30" fmla="*/ 1025 w 1860"/>
                <a:gd name="T31" fmla="*/ 50 h 131"/>
                <a:gd name="T32" fmla="*/ 829 w 1860"/>
                <a:gd name="T33" fmla="*/ 52 h 131"/>
                <a:gd name="T34" fmla="*/ 587 w 1860"/>
                <a:gd name="T35" fmla="*/ 12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60" h="131">
                  <a:moveTo>
                    <a:pt x="587" y="121"/>
                  </a:moveTo>
                  <a:cubicBezTo>
                    <a:pt x="573" y="121"/>
                    <a:pt x="559" y="121"/>
                    <a:pt x="543" y="119"/>
                  </a:cubicBezTo>
                  <a:cubicBezTo>
                    <a:pt x="519" y="117"/>
                    <a:pt x="494" y="109"/>
                    <a:pt x="474" y="99"/>
                  </a:cubicBezTo>
                  <a:cubicBezTo>
                    <a:pt x="321" y="12"/>
                    <a:pt x="164" y="14"/>
                    <a:pt x="4" y="105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62" y="4"/>
                    <a:pt x="323" y="4"/>
                    <a:pt x="480" y="91"/>
                  </a:cubicBezTo>
                  <a:cubicBezTo>
                    <a:pt x="498" y="101"/>
                    <a:pt x="521" y="109"/>
                    <a:pt x="545" y="111"/>
                  </a:cubicBezTo>
                  <a:cubicBezTo>
                    <a:pt x="648" y="119"/>
                    <a:pt x="742" y="97"/>
                    <a:pt x="825" y="42"/>
                  </a:cubicBezTo>
                  <a:cubicBezTo>
                    <a:pt x="890" y="0"/>
                    <a:pt x="970" y="0"/>
                    <a:pt x="1029" y="40"/>
                  </a:cubicBezTo>
                  <a:cubicBezTo>
                    <a:pt x="1116" y="99"/>
                    <a:pt x="1214" y="121"/>
                    <a:pt x="1323" y="103"/>
                  </a:cubicBezTo>
                  <a:cubicBezTo>
                    <a:pt x="1341" y="101"/>
                    <a:pt x="1362" y="93"/>
                    <a:pt x="1382" y="85"/>
                  </a:cubicBezTo>
                  <a:cubicBezTo>
                    <a:pt x="1539" y="6"/>
                    <a:pt x="1700" y="10"/>
                    <a:pt x="1860" y="99"/>
                  </a:cubicBezTo>
                  <a:cubicBezTo>
                    <a:pt x="1856" y="107"/>
                    <a:pt x="1856" y="107"/>
                    <a:pt x="1856" y="107"/>
                  </a:cubicBezTo>
                  <a:cubicBezTo>
                    <a:pt x="1698" y="20"/>
                    <a:pt x="1541" y="16"/>
                    <a:pt x="1386" y="95"/>
                  </a:cubicBezTo>
                  <a:cubicBezTo>
                    <a:pt x="1366" y="105"/>
                    <a:pt x="1345" y="111"/>
                    <a:pt x="1325" y="115"/>
                  </a:cubicBezTo>
                  <a:cubicBezTo>
                    <a:pt x="1214" y="131"/>
                    <a:pt x="1114" y="111"/>
                    <a:pt x="1025" y="50"/>
                  </a:cubicBezTo>
                  <a:cubicBezTo>
                    <a:pt x="968" y="12"/>
                    <a:pt x="892" y="12"/>
                    <a:pt x="829" y="52"/>
                  </a:cubicBezTo>
                  <a:cubicBezTo>
                    <a:pt x="757" y="97"/>
                    <a:pt x="676" y="121"/>
                    <a:pt x="587" y="1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E041302E-6DC2-6489-C9C1-743E7332AD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70" y="405"/>
              <a:ext cx="909" cy="53"/>
            </a:xfrm>
            <a:custGeom>
              <a:avLst/>
              <a:gdLst>
                <a:gd name="T0" fmla="*/ 599 w 1876"/>
                <a:gd name="T1" fmla="*/ 99 h 109"/>
                <a:gd name="T2" fmla="*/ 516 w 1876"/>
                <a:gd name="T3" fmla="*/ 93 h 109"/>
                <a:gd name="T4" fmla="*/ 492 w 1876"/>
                <a:gd name="T5" fmla="*/ 87 h 109"/>
                <a:gd name="T6" fmla="*/ 2 w 1876"/>
                <a:gd name="T7" fmla="*/ 85 h 109"/>
                <a:gd name="T8" fmla="*/ 0 w 1876"/>
                <a:gd name="T9" fmla="*/ 77 h 109"/>
                <a:gd name="T10" fmla="*/ 496 w 1876"/>
                <a:gd name="T11" fmla="*/ 79 h 109"/>
                <a:gd name="T12" fmla="*/ 519 w 1876"/>
                <a:gd name="T13" fmla="*/ 83 h 109"/>
                <a:gd name="T14" fmla="*/ 841 w 1876"/>
                <a:gd name="T15" fmla="*/ 31 h 109"/>
                <a:gd name="T16" fmla="*/ 1033 w 1876"/>
                <a:gd name="T17" fmla="*/ 31 h 109"/>
                <a:gd name="T18" fmla="*/ 1364 w 1876"/>
                <a:gd name="T19" fmla="*/ 77 h 109"/>
                <a:gd name="T20" fmla="*/ 1378 w 1876"/>
                <a:gd name="T21" fmla="*/ 75 h 109"/>
                <a:gd name="T22" fmla="*/ 1876 w 1876"/>
                <a:gd name="T23" fmla="*/ 77 h 109"/>
                <a:gd name="T24" fmla="*/ 1874 w 1876"/>
                <a:gd name="T25" fmla="*/ 85 h 109"/>
                <a:gd name="T26" fmla="*/ 1380 w 1876"/>
                <a:gd name="T27" fmla="*/ 83 h 109"/>
                <a:gd name="T28" fmla="*/ 1366 w 1876"/>
                <a:gd name="T29" fmla="*/ 87 h 109"/>
                <a:gd name="T30" fmla="*/ 1031 w 1876"/>
                <a:gd name="T31" fmla="*/ 39 h 109"/>
                <a:gd name="T32" fmla="*/ 847 w 1876"/>
                <a:gd name="T33" fmla="*/ 39 h 109"/>
                <a:gd name="T34" fmla="*/ 599 w 1876"/>
                <a:gd name="T35" fmla="*/ 9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6" h="109">
                  <a:moveTo>
                    <a:pt x="599" y="99"/>
                  </a:moveTo>
                  <a:cubicBezTo>
                    <a:pt x="573" y="99"/>
                    <a:pt x="545" y="97"/>
                    <a:pt x="516" y="93"/>
                  </a:cubicBezTo>
                  <a:cubicBezTo>
                    <a:pt x="508" y="93"/>
                    <a:pt x="502" y="91"/>
                    <a:pt x="492" y="87"/>
                  </a:cubicBezTo>
                  <a:cubicBezTo>
                    <a:pt x="331" y="41"/>
                    <a:pt x="166" y="41"/>
                    <a:pt x="2" y="85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66" y="31"/>
                    <a:pt x="333" y="33"/>
                    <a:pt x="496" y="79"/>
                  </a:cubicBezTo>
                  <a:cubicBezTo>
                    <a:pt x="504" y="81"/>
                    <a:pt x="512" y="83"/>
                    <a:pt x="519" y="83"/>
                  </a:cubicBezTo>
                  <a:cubicBezTo>
                    <a:pt x="633" y="99"/>
                    <a:pt x="742" y="81"/>
                    <a:pt x="841" y="31"/>
                  </a:cubicBezTo>
                  <a:cubicBezTo>
                    <a:pt x="902" y="0"/>
                    <a:pt x="972" y="0"/>
                    <a:pt x="1033" y="31"/>
                  </a:cubicBezTo>
                  <a:cubicBezTo>
                    <a:pt x="1134" y="83"/>
                    <a:pt x="1245" y="99"/>
                    <a:pt x="1364" y="77"/>
                  </a:cubicBezTo>
                  <a:cubicBezTo>
                    <a:pt x="1368" y="77"/>
                    <a:pt x="1372" y="75"/>
                    <a:pt x="1378" y="75"/>
                  </a:cubicBezTo>
                  <a:cubicBezTo>
                    <a:pt x="1543" y="33"/>
                    <a:pt x="1710" y="33"/>
                    <a:pt x="1876" y="77"/>
                  </a:cubicBezTo>
                  <a:cubicBezTo>
                    <a:pt x="1874" y="85"/>
                    <a:pt x="1874" y="85"/>
                    <a:pt x="1874" y="85"/>
                  </a:cubicBezTo>
                  <a:cubicBezTo>
                    <a:pt x="1708" y="43"/>
                    <a:pt x="1543" y="41"/>
                    <a:pt x="1380" y="83"/>
                  </a:cubicBezTo>
                  <a:cubicBezTo>
                    <a:pt x="1376" y="85"/>
                    <a:pt x="1370" y="85"/>
                    <a:pt x="1366" y="87"/>
                  </a:cubicBezTo>
                  <a:cubicBezTo>
                    <a:pt x="1245" y="109"/>
                    <a:pt x="1132" y="93"/>
                    <a:pt x="1031" y="39"/>
                  </a:cubicBezTo>
                  <a:cubicBezTo>
                    <a:pt x="972" y="8"/>
                    <a:pt x="904" y="8"/>
                    <a:pt x="847" y="39"/>
                  </a:cubicBezTo>
                  <a:cubicBezTo>
                    <a:pt x="769" y="79"/>
                    <a:pt x="686" y="99"/>
                    <a:pt x="59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97DAC629-A782-F7F1-FFBC-BB562A652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66" y="435"/>
              <a:ext cx="917" cy="31"/>
            </a:xfrm>
            <a:custGeom>
              <a:avLst/>
              <a:gdLst>
                <a:gd name="T0" fmla="*/ 595 w 1894"/>
                <a:gd name="T1" fmla="*/ 56 h 64"/>
                <a:gd name="T2" fmla="*/ 442 w 1894"/>
                <a:gd name="T3" fmla="*/ 42 h 64"/>
                <a:gd name="T4" fmla="*/ 2 w 1894"/>
                <a:gd name="T5" fmla="*/ 50 h 64"/>
                <a:gd name="T6" fmla="*/ 0 w 1894"/>
                <a:gd name="T7" fmla="*/ 42 h 64"/>
                <a:gd name="T8" fmla="*/ 442 w 1894"/>
                <a:gd name="T9" fmla="*/ 34 h 64"/>
                <a:gd name="T10" fmla="*/ 692 w 1894"/>
                <a:gd name="T11" fmla="*/ 44 h 64"/>
                <a:gd name="T12" fmla="*/ 799 w 1894"/>
                <a:gd name="T13" fmla="*/ 24 h 64"/>
                <a:gd name="T14" fmla="*/ 946 w 1894"/>
                <a:gd name="T15" fmla="*/ 0 h 64"/>
                <a:gd name="T16" fmla="*/ 1087 w 1894"/>
                <a:gd name="T17" fmla="*/ 20 h 64"/>
                <a:gd name="T18" fmla="*/ 1138 w 1894"/>
                <a:gd name="T19" fmla="*/ 30 h 64"/>
                <a:gd name="T20" fmla="*/ 1468 w 1894"/>
                <a:gd name="T21" fmla="*/ 32 h 64"/>
                <a:gd name="T22" fmla="*/ 1894 w 1894"/>
                <a:gd name="T23" fmla="*/ 42 h 64"/>
                <a:gd name="T24" fmla="*/ 1892 w 1894"/>
                <a:gd name="T25" fmla="*/ 50 h 64"/>
                <a:gd name="T26" fmla="*/ 1468 w 1894"/>
                <a:gd name="T27" fmla="*/ 40 h 64"/>
                <a:gd name="T28" fmla="*/ 1136 w 1894"/>
                <a:gd name="T29" fmla="*/ 38 h 64"/>
                <a:gd name="T30" fmla="*/ 1085 w 1894"/>
                <a:gd name="T31" fmla="*/ 28 h 64"/>
                <a:gd name="T32" fmla="*/ 946 w 1894"/>
                <a:gd name="T33" fmla="*/ 8 h 64"/>
                <a:gd name="T34" fmla="*/ 801 w 1894"/>
                <a:gd name="T35" fmla="*/ 32 h 64"/>
                <a:gd name="T36" fmla="*/ 692 w 1894"/>
                <a:gd name="T37" fmla="*/ 54 h 64"/>
                <a:gd name="T38" fmla="*/ 595 w 1894"/>
                <a:gd name="T39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94" h="64">
                  <a:moveTo>
                    <a:pt x="595" y="56"/>
                  </a:moveTo>
                  <a:cubicBezTo>
                    <a:pt x="547" y="56"/>
                    <a:pt x="500" y="52"/>
                    <a:pt x="442" y="42"/>
                  </a:cubicBezTo>
                  <a:cubicBezTo>
                    <a:pt x="293" y="16"/>
                    <a:pt x="135" y="32"/>
                    <a:pt x="2" y="5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33" y="24"/>
                    <a:pt x="293" y="10"/>
                    <a:pt x="442" y="34"/>
                  </a:cubicBezTo>
                  <a:cubicBezTo>
                    <a:pt x="537" y="50"/>
                    <a:pt x="599" y="52"/>
                    <a:pt x="692" y="44"/>
                  </a:cubicBezTo>
                  <a:cubicBezTo>
                    <a:pt x="724" y="40"/>
                    <a:pt x="760" y="32"/>
                    <a:pt x="799" y="24"/>
                  </a:cubicBezTo>
                  <a:cubicBezTo>
                    <a:pt x="849" y="12"/>
                    <a:pt x="902" y="0"/>
                    <a:pt x="946" y="0"/>
                  </a:cubicBezTo>
                  <a:cubicBezTo>
                    <a:pt x="992" y="0"/>
                    <a:pt x="1041" y="10"/>
                    <a:pt x="1087" y="20"/>
                  </a:cubicBezTo>
                  <a:cubicBezTo>
                    <a:pt x="1103" y="24"/>
                    <a:pt x="1121" y="28"/>
                    <a:pt x="1138" y="30"/>
                  </a:cubicBezTo>
                  <a:cubicBezTo>
                    <a:pt x="1247" y="50"/>
                    <a:pt x="1317" y="56"/>
                    <a:pt x="1468" y="32"/>
                  </a:cubicBezTo>
                  <a:cubicBezTo>
                    <a:pt x="1587" y="14"/>
                    <a:pt x="1789" y="28"/>
                    <a:pt x="1894" y="42"/>
                  </a:cubicBezTo>
                  <a:cubicBezTo>
                    <a:pt x="1892" y="50"/>
                    <a:pt x="1892" y="50"/>
                    <a:pt x="1892" y="50"/>
                  </a:cubicBezTo>
                  <a:cubicBezTo>
                    <a:pt x="1787" y="36"/>
                    <a:pt x="1587" y="22"/>
                    <a:pt x="1468" y="40"/>
                  </a:cubicBezTo>
                  <a:cubicBezTo>
                    <a:pt x="1315" y="64"/>
                    <a:pt x="1244" y="58"/>
                    <a:pt x="1136" y="38"/>
                  </a:cubicBezTo>
                  <a:cubicBezTo>
                    <a:pt x="1119" y="34"/>
                    <a:pt x="1101" y="32"/>
                    <a:pt x="1085" y="28"/>
                  </a:cubicBezTo>
                  <a:cubicBezTo>
                    <a:pt x="1039" y="18"/>
                    <a:pt x="992" y="8"/>
                    <a:pt x="946" y="8"/>
                  </a:cubicBezTo>
                  <a:cubicBezTo>
                    <a:pt x="902" y="8"/>
                    <a:pt x="851" y="20"/>
                    <a:pt x="801" y="32"/>
                  </a:cubicBezTo>
                  <a:cubicBezTo>
                    <a:pt x="762" y="42"/>
                    <a:pt x="726" y="50"/>
                    <a:pt x="692" y="54"/>
                  </a:cubicBezTo>
                  <a:cubicBezTo>
                    <a:pt x="658" y="54"/>
                    <a:pt x="625" y="56"/>
                    <a:pt x="595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D3E287E1-0132-95A4-150A-D38AC6F91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64" y="456"/>
              <a:ext cx="926" cy="17"/>
            </a:xfrm>
            <a:custGeom>
              <a:avLst/>
              <a:gdLst>
                <a:gd name="T0" fmla="*/ 1428 w 1912"/>
                <a:gd name="T1" fmla="*/ 36 h 36"/>
                <a:gd name="T2" fmla="*/ 1273 w 1912"/>
                <a:gd name="T3" fmla="*/ 34 h 36"/>
                <a:gd name="T4" fmla="*/ 1127 w 1912"/>
                <a:gd name="T5" fmla="*/ 22 h 36"/>
                <a:gd name="T6" fmla="*/ 958 w 1912"/>
                <a:gd name="T7" fmla="*/ 8 h 36"/>
                <a:gd name="T8" fmla="*/ 768 w 1912"/>
                <a:gd name="T9" fmla="*/ 20 h 36"/>
                <a:gd name="T10" fmla="*/ 613 w 1912"/>
                <a:gd name="T11" fmla="*/ 32 h 36"/>
                <a:gd name="T12" fmla="*/ 220 w 1912"/>
                <a:gd name="T13" fmla="*/ 32 h 36"/>
                <a:gd name="T14" fmla="*/ 0 w 1912"/>
                <a:gd name="T15" fmla="*/ 30 h 36"/>
                <a:gd name="T16" fmla="*/ 0 w 1912"/>
                <a:gd name="T17" fmla="*/ 22 h 36"/>
                <a:gd name="T18" fmla="*/ 220 w 1912"/>
                <a:gd name="T19" fmla="*/ 24 h 36"/>
                <a:gd name="T20" fmla="*/ 613 w 1912"/>
                <a:gd name="T21" fmla="*/ 24 h 36"/>
                <a:gd name="T22" fmla="*/ 768 w 1912"/>
                <a:gd name="T23" fmla="*/ 12 h 36"/>
                <a:gd name="T24" fmla="*/ 960 w 1912"/>
                <a:gd name="T25" fmla="*/ 0 h 36"/>
                <a:gd name="T26" fmla="*/ 1132 w 1912"/>
                <a:gd name="T27" fmla="*/ 14 h 36"/>
                <a:gd name="T28" fmla="*/ 1277 w 1912"/>
                <a:gd name="T29" fmla="*/ 26 h 36"/>
                <a:gd name="T30" fmla="*/ 1670 w 1912"/>
                <a:gd name="T31" fmla="*/ 26 h 36"/>
                <a:gd name="T32" fmla="*/ 1912 w 1912"/>
                <a:gd name="T33" fmla="*/ 24 h 36"/>
                <a:gd name="T34" fmla="*/ 1912 w 1912"/>
                <a:gd name="T35" fmla="*/ 32 h 36"/>
                <a:gd name="T36" fmla="*/ 1670 w 1912"/>
                <a:gd name="T37" fmla="*/ 34 h 36"/>
                <a:gd name="T38" fmla="*/ 1428 w 1912"/>
                <a:gd name="T3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12" h="36">
                  <a:moveTo>
                    <a:pt x="1428" y="36"/>
                  </a:moveTo>
                  <a:cubicBezTo>
                    <a:pt x="1376" y="36"/>
                    <a:pt x="1325" y="36"/>
                    <a:pt x="1273" y="34"/>
                  </a:cubicBezTo>
                  <a:cubicBezTo>
                    <a:pt x="1224" y="32"/>
                    <a:pt x="1174" y="26"/>
                    <a:pt x="1127" y="22"/>
                  </a:cubicBezTo>
                  <a:cubicBezTo>
                    <a:pt x="1071" y="16"/>
                    <a:pt x="1015" y="8"/>
                    <a:pt x="958" y="8"/>
                  </a:cubicBezTo>
                  <a:cubicBezTo>
                    <a:pt x="896" y="8"/>
                    <a:pt x="831" y="14"/>
                    <a:pt x="768" y="20"/>
                  </a:cubicBezTo>
                  <a:cubicBezTo>
                    <a:pt x="718" y="24"/>
                    <a:pt x="666" y="30"/>
                    <a:pt x="613" y="32"/>
                  </a:cubicBezTo>
                  <a:cubicBezTo>
                    <a:pt x="482" y="36"/>
                    <a:pt x="349" y="34"/>
                    <a:pt x="220" y="32"/>
                  </a:cubicBezTo>
                  <a:cubicBezTo>
                    <a:pt x="147" y="30"/>
                    <a:pt x="73" y="30"/>
                    <a:pt x="0" y="3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75" y="22"/>
                    <a:pt x="149" y="24"/>
                    <a:pt x="220" y="24"/>
                  </a:cubicBezTo>
                  <a:cubicBezTo>
                    <a:pt x="349" y="26"/>
                    <a:pt x="484" y="28"/>
                    <a:pt x="613" y="24"/>
                  </a:cubicBezTo>
                  <a:cubicBezTo>
                    <a:pt x="666" y="22"/>
                    <a:pt x="718" y="18"/>
                    <a:pt x="768" y="12"/>
                  </a:cubicBezTo>
                  <a:cubicBezTo>
                    <a:pt x="831" y="6"/>
                    <a:pt x="896" y="0"/>
                    <a:pt x="960" y="0"/>
                  </a:cubicBezTo>
                  <a:cubicBezTo>
                    <a:pt x="1017" y="0"/>
                    <a:pt x="1075" y="6"/>
                    <a:pt x="1132" y="14"/>
                  </a:cubicBezTo>
                  <a:cubicBezTo>
                    <a:pt x="1180" y="20"/>
                    <a:pt x="1228" y="26"/>
                    <a:pt x="1277" y="26"/>
                  </a:cubicBezTo>
                  <a:cubicBezTo>
                    <a:pt x="1406" y="30"/>
                    <a:pt x="1541" y="28"/>
                    <a:pt x="1670" y="26"/>
                  </a:cubicBezTo>
                  <a:cubicBezTo>
                    <a:pt x="1749" y="24"/>
                    <a:pt x="1831" y="24"/>
                    <a:pt x="1912" y="24"/>
                  </a:cubicBezTo>
                  <a:cubicBezTo>
                    <a:pt x="1912" y="32"/>
                    <a:pt x="1912" y="32"/>
                    <a:pt x="1912" y="32"/>
                  </a:cubicBezTo>
                  <a:cubicBezTo>
                    <a:pt x="1831" y="32"/>
                    <a:pt x="1749" y="34"/>
                    <a:pt x="1670" y="34"/>
                  </a:cubicBezTo>
                  <a:cubicBezTo>
                    <a:pt x="1587" y="34"/>
                    <a:pt x="1507" y="36"/>
                    <a:pt x="142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4199EF25-7D68-9918-5E5D-31B60316F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54" y="474"/>
              <a:ext cx="942" cy="8"/>
            </a:xfrm>
            <a:custGeom>
              <a:avLst/>
              <a:gdLst>
                <a:gd name="T0" fmla="*/ 1327 w 1946"/>
                <a:gd name="T1" fmla="*/ 17 h 17"/>
                <a:gd name="T2" fmla="*/ 1145 w 1946"/>
                <a:gd name="T3" fmla="*/ 13 h 17"/>
                <a:gd name="T4" fmla="*/ 964 w 1946"/>
                <a:gd name="T5" fmla="*/ 9 h 17"/>
                <a:gd name="T6" fmla="*/ 770 w 1946"/>
                <a:gd name="T7" fmla="*/ 13 h 17"/>
                <a:gd name="T8" fmla="*/ 575 w 1946"/>
                <a:gd name="T9" fmla="*/ 17 h 17"/>
                <a:gd name="T10" fmla="*/ 0 w 1946"/>
                <a:gd name="T11" fmla="*/ 17 h 17"/>
                <a:gd name="T12" fmla="*/ 0 w 1946"/>
                <a:gd name="T13" fmla="*/ 9 h 17"/>
                <a:gd name="T14" fmla="*/ 575 w 1946"/>
                <a:gd name="T15" fmla="*/ 9 h 17"/>
                <a:gd name="T16" fmla="*/ 770 w 1946"/>
                <a:gd name="T17" fmla="*/ 4 h 17"/>
                <a:gd name="T18" fmla="*/ 966 w 1946"/>
                <a:gd name="T19" fmla="*/ 0 h 17"/>
                <a:gd name="T20" fmla="*/ 1147 w 1946"/>
                <a:gd name="T21" fmla="*/ 4 h 17"/>
                <a:gd name="T22" fmla="*/ 1329 w 1946"/>
                <a:gd name="T23" fmla="*/ 9 h 17"/>
                <a:gd name="T24" fmla="*/ 1946 w 1946"/>
                <a:gd name="T25" fmla="*/ 9 h 17"/>
                <a:gd name="T26" fmla="*/ 1946 w 1946"/>
                <a:gd name="T27" fmla="*/ 17 h 17"/>
                <a:gd name="T28" fmla="*/ 1327 w 1946"/>
                <a:gd name="T2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6" h="17">
                  <a:moveTo>
                    <a:pt x="1327" y="17"/>
                  </a:moveTo>
                  <a:cubicBezTo>
                    <a:pt x="1266" y="17"/>
                    <a:pt x="1204" y="15"/>
                    <a:pt x="1145" y="13"/>
                  </a:cubicBezTo>
                  <a:cubicBezTo>
                    <a:pt x="1087" y="11"/>
                    <a:pt x="1024" y="9"/>
                    <a:pt x="964" y="9"/>
                  </a:cubicBezTo>
                  <a:cubicBezTo>
                    <a:pt x="899" y="9"/>
                    <a:pt x="833" y="11"/>
                    <a:pt x="770" y="13"/>
                  </a:cubicBezTo>
                  <a:cubicBezTo>
                    <a:pt x="706" y="15"/>
                    <a:pt x="639" y="17"/>
                    <a:pt x="575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575" y="9"/>
                    <a:pt x="575" y="9"/>
                    <a:pt x="575" y="9"/>
                  </a:cubicBezTo>
                  <a:cubicBezTo>
                    <a:pt x="639" y="9"/>
                    <a:pt x="706" y="6"/>
                    <a:pt x="770" y="4"/>
                  </a:cubicBezTo>
                  <a:cubicBezTo>
                    <a:pt x="835" y="2"/>
                    <a:pt x="899" y="0"/>
                    <a:pt x="966" y="0"/>
                  </a:cubicBezTo>
                  <a:cubicBezTo>
                    <a:pt x="1026" y="0"/>
                    <a:pt x="1089" y="2"/>
                    <a:pt x="1147" y="4"/>
                  </a:cubicBezTo>
                  <a:cubicBezTo>
                    <a:pt x="1206" y="6"/>
                    <a:pt x="1268" y="9"/>
                    <a:pt x="1329" y="9"/>
                  </a:cubicBezTo>
                  <a:cubicBezTo>
                    <a:pt x="1946" y="9"/>
                    <a:pt x="1946" y="9"/>
                    <a:pt x="1946" y="9"/>
                  </a:cubicBezTo>
                  <a:cubicBezTo>
                    <a:pt x="1946" y="17"/>
                    <a:pt x="1946" y="17"/>
                    <a:pt x="1946" y="17"/>
                  </a:cubicBezTo>
                  <a:lnTo>
                    <a:pt x="132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A73A56BE-3DFF-09E8-E3BD-4E37504E3B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3" y="491"/>
              <a:ext cx="964" cy="4"/>
            </a:xfrm>
            <a:custGeom>
              <a:avLst/>
              <a:gdLst>
                <a:gd name="T0" fmla="*/ 925 w 1990"/>
                <a:gd name="T1" fmla="*/ 8 h 8"/>
                <a:gd name="T2" fmla="*/ 0 w 1990"/>
                <a:gd name="T3" fmla="*/ 8 h 8"/>
                <a:gd name="T4" fmla="*/ 0 w 1990"/>
                <a:gd name="T5" fmla="*/ 0 h 8"/>
                <a:gd name="T6" fmla="*/ 1990 w 1990"/>
                <a:gd name="T7" fmla="*/ 0 h 8"/>
                <a:gd name="T8" fmla="*/ 1990 w 1990"/>
                <a:gd name="T9" fmla="*/ 8 h 8"/>
                <a:gd name="T10" fmla="*/ 925 w 1990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0" h="8">
                  <a:moveTo>
                    <a:pt x="925" y="8"/>
                  </a:moveTo>
                  <a:cubicBezTo>
                    <a:pt x="619" y="8"/>
                    <a:pt x="310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0"/>
                    <a:pt x="1323" y="0"/>
                    <a:pt x="1990" y="0"/>
                  </a:cubicBezTo>
                  <a:cubicBezTo>
                    <a:pt x="1990" y="8"/>
                    <a:pt x="1990" y="8"/>
                    <a:pt x="1990" y="8"/>
                  </a:cubicBezTo>
                  <a:cubicBezTo>
                    <a:pt x="1631" y="8"/>
                    <a:pt x="1278" y="8"/>
                    <a:pt x="92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63EAF2DD-8374-5B92-66A9-F26A8FCA2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30" y="503"/>
              <a:ext cx="989" cy="4"/>
            </a:xfrm>
            <a:custGeom>
              <a:avLst/>
              <a:gdLst>
                <a:gd name="T0" fmla="*/ 2042 w 2042"/>
                <a:gd name="T1" fmla="*/ 8 h 8"/>
                <a:gd name="T2" fmla="*/ 0 w 2042"/>
                <a:gd name="T3" fmla="*/ 8 h 8"/>
                <a:gd name="T4" fmla="*/ 0 w 2042"/>
                <a:gd name="T5" fmla="*/ 0 h 8"/>
                <a:gd name="T6" fmla="*/ 2042 w 2042"/>
                <a:gd name="T7" fmla="*/ 0 h 8"/>
                <a:gd name="T8" fmla="*/ 2042 w 2042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2" h="8">
                  <a:moveTo>
                    <a:pt x="2042" y="8"/>
                  </a:moveTo>
                  <a:cubicBezTo>
                    <a:pt x="1360" y="8"/>
                    <a:pt x="682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2" y="0"/>
                    <a:pt x="1360" y="0"/>
                    <a:pt x="2042" y="0"/>
                  </a:cubicBezTo>
                  <a:lnTo>
                    <a:pt x="204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A79DD53C-D749-3137-E14C-7DD757F7B3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19" y="516"/>
              <a:ext cx="1012" cy="4"/>
            </a:xfrm>
            <a:custGeom>
              <a:avLst/>
              <a:gdLst>
                <a:gd name="T0" fmla="*/ 2090 w 2090"/>
                <a:gd name="T1" fmla="*/ 8 h 8"/>
                <a:gd name="T2" fmla="*/ 0 w 2090"/>
                <a:gd name="T3" fmla="*/ 8 h 8"/>
                <a:gd name="T4" fmla="*/ 0 w 2090"/>
                <a:gd name="T5" fmla="*/ 0 h 8"/>
                <a:gd name="T6" fmla="*/ 2090 w 2090"/>
                <a:gd name="T7" fmla="*/ 0 h 8"/>
                <a:gd name="T8" fmla="*/ 2090 w 209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0" h="8">
                  <a:moveTo>
                    <a:pt x="2090" y="8"/>
                  </a:moveTo>
                  <a:cubicBezTo>
                    <a:pt x="1392" y="8"/>
                    <a:pt x="698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8" y="0"/>
                    <a:pt x="1392" y="0"/>
                    <a:pt x="2090" y="0"/>
                  </a:cubicBezTo>
                  <a:lnTo>
                    <a:pt x="209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5" name="Rectangle 16">
              <a:extLst>
                <a:ext uri="{FF2B5EF4-FFF2-40B4-BE49-F238E27FC236}">
                  <a16:creationId xmlns:a16="http://schemas.microsoft.com/office/drawing/2014/main" id="{6B9962D8-9D9C-F32E-7DA8-D4EF8F642C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511" y="529"/>
              <a:ext cx="1030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6" name="Rectangle 17">
              <a:extLst>
                <a:ext uri="{FF2B5EF4-FFF2-40B4-BE49-F238E27FC236}">
                  <a16:creationId xmlns:a16="http://schemas.microsoft.com/office/drawing/2014/main" id="{033258E9-AEE0-D59A-E874-0FE21DD259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505" y="543"/>
              <a:ext cx="104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7" name="Rectangle 18">
              <a:extLst>
                <a:ext uri="{FF2B5EF4-FFF2-40B4-BE49-F238E27FC236}">
                  <a16:creationId xmlns:a16="http://schemas.microsoft.com/office/drawing/2014/main" id="{A3A1E3DD-6810-3724-BAFC-8519E4D690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502" y="556"/>
              <a:ext cx="1046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65DADBF3-F876-590A-5FC9-1E6C68E58F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01" y="545"/>
              <a:ext cx="1049" cy="30"/>
            </a:xfrm>
            <a:custGeom>
              <a:avLst/>
              <a:gdLst>
                <a:gd name="T0" fmla="*/ 1079 w 2166"/>
                <a:gd name="T1" fmla="*/ 58 h 60"/>
                <a:gd name="T2" fmla="*/ 829 w 2166"/>
                <a:gd name="T3" fmla="*/ 34 h 60"/>
                <a:gd name="T4" fmla="*/ 611 w 2166"/>
                <a:gd name="T5" fmla="*/ 10 h 60"/>
                <a:gd name="T6" fmla="*/ 296 w 2166"/>
                <a:gd name="T7" fmla="*/ 34 h 60"/>
                <a:gd name="T8" fmla="*/ 0 w 2166"/>
                <a:gd name="T9" fmla="*/ 58 h 60"/>
                <a:gd name="T10" fmla="*/ 0 w 2166"/>
                <a:gd name="T11" fmla="*/ 50 h 60"/>
                <a:gd name="T12" fmla="*/ 296 w 2166"/>
                <a:gd name="T13" fmla="*/ 26 h 60"/>
                <a:gd name="T14" fmla="*/ 613 w 2166"/>
                <a:gd name="T15" fmla="*/ 2 h 60"/>
                <a:gd name="T16" fmla="*/ 831 w 2166"/>
                <a:gd name="T17" fmla="*/ 26 h 60"/>
                <a:gd name="T18" fmla="*/ 1079 w 2166"/>
                <a:gd name="T19" fmla="*/ 50 h 60"/>
                <a:gd name="T20" fmla="*/ 1081 w 2166"/>
                <a:gd name="T21" fmla="*/ 50 h 60"/>
                <a:gd name="T22" fmla="*/ 1299 w 2166"/>
                <a:gd name="T23" fmla="*/ 32 h 60"/>
                <a:gd name="T24" fmla="*/ 1452 w 2166"/>
                <a:gd name="T25" fmla="*/ 16 h 60"/>
                <a:gd name="T26" fmla="*/ 1847 w 2166"/>
                <a:gd name="T27" fmla="*/ 32 h 60"/>
                <a:gd name="T28" fmla="*/ 2166 w 2166"/>
                <a:gd name="T29" fmla="*/ 52 h 60"/>
                <a:gd name="T30" fmla="*/ 2166 w 2166"/>
                <a:gd name="T31" fmla="*/ 60 h 60"/>
                <a:gd name="T32" fmla="*/ 1847 w 2166"/>
                <a:gd name="T33" fmla="*/ 40 h 60"/>
                <a:gd name="T34" fmla="*/ 1454 w 2166"/>
                <a:gd name="T35" fmla="*/ 24 h 60"/>
                <a:gd name="T36" fmla="*/ 1301 w 2166"/>
                <a:gd name="T37" fmla="*/ 40 h 60"/>
                <a:gd name="T38" fmla="*/ 1079 w 2166"/>
                <a:gd name="T39" fmla="*/ 58 h 60"/>
                <a:gd name="T40" fmla="*/ 1079 w 2166"/>
                <a:gd name="T41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6" h="60">
                  <a:moveTo>
                    <a:pt x="1079" y="58"/>
                  </a:moveTo>
                  <a:cubicBezTo>
                    <a:pt x="992" y="58"/>
                    <a:pt x="910" y="46"/>
                    <a:pt x="829" y="34"/>
                  </a:cubicBezTo>
                  <a:cubicBezTo>
                    <a:pt x="758" y="24"/>
                    <a:pt x="686" y="12"/>
                    <a:pt x="611" y="10"/>
                  </a:cubicBezTo>
                  <a:cubicBezTo>
                    <a:pt x="506" y="6"/>
                    <a:pt x="403" y="20"/>
                    <a:pt x="296" y="34"/>
                  </a:cubicBezTo>
                  <a:cubicBezTo>
                    <a:pt x="200" y="46"/>
                    <a:pt x="101" y="58"/>
                    <a:pt x="0" y="5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01" y="50"/>
                    <a:pt x="200" y="38"/>
                    <a:pt x="296" y="26"/>
                  </a:cubicBezTo>
                  <a:cubicBezTo>
                    <a:pt x="399" y="12"/>
                    <a:pt x="506" y="0"/>
                    <a:pt x="613" y="2"/>
                  </a:cubicBezTo>
                  <a:cubicBezTo>
                    <a:pt x="688" y="4"/>
                    <a:pt x="760" y="16"/>
                    <a:pt x="831" y="26"/>
                  </a:cubicBezTo>
                  <a:cubicBezTo>
                    <a:pt x="910" y="38"/>
                    <a:pt x="992" y="50"/>
                    <a:pt x="1079" y="50"/>
                  </a:cubicBezTo>
                  <a:cubicBezTo>
                    <a:pt x="1081" y="50"/>
                    <a:pt x="1081" y="50"/>
                    <a:pt x="1081" y="50"/>
                  </a:cubicBezTo>
                  <a:cubicBezTo>
                    <a:pt x="1158" y="50"/>
                    <a:pt x="1230" y="40"/>
                    <a:pt x="1299" y="32"/>
                  </a:cubicBezTo>
                  <a:cubicBezTo>
                    <a:pt x="1349" y="26"/>
                    <a:pt x="1400" y="18"/>
                    <a:pt x="1452" y="16"/>
                  </a:cubicBezTo>
                  <a:cubicBezTo>
                    <a:pt x="1593" y="6"/>
                    <a:pt x="1716" y="18"/>
                    <a:pt x="1847" y="32"/>
                  </a:cubicBezTo>
                  <a:cubicBezTo>
                    <a:pt x="1948" y="42"/>
                    <a:pt x="2051" y="52"/>
                    <a:pt x="2166" y="52"/>
                  </a:cubicBezTo>
                  <a:cubicBezTo>
                    <a:pt x="2166" y="60"/>
                    <a:pt x="2166" y="60"/>
                    <a:pt x="2166" y="60"/>
                  </a:cubicBezTo>
                  <a:cubicBezTo>
                    <a:pt x="2051" y="60"/>
                    <a:pt x="1948" y="50"/>
                    <a:pt x="1847" y="40"/>
                  </a:cubicBezTo>
                  <a:cubicBezTo>
                    <a:pt x="1718" y="28"/>
                    <a:pt x="1595" y="16"/>
                    <a:pt x="1454" y="24"/>
                  </a:cubicBezTo>
                  <a:cubicBezTo>
                    <a:pt x="1402" y="28"/>
                    <a:pt x="1351" y="34"/>
                    <a:pt x="1301" y="40"/>
                  </a:cubicBezTo>
                  <a:cubicBezTo>
                    <a:pt x="1230" y="48"/>
                    <a:pt x="1158" y="58"/>
                    <a:pt x="1079" y="58"/>
                  </a:cubicBezTo>
                  <a:cubicBezTo>
                    <a:pt x="1081" y="58"/>
                    <a:pt x="1079" y="58"/>
                    <a:pt x="1079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A97F60AF-09EF-B7B9-B1F3-0FB51AA199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00" y="551"/>
              <a:ext cx="1051" cy="37"/>
            </a:xfrm>
            <a:custGeom>
              <a:avLst/>
              <a:gdLst>
                <a:gd name="T0" fmla="*/ 1081 w 2170"/>
                <a:gd name="T1" fmla="*/ 74 h 76"/>
                <a:gd name="T2" fmla="*/ 827 w 2170"/>
                <a:gd name="T3" fmla="*/ 42 h 76"/>
                <a:gd name="T4" fmla="*/ 597 w 2170"/>
                <a:gd name="T5" fmla="*/ 10 h 76"/>
                <a:gd name="T6" fmla="*/ 300 w 2170"/>
                <a:gd name="T7" fmla="*/ 42 h 76"/>
                <a:gd name="T8" fmla="*/ 0 w 2170"/>
                <a:gd name="T9" fmla="*/ 76 h 76"/>
                <a:gd name="T10" fmla="*/ 0 w 2170"/>
                <a:gd name="T11" fmla="*/ 68 h 76"/>
                <a:gd name="T12" fmla="*/ 298 w 2170"/>
                <a:gd name="T13" fmla="*/ 34 h 76"/>
                <a:gd name="T14" fmla="*/ 597 w 2170"/>
                <a:gd name="T15" fmla="*/ 2 h 76"/>
                <a:gd name="T16" fmla="*/ 829 w 2170"/>
                <a:gd name="T17" fmla="*/ 34 h 76"/>
                <a:gd name="T18" fmla="*/ 1083 w 2170"/>
                <a:gd name="T19" fmla="*/ 66 h 76"/>
                <a:gd name="T20" fmla="*/ 1085 w 2170"/>
                <a:gd name="T21" fmla="*/ 66 h 76"/>
                <a:gd name="T22" fmla="*/ 1309 w 2170"/>
                <a:gd name="T23" fmla="*/ 42 h 76"/>
                <a:gd name="T24" fmla="*/ 1468 w 2170"/>
                <a:gd name="T25" fmla="*/ 20 h 76"/>
                <a:gd name="T26" fmla="*/ 1849 w 2170"/>
                <a:gd name="T27" fmla="*/ 40 h 76"/>
                <a:gd name="T28" fmla="*/ 2170 w 2170"/>
                <a:gd name="T29" fmla="*/ 68 h 76"/>
                <a:gd name="T30" fmla="*/ 2170 w 2170"/>
                <a:gd name="T31" fmla="*/ 76 h 76"/>
                <a:gd name="T32" fmla="*/ 1847 w 2170"/>
                <a:gd name="T33" fmla="*/ 48 h 76"/>
                <a:gd name="T34" fmla="*/ 1468 w 2170"/>
                <a:gd name="T35" fmla="*/ 28 h 76"/>
                <a:gd name="T36" fmla="*/ 1309 w 2170"/>
                <a:gd name="T37" fmla="*/ 50 h 76"/>
                <a:gd name="T38" fmla="*/ 1081 w 2170"/>
                <a:gd name="T39" fmla="*/ 74 h 76"/>
                <a:gd name="T40" fmla="*/ 1081 w 2170"/>
                <a:gd name="T41" fmla="*/ 7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70" h="76">
                  <a:moveTo>
                    <a:pt x="1081" y="74"/>
                  </a:moveTo>
                  <a:cubicBezTo>
                    <a:pt x="992" y="74"/>
                    <a:pt x="908" y="58"/>
                    <a:pt x="827" y="42"/>
                  </a:cubicBezTo>
                  <a:cubicBezTo>
                    <a:pt x="752" y="28"/>
                    <a:pt x="676" y="12"/>
                    <a:pt x="597" y="10"/>
                  </a:cubicBezTo>
                  <a:cubicBezTo>
                    <a:pt x="496" y="8"/>
                    <a:pt x="401" y="24"/>
                    <a:pt x="300" y="42"/>
                  </a:cubicBezTo>
                  <a:cubicBezTo>
                    <a:pt x="206" y="58"/>
                    <a:pt x="107" y="76"/>
                    <a:pt x="0" y="76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05" y="68"/>
                    <a:pt x="204" y="52"/>
                    <a:pt x="298" y="34"/>
                  </a:cubicBezTo>
                  <a:cubicBezTo>
                    <a:pt x="399" y="16"/>
                    <a:pt x="494" y="0"/>
                    <a:pt x="597" y="2"/>
                  </a:cubicBezTo>
                  <a:cubicBezTo>
                    <a:pt x="678" y="4"/>
                    <a:pt x="754" y="20"/>
                    <a:pt x="829" y="34"/>
                  </a:cubicBezTo>
                  <a:cubicBezTo>
                    <a:pt x="910" y="50"/>
                    <a:pt x="994" y="66"/>
                    <a:pt x="1083" y="66"/>
                  </a:cubicBezTo>
                  <a:cubicBezTo>
                    <a:pt x="1085" y="66"/>
                    <a:pt x="1085" y="66"/>
                    <a:pt x="1085" y="66"/>
                  </a:cubicBezTo>
                  <a:cubicBezTo>
                    <a:pt x="1164" y="66"/>
                    <a:pt x="1238" y="54"/>
                    <a:pt x="1309" y="42"/>
                  </a:cubicBezTo>
                  <a:cubicBezTo>
                    <a:pt x="1359" y="34"/>
                    <a:pt x="1414" y="24"/>
                    <a:pt x="1468" y="20"/>
                  </a:cubicBezTo>
                  <a:cubicBezTo>
                    <a:pt x="1615" y="8"/>
                    <a:pt x="1728" y="24"/>
                    <a:pt x="1849" y="40"/>
                  </a:cubicBezTo>
                  <a:cubicBezTo>
                    <a:pt x="1946" y="54"/>
                    <a:pt x="2047" y="68"/>
                    <a:pt x="2170" y="68"/>
                  </a:cubicBezTo>
                  <a:cubicBezTo>
                    <a:pt x="2170" y="76"/>
                    <a:pt x="2170" y="76"/>
                    <a:pt x="2170" y="76"/>
                  </a:cubicBezTo>
                  <a:cubicBezTo>
                    <a:pt x="2045" y="76"/>
                    <a:pt x="1946" y="62"/>
                    <a:pt x="1847" y="48"/>
                  </a:cubicBezTo>
                  <a:cubicBezTo>
                    <a:pt x="1726" y="32"/>
                    <a:pt x="1613" y="16"/>
                    <a:pt x="1468" y="28"/>
                  </a:cubicBezTo>
                  <a:cubicBezTo>
                    <a:pt x="1414" y="32"/>
                    <a:pt x="1361" y="42"/>
                    <a:pt x="1309" y="50"/>
                  </a:cubicBezTo>
                  <a:cubicBezTo>
                    <a:pt x="1236" y="62"/>
                    <a:pt x="1164" y="74"/>
                    <a:pt x="1081" y="74"/>
                  </a:cubicBezTo>
                  <a:cubicBezTo>
                    <a:pt x="1083" y="74"/>
                    <a:pt x="1081" y="74"/>
                    <a:pt x="1081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0" name="Freeform 21">
              <a:extLst>
                <a:ext uri="{FF2B5EF4-FFF2-40B4-BE49-F238E27FC236}">
                  <a16:creationId xmlns:a16="http://schemas.microsoft.com/office/drawing/2014/main" id="{1506B55E-7BD7-8116-05CB-289EFB9E9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97" y="558"/>
              <a:ext cx="1056" cy="45"/>
            </a:xfrm>
            <a:custGeom>
              <a:avLst/>
              <a:gdLst>
                <a:gd name="T0" fmla="*/ 1087 w 2180"/>
                <a:gd name="T1" fmla="*/ 91 h 91"/>
                <a:gd name="T2" fmla="*/ 825 w 2180"/>
                <a:gd name="T3" fmla="*/ 50 h 91"/>
                <a:gd name="T4" fmla="*/ 585 w 2180"/>
                <a:gd name="T5" fmla="*/ 10 h 91"/>
                <a:gd name="T6" fmla="*/ 302 w 2180"/>
                <a:gd name="T7" fmla="*/ 48 h 91"/>
                <a:gd name="T8" fmla="*/ 0 w 2180"/>
                <a:gd name="T9" fmla="*/ 91 h 91"/>
                <a:gd name="T10" fmla="*/ 0 w 2180"/>
                <a:gd name="T11" fmla="*/ 82 h 91"/>
                <a:gd name="T12" fmla="*/ 302 w 2180"/>
                <a:gd name="T13" fmla="*/ 40 h 91"/>
                <a:gd name="T14" fmla="*/ 587 w 2180"/>
                <a:gd name="T15" fmla="*/ 2 h 91"/>
                <a:gd name="T16" fmla="*/ 829 w 2180"/>
                <a:gd name="T17" fmla="*/ 42 h 91"/>
                <a:gd name="T18" fmla="*/ 1089 w 2180"/>
                <a:gd name="T19" fmla="*/ 82 h 91"/>
                <a:gd name="T20" fmla="*/ 1321 w 2180"/>
                <a:gd name="T21" fmla="*/ 52 h 91"/>
                <a:gd name="T22" fmla="*/ 1486 w 2180"/>
                <a:gd name="T23" fmla="*/ 24 h 91"/>
                <a:gd name="T24" fmla="*/ 1857 w 2180"/>
                <a:gd name="T25" fmla="*/ 48 h 91"/>
                <a:gd name="T26" fmla="*/ 2180 w 2180"/>
                <a:gd name="T27" fmla="*/ 82 h 91"/>
                <a:gd name="T28" fmla="*/ 2180 w 2180"/>
                <a:gd name="T29" fmla="*/ 91 h 91"/>
                <a:gd name="T30" fmla="*/ 1855 w 2180"/>
                <a:gd name="T31" fmla="*/ 56 h 91"/>
                <a:gd name="T32" fmla="*/ 1486 w 2180"/>
                <a:gd name="T33" fmla="*/ 32 h 91"/>
                <a:gd name="T34" fmla="*/ 1323 w 2180"/>
                <a:gd name="T35" fmla="*/ 58 h 91"/>
                <a:gd name="T36" fmla="*/ 1087 w 2180"/>
                <a:gd name="T37" fmla="*/ 91 h 91"/>
                <a:gd name="T38" fmla="*/ 1087 w 2180"/>
                <a:gd name="T3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0" h="91">
                  <a:moveTo>
                    <a:pt x="1087" y="91"/>
                  </a:moveTo>
                  <a:cubicBezTo>
                    <a:pt x="994" y="91"/>
                    <a:pt x="908" y="70"/>
                    <a:pt x="825" y="50"/>
                  </a:cubicBezTo>
                  <a:cubicBezTo>
                    <a:pt x="744" y="30"/>
                    <a:pt x="667" y="12"/>
                    <a:pt x="585" y="10"/>
                  </a:cubicBezTo>
                  <a:cubicBezTo>
                    <a:pt x="486" y="8"/>
                    <a:pt x="397" y="28"/>
                    <a:pt x="302" y="48"/>
                  </a:cubicBezTo>
                  <a:cubicBezTo>
                    <a:pt x="208" y="68"/>
                    <a:pt x="111" y="91"/>
                    <a:pt x="0" y="91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111" y="82"/>
                    <a:pt x="208" y="60"/>
                    <a:pt x="302" y="40"/>
                  </a:cubicBezTo>
                  <a:cubicBezTo>
                    <a:pt x="397" y="20"/>
                    <a:pt x="486" y="0"/>
                    <a:pt x="587" y="2"/>
                  </a:cubicBezTo>
                  <a:cubicBezTo>
                    <a:pt x="672" y="4"/>
                    <a:pt x="750" y="22"/>
                    <a:pt x="829" y="42"/>
                  </a:cubicBezTo>
                  <a:cubicBezTo>
                    <a:pt x="912" y="62"/>
                    <a:pt x="998" y="82"/>
                    <a:pt x="1089" y="82"/>
                  </a:cubicBezTo>
                  <a:cubicBezTo>
                    <a:pt x="1172" y="82"/>
                    <a:pt x="1248" y="66"/>
                    <a:pt x="1321" y="52"/>
                  </a:cubicBezTo>
                  <a:cubicBezTo>
                    <a:pt x="1373" y="42"/>
                    <a:pt x="1428" y="30"/>
                    <a:pt x="1486" y="24"/>
                  </a:cubicBezTo>
                  <a:cubicBezTo>
                    <a:pt x="1640" y="10"/>
                    <a:pt x="1744" y="28"/>
                    <a:pt x="1857" y="48"/>
                  </a:cubicBezTo>
                  <a:cubicBezTo>
                    <a:pt x="1950" y="64"/>
                    <a:pt x="2047" y="82"/>
                    <a:pt x="2180" y="82"/>
                  </a:cubicBezTo>
                  <a:cubicBezTo>
                    <a:pt x="2180" y="91"/>
                    <a:pt x="2180" y="91"/>
                    <a:pt x="2180" y="91"/>
                  </a:cubicBezTo>
                  <a:cubicBezTo>
                    <a:pt x="2045" y="91"/>
                    <a:pt x="1948" y="72"/>
                    <a:pt x="1855" y="56"/>
                  </a:cubicBezTo>
                  <a:cubicBezTo>
                    <a:pt x="1744" y="36"/>
                    <a:pt x="1640" y="18"/>
                    <a:pt x="1486" y="32"/>
                  </a:cubicBezTo>
                  <a:cubicBezTo>
                    <a:pt x="1428" y="38"/>
                    <a:pt x="1375" y="48"/>
                    <a:pt x="1323" y="58"/>
                  </a:cubicBezTo>
                  <a:cubicBezTo>
                    <a:pt x="1248" y="74"/>
                    <a:pt x="1174" y="91"/>
                    <a:pt x="1087" y="91"/>
                  </a:cubicBezTo>
                  <a:cubicBezTo>
                    <a:pt x="1089" y="91"/>
                    <a:pt x="1089" y="91"/>
                    <a:pt x="1087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274AB592-61ED-63DE-50B2-BFBE083090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92" y="567"/>
              <a:ext cx="1065" cy="50"/>
            </a:xfrm>
            <a:custGeom>
              <a:avLst/>
              <a:gdLst>
                <a:gd name="T0" fmla="*/ 1101 w 2198"/>
                <a:gd name="T1" fmla="*/ 103 h 103"/>
                <a:gd name="T2" fmla="*/ 1097 w 2198"/>
                <a:gd name="T3" fmla="*/ 103 h 103"/>
                <a:gd name="T4" fmla="*/ 829 w 2198"/>
                <a:gd name="T5" fmla="*/ 58 h 103"/>
                <a:gd name="T6" fmla="*/ 583 w 2198"/>
                <a:gd name="T7" fmla="*/ 16 h 103"/>
                <a:gd name="T8" fmla="*/ 306 w 2198"/>
                <a:gd name="T9" fmla="*/ 56 h 103"/>
                <a:gd name="T10" fmla="*/ 0 w 2198"/>
                <a:gd name="T11" fmla="*/ 101 h 103"/>
                <a:gd name="T12" fmla="*/ 0 w 2198"/>
                <a:gd name="T13" fmla="*/ 93 h 103"/>
                <a:gd name="T14" fmla="*/ 304 w 2198"/>
                <a:gd name="T15" fmla="*/ 48 h 103"/>
                <a:gd name="T16" fmla="*/ 583 w 2198"/>
                <a:gd name="T17" fmla="*/ 8 h 103"/>
                <a:gd name="T18" fmla="*/ 831 w 2198"/>
                <a:gd name="T19" fmla="*/ 50 h 103"/>
                <a:gd name="T20" fmla="*/ 1097 w 2198"/>
                <a:gd name="T21" fmla="*/ 95 h 103"/>
                <a:gd name="T22" fmla="*/ 1101 w 2198"/>
                <a:gd name="T23" fmla="*/ 95 h 103"/>
                <a:gd name="T24" fmla="*/ 1504 w 2198"/>
                <a:gd name="T25" fmla="*/ 40 h 103"/>
                <a:gd name="T26" fmla="*/ 1894 w 2198"/>
                <a:gd name="T27" fmla="*/ 52 h 103"/>
                <a:gd name="T28" fmla="*/ 2198 w 2198"/>
                <a:gd name="T29" fmla="*/ 95 h 103"/>
                <a:gd name="T30" fmla="*/ 2198 w 2198"/>
                <a:gd name="T31" fmla="*/ 103 h 103"/>
                <a:gd name="T32" fmla="*/ 1892 w 2198"/>
                <a:gd name="T33" fmla="*/ 60 h 103"/>
                <a:gd name="T34" fmla="*/ 1506 w 2198"/>
                <a:gd name="T35" fmla="*/ 48 h 103"/>
                <a:gd name="T36" fmla="*/ 1101 w 2198"/>
                <a:gd name="T37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8" h="103">
                  <a:moveTo>
                    <a:pt x="1101" y="103"/>
                  </a:moveTo>
                  <a:cubicBezTo>
                    <a:pt x="1099" y="103"/>
                    <a:pt x="1099" y="103"/>
                    <a:pt x="1097" y="103"/>
                  </a:cubicBezTo>
                  <a:cubicBezTo>
                    <a:pt x="1002" y="103"/>
                    <a:pt x="913" y="81"/>
                    <a:pt x="829" y="58"/>
                  </a:cubicBezTo>
                  <a:cubicBezTo>
                    <a:pt x="746" y="38"/>
                    <a:pt x="667" y="18"/>
                    <a:pt x="583" y="16"/>
                  </a:cubicBezTo>
                  <a:cubicBezTo>
                    <a:pt x="484" y="14"/>
                    <a:pt x="397" y="34"/>
                    <a:pt x="306" y="56"/>
                  </a:cubicBezTo>
                  <a:cubicBezTo>
                    <a:pt x="214" y="79"/>
                    <a:pt x="117" y="101"/>
                    <a:pt x="0" y="10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17" y="93"/>
                    <a:pt x="212" y="70"/>
                    <a:pt x="304" y="48"/>
                  </a:cubicBezTo>
                  <a:cubicBezTo>
                    <a:pt x="395" y="26"/>
                    <a:pt x="482" y="6"/>
                    <a:pt x="583" y="8"/>
                  </a:cubicBezTo>
                  <a:cubicBezTo>
                    <a:pt x="669" y="10"/>
                    <a:pt x="752" y="30"/>
                    <a:pt x="831" y="50"/>
                  </a:cubicBezTo>
                  <a:cubicBezTo>
                    <a:pt x="915" y="73"/>
                    <a:pt x="1002" y="95"/>
                    <a:pt x="1097" y="95"/>
                  </a:cubicBezTo>
                  <a:cubicBezTo>
                    <a:pt x="1099" y="95"/>
                    <a:pt x="1099" y="95"/>
                    <a:pt x="1101" y="95"/>
                  </a:cubicBezTo>
                  <a:cubicBezTo>
                    <a:pt x="1248" y="95"/>
                    <a:pt x="1357" y="75"/>
                    <a:pt x="1504" y="40"/>
                  </a:cubicBezTo>
                  <a:cubicBezTo>
                    <a:pt x="1672" y="0"/>
                    <a:pt x="1775" y="24"/>
                    <a:pt x="1894" y="52"/>
                  </a:cubicBezTo>
                  <a:cubicBezTo>
                    <a:pt x="1980" y="73"/>
                    <a:pt x="2069" y="95"/>
                    <a:pt x="2198" y="95"/>
                  </a:cubicBezTo>
                  <a:cubicBezTo>
                    <a:pt x="2198" y="103"/>
                    <a:pt x="2198" y="103"/>
                    <a:pt x="2198" y="103"/>
                  </a:cubicBezTo>
                  <a:cubicBezTo>
                    <a:pt x="2069" y="103"/>
                    <a:pt x="1976" y="81"/>
                    <a:pt x="1892" y="60"/>
                  </a:cubicBezTo>
                  <a:cubicBezTo>
                    <a:pt x="1775" y="32"/>
                    <a:pt x="1672" y="8"/>
                    <a:pt x="1506" y="48"/>
                  </a:cubicBezTo>
                  <a:cubicBezTo>
                    <a:pt x="1359" y="83"/>
                    <a:pt x="1250" y="103"/>
                    <a:pt x="1101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F9D0362E-9A70-85C0-6310-4CDD851C2E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89" y="588"/>
              <a:ext cx="1074" cy="44"/>
            </a:xfrm>
            <a:custGeom>
              <a:avLst/>
              <a:gdLst>
                <a:gd name="T0" fmla="*/ 2216 w 2218"/>
                <a:gd name="T1" fmla="*/ 89 h 89"/>
                <a:gd name="T2" fmla="*/ 1920 w 2218"/>
                <a:gd name="T3" fmla="*/ 55 h 89"/>
                <a:gd name="T4" fmla="*/ 1525 w 2218"/>
                <a:gd name="T5" fmla="*/ 47 h 89"/>
                <a:gd name="T6" fmla="*/ 1109 w 2218"/>
                <a:gd name="T7" fmla="*/ 87 h 89"/>
                <a:gd name="T8" fmla="*/ 1107 w 2218"/>
                <a:gd name="T9" fmla="*/ 87 h 89"/>
                <a:gd name="T10" fmla="*/ 815 w 2218"/>
                <a:gd name="T11" fmla="*/ 53 h 89"/>
                <a:gd name="T12" fmla="*/ 579 w 2218"/>
                <a:gd name="T13" fmla="*/ 20 h 89"/>
                <a:gd name="T14" fmla="*/ 286 w 2218"/>
                <a:gd name="T15" fmla="*/ 53 h 89"/>
                <a:gd name="T16" fmla="*/ 0 w 2218"/>
                <a:gd name="T17" fmla="*/ 89 h 89"/>
                <a:gd name="T18" fmla="*/ 0 w 2218"/>
                <a:gd name="T19" fmla="*/ 81 h 89"/>
                <a:gd name="T20" fmla="*/ 286 w 2218"/>
                <a:gd name="T21" fmla="*/ 45 h 89"/>
                <a:gd name="T22" fmla="*/ 581 w 2218"/>
                <a:gd name="T23" fmla="*/ 12 h 89"/>
                <a:gd name="T24" fmla="*/ 819 w 2218"/>
                <a:gd name="T25" fmla="*/ 45 h 89"/>
                <a:gd name="T26" fmla="*/ 1109 w 2218"/>
                <a:gd name="T27" fmla="*/ 77 h 89"/>
                <a:gd name="T28" fmla="*/ 1111 w 2218"/>
                <a:gd name="T29" fmla="*/ 77 h 89"/>
                <a:gd name="T30" fmla="*/ 1527 w 2218"/>
                <a:gd name="T31" fmla="*/ 37 h 89"/>
                <a:gd name="T32" fmla="*/ 1924 w 2218"/>
                <a:gd name="T33" fmla="*/ 45 h 89"/>
                <a:gd name="T34" fmla="*/ 2218 w 2218"/>
                <a:gd name="T35" fmla="*/ 79 h 89"/>
                <a:gd name="T36" fmla="*/ 2218 w 2218"/>
                <a:gd name="T37" fmla="*/ 89 h 89"/>
                <a:gd name="T38" fmla="*/ 2216 w 2218"/>
                <a:gd name="T3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18" h="89">
                  <a:moveTo>
                    <a:pt x="2216" y="89"/>
                  </a:moveTo>
                  <a:cubicBezTo>
                    <a:pt x="2097" y="89"/>
                    <a:pt x="2009" y="71"/>
                    <a:pt x="1920" y="55"/>
                  </a:cubicBezTo>
                  <a:cubicBezTo>
                    <a:pt x="1795" y="31"/>
                    <a:pt x="1686" y="10"/>
                    <a:pt x="1525" y="47"/>
                  </a:cubicBezTo>
                  <a:cubicBezTo>
                    <a:pt x="1373" y="81"/>
                    <a:pt x="1252" y="87"/>
                    <a:pt x="1109" y="87"/>
                  </a:cubicBezTo>
                  <a:cubicBezTo>
                    <a:pt x="1107" y="87"/>
                    <a:pt x="1107" y="87"/>
                    <a:pt x="1107" y="87"/>
                  </a:cubicBezTo>
                  <a:cubicBezTo>
                    <a:pt x="1002" y="87"/>
                    <a:pt x="907" y="71"/>
                    <a:pt x="815" y="53"/>
                  </a:cubicBezTo>
                  <a:cubicBezTo>
                    <a:pt x="740" y="39"/>
                    <a:pt x="661" y="26"/>
                    <a:pt x="579" y="20"/>
                  </a:cubicBezTo>
                  <a:cubicBezTo>
                    <a:pt x="476" y="14"/>
                    <a:pt x="385" y="33"/>
                    <a:pt x="286" y="53"/>
                  </a:cubicBezTo>
                  <a:cubicBezTo>
                    <a:pt x="197" y="71"/>
                    <a:pt x="105" y="89"/>
                    <a:pt x="0" y="8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05" y="81"/>
                    <a:pt x="197" y="63"/>
                    <a:pt x="286" y="45"/>
                  </a:cubicBezTo>
                  <a:cubicBezTo>
                    <a:pt x="383" y="24"/>
                    <a:pt x="476" y="6"/>
                    <a:pt x="581" y="12"/>
                  </a:cubicBezTo>
                  <a:cubicBezTo>
                    <a:pt x="663" y="16"/>
                    <a:pt x="742" y="31"/>
                    <a:pt x="819" y="45"/>
                  </a:cubicBezTo>
                  <a:cubicBezTo>
                    <a:pt x="911" y="61"/>
                    <a:pt x="1006" y="77"/>
                    <a:pt x="1109" y="77"/>
                  </a:cubicBezTo>
                  <a:cubicBezTo>
                    <a:pt x="1111" y="77"/>
                    <a:pt x="1111" y="77"/>
                    <a:pt x="1111" y="77"/>
                  </a:cubicBezTo>
                  <a:cubicBezTo>
                    <a:pt x="1254" y="77"/>
                    <a:pt x="1375" y="71"/>
                    <a:pt x="1527" y="37"/>
                  </a:cubicBezTo>
                  <a:cubicBezTo>
                    <a:pt x="1690" y="0"/>
                    <a:pt x="1803" y="22"/>
                    <a:pt x="1924" y="45"/>
                  </a:cubicBezTo>
                  <a:cubicBezTo>
                    <a:pt x="2011" y="61"/>
                    <a:pt x="2101" y="79"/>
                    <a:pt x="2218" y="79"/>
                  </a:cubicBezTo>
                  <a:cubicBezTo>
                    <a:pt x="2218" y="89"/>
                    <a:pt x="2218" y="89"/>
                    <a:pt x="2218" y="89"/>
                  </a:cubicBezTo>
                  <a:lnTo>
                    <a:pt x="2216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F00052E3-9CCF-4DBB-F0CE-227CA9BD7D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84" y="620"/>
              <a:ext cx="1080" cy="31"/>
            </a:xfrm>
            <a:custGeom>
              <a:avLst/>
              <a:gdLst>
                <a:gd name="T0" fmla="*/ 1115 w 2230"/>
                <a:gd name="T1" fmla="*/ 64 h 64"/>
                <a:gd name="T2" fmla="*/ 827 w 2230"/>
                <a:gd name="T3" fmla="*/ 42 h 64"/>
                <a:gd name="T4" fmla="*/ 581 w 2230"/>
                <a:gd name="T5" fmla="*/ 20 h 64"/>
                <a:gd name="T6" fmla="*/ 280 w 2230"/>
                <a:gd name="T7" fmla="*/ 36 h 64"/>
                <a:gd name="T8" fmla="*/ 0 w 2230"/>
                <a:gd name="T9" fmla="*/ 54 h 64"/>
                <a:gd name="T10" fmla="*/ 0 w 2230"/>
                <a:gd name="T11" fmla="*/ 46 h 64"/>
                <a:gd name="T12" fmla="*/ 278 w 2230"/>
                <a:gd name="T13" fmla="*/ 28 h 64"/>
                <a:gd name="T14" fmla="*/ 579 w 2230"/>
                <a:gd name="T15" fmla="*/ 10 h 64"/>
                <a:gd name="T16" fmla="*/ 825 w 2230"/>
                <a:gd name="T17" fmla="*/ 32 h 64"/>
                <a:gd name="T18" fmla="*/ 1113 w 2230"/>
                <a:gd name="T19" fmla="*/ 54 h 64"/>
                <a:gd name="T20" fmla="*/ 1115 w 2230"/>
                <a:gd name="T21" fmla="*/ 54 h 64"/>
                <a:gd name="T22" fmla="*/ 1537 w 2230"/>
                <a:gd name="T23" fmla="*/ 26 h 64"/>
                <a:gd name="T24" fmla="*/ 1954 w 2230"/>
                <a:gd name="T25" fmla="*/ 28 h 64"/>
                <a:gd name="T26" fmla="*/ 2230 w 2230"/>
                <a:gd name="T27" fmla="*/ 46 h 64"/>
                <a:gd name="T28" fmla="*/ 2230 w 2230"/>
                <a:gd name="T29" fmla="*/ 54 h 64"/>
                <a:gd name="T30" fmla="*/ 1952 w 2230"/>
                <a:gd name="T31" fmla="*/ 36 h 64"/>
                <a:gd name="T32" fmla="*/ 1537 w 2230"/>
                <a:gd name="T33" fmla="*/ 34 h 64"/>
                <a:gd name="T34" fmla="*/ 1115 w 2230"/>
                <a:gd name="T3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30" h="64">
                  <a:moveTo>
                    <a:pt x="1115" y="64"/>
                  </a:moveTo>
                  <a:cubicBezTo>
                    <a:pt x="1014" y="64"/>
                    <a:pt x="919" y="52"/>
                    <a:pt x="827" y="42"/>
                  </a:cubicBezTo>
                  <a:cubicBezTo>
                    <a:pt x="748" y="32"/>
                    <a:pt x="665" y="22"/>
                    <a:pt x="581" y="20"/>
                  </a:cubicBezTo>
                  <a:cubicBezTo>
                    <a:pt x="478" y="16"/>
                    <a:pt x="381" y="26"/>
                    <a:pt x="280" y="36"/>
                  </a:cubicBezTo>
                  <a:cubicBezTo>
                    <a:pt x="191" y="46"/>
                    <a:pt x="99" y="54"/>
                    <a:pt x="0" y="54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99" y="46"/>
                    <a:pt x="189" y="36"/>
                    <a:pt x="278" y="28"/>
                  </a:cubicBezTo>
                  <a:cubicBezTo>
                    <a:pt x="379" y="18"/>
                    <a:pt x="476" y="8"/>
                    <a:pt x="579" y="10"/>
                  </a:cubicBezTo>
                  <a:cubicBezTo>
                    <a:pt x="663" y="12"/>
                    <a:pt x="744" y="22"/>
                    <a:pt x="825" y="32"/>
                  </a:cubicBezTo>
                  <a:cubicBezTo>
                    <a:pt x="917" y="44"/>
                    <a:pt x="1014" y="54"/>
                    <a:pt x="1113" y="54"/>
                  </a:cubicBezTo>
                  <a:cubicBezTo>
                    <a:pt x="1113" y="54"/>
                    <a:pt x="1113" y="54"/>
                    <a:pt x="1115" y="54"/>
                  </a:cubicBezTo>
                  <a:cubicBezTo>
                    <a:pt x="1266" y="54"/>
                    <a:pt x="1391" y="50"/>
                    <a:pt x="1537" y="26"/>
                  </a:cubicBezTo>
                  <a:cubicBezTo>
                    <a:pt x="1696" y="0"/>
                    <a:pt x="1821" y="14"/>
                    <a:pt x="1954" y="28"/>
                  </a:cubicBezTo>
                  <a:cubicBezTo>
                    <a:pt x="2039" y="36"/>
                    <a:pt x="2127" y="46"/>
                    <a:pt x="2230" y="46"/>
                  </a:cubicBezTo>
                  <a:cubicBezTo>
                    <a:pt x="2230" y="54"/>
                    <a:pt x="2230" y="54"/>
                    <a:pt x="2230" y="54"/>
                  </a:cubicBezTo>
                  <a:cubicBezTo>
                    <a:pt x="2125" y="54"/>
                    <a:pt x="2039" y="44"/>
                    <a:pt x="1952" y="36"/>
                  </a:cubicBezTo>
                  <a:cubicBezTo>
                    <a:pt x="1819" y="22"/>
                    <a:pt x="1694" y="10"/>
                    <a:pt x="1537" y="34"/>
                  </a:cubicBezTo>
                  <a:cubicBezTo>
                    <a:pt x="1393" y="60"/>
                    <a:pt x="1268" y="64"/>
                    <a:pt x="111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4" name="Rectangle 25">
              <a:extLst>
                <a:ext uri="{FF2B5EF4-FFF2-40B4-BE49-F238E27FC236}">
                  <a16:creationId xmlns:a16="http://schemas.microsoft.com/office/drawing/2014/main" id="{575B3D98-46D8-DD2B-EF5A-9995757958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482" y="659"/>
              <a:ext cx="1086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5" name="Rectangle 26">
              <a:extLst>
                <a:ext uri="{FF2B5EF4-FFF2-40B4-BE49-F238E27FC236}">
                  <a16:creationId xmlns:a16="http://schemas.microsoft.com/office/drawing/2014/main" id="{FA43191C-C731-7045-5836-2487FF3F3D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479" y="675"/>
              <a:ext cx="109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6" name="Rectangle 27">
              <a:extLst>
                <a:ext uri="{FF2B5EF4-FFF2-40B4-BE49-F238E27FC236}">
                  <a16:creationId xmlns:a16="http://schemas.microsoft.com/office/drawing/2014/main" id="{8642C350-1A7E-0B85-8C93-FED31A3D9D3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475" y="692"/>
              <a:ext cx="1100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DEC4D125-3870-4C1D-32BE-D700F6CA53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70" y="698"/>
              <a:ext cx="1111" cy="23"/>
            </a:xfrm>
            <a:custGeom>
              <a:avLst/>
              <a:gdLst>
                <a:gd name="T0" fmla="*/ 1745 w 2294"/>
                <a:gd name="T1" fmla="*/ 48 h 48"/>
                <a:gd name="T2" fmla="*/ 1451 w 2294"/>
                <a:gd name="T3" fmla="*/ 28 h 48"/>
                <a:gd name="T4" fmla="*/ 1158 w 2294"/>
                <a:gd name="T5" fmla="*/ 8 h 48"/>
                <a:gd name="T6" fmla="*/ 829 w 2294"/>
                <a:gd name="T7" fmla="*/ 28 h 48"/>
                <a:gd name="T8" fmla="*/ 499 w 2294"/>
                <a:gd name="T9" fmla="*/ 48 h 48"/>
                <a:gd name="T10" fmla="*/ 251 w 2294"/>
                <a:gd name="T11" fmla="*/ 40 h 48"/>
                <a:gd name="T12" fmla="*/ 0 w 2294"/>
                <a:gd name="T13" fmla="*/ 32 h 48"/>
                <a:gd name="T14" fmla="*/ 0 w 2294"/>
                <a:gd name="T15" fmla="*/ 24 h 48"/>
                <a:gd name="T16" fmla="*/ 251 w 2294"/>
                <a:gd name="T17" fmla="*/ 32 h 48"/>
                <a:gd name="T18" fmla="*/ 497 w 2294"/>
                <a:gd name="T19" fmla="*/ 40 h 48"/>
                <a:gd name="T20" fmla="*/ 827 w 2294"/>
                <a:gd name="T21" fmla="*/ 20 h 48"/>
                <a:gd name="T22" fmla="*/ 1156 w 2294"/>
                <a:gd name="T23" fmla="*/ 0 h 48"/>
                <a:gd name="T24" fmla="*/ 1451 w 2294"/>
                <a:gd name="T25" fmla="*/ 20 h 48"/>
                <a:gd name="T26" fmla="*/ 1745 w 2294"/>
                <a:gd name="T27" fmla="*/ 40 h 48"/>
                <a:gd name="T28" fmla="*/ 2017 w 2294"/>
                <a:gd name="T29" fmla="*/ 32 h 48"/>
                <a:gd name="T30" fmla="*/ 2294 w 2294"/>
                <a:gd name="T31" fmla="*/ 24 h 48"/>
                <a:gd name="T32" fmla="*/ 2294 w 2294"/>
                <a:gd name="T33" fmla="*/ 32 h 48"/>
                <a:gd name="T34" fmla="*/ 2019 w 2294"/>
                <a:gd name="T35" fmla="*/ 40 h 48"/>
                <a:gd name="T36" fmla="*/ 1745 w 2294"/>
                <a:gd name="T3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94" h="48">
                  <a:moveTo>
                    <a:pt x="1745" y="48"/>
                  </a:moveTo>
                  <a:cubicBezTo>
                    <a:pt x="1646" y="48"/>
                    <a:pt x="1547" y="38"/>
                    <a:pt x="1451" y="28"/>
                  </a:cubicBezTo>
                  <a:cubicBezTo>
                    <a:pt x="1354" y="18"/>
                    <a:pt x="1255" y="8"/>
                    <a:pt x="1158" y="8"/>
                  </a:cubicBezTo>
                  <a:cubicBezTo>
                    <a:pt x="1049" y="8"/>
                    <a:pt x="936" y="18"/>
                    <a:pt x="829" y="28"/>
                  </a:cubicBezTo>
                  <a:cubicBezTo>
                    <a:pt x="720" y="38"/>
                    <a:pt x="610" y="48"/>
                    <a:pt x="499" y="48"/>
                  </a:cubicBezTo>
                  <a:cubicBezTo>
                    <a:pt x="416" y="48"/>
                    <a:pt x="333" y="44"/>
                    <a:pt x="251" y="40"/>
                  </a:cubicBezTo>
                  <a:cubicBezTo>
                    <a:pt x="168" y="36"/>
                    <a:pt x="85" y="32"/>
                    <a:pt x="0" y="3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83" y="24"/>
                    <a:pt x="168" y="28"/>
                    <a:pt x="251" y="32"/>
                  </a:cubicBezTo>
                  <a:cubicBezTo>
                    <a:pt x="331" y="36"/>
                    <a:pt x="416" y="40"/>
                    <a:pt x="497" y="40"/>
                  </a:cubicBezTo>
                  <a:cubicBezTo>
                    <a:pt x="608" y="40"/>
                    <a:pt x="718" y="30"/>
                    <a:pt x="827" y="20"/>
                  </a:cubicBezTo>
                  <a:cubicBezTo>
                    <a:pt x="936" y="10"/>
                    <a:pt x="1047" y="0"/>
                    <a:pt x="1156" y="0"/>
                  </a:cubicBezTo>
                  <a:cubicBezTo>
                    <a:pt x="1255" y="0"/>
                    <a:pt x="1354" y="10"/>
                    <a:pt x="1451" y="20"/>
                  </a:cubicBezTo>
                  <a:cubicBezTo>
                    <a:pt x="1547" y="30"/>
                    <a:pt x="1646" y="40"/>
                    <a:pt x="1745" y="40"/>
                  </a:cubicBezTo>
                  <a:cubicBezTo>
                    <a:pt x="1836" y="40"/>
                    <a:pt x="1929" y="36"/>
                    <a:pt x="2017" y="32"/>
                  </a:cubicBezTo>
                  <a:cubicBezTo>
                    <a:pt x="2108" y="28"/>
                    <a:pt x="2201" y="24"/>
                    <a:pt x="2294" y="24"/>
                  </a:cubicBezTo>
                  <a:cubicBezTo>
                    <a:pt x="2294" y="32"/>
                    <a:pt x="2294" y="32"/>
                    <a:pt x="2294" y="32"/>
                  </a:cubicBezTo>
                  <a:cubicBezTo>
                    <a:pt x="2201" y="32"/>
                    <a:pt x="2108" y="36"/>
                    <a:pt x="2019" y="40"/>
                  </a:cubicBezTo>
                  <a:cubicBezTo>
                    <a:pt x="1929" y="44"/>
                    <a:pt x="1836" y="48"/>
                    <a:pt x="1745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05EBD144-6F09-D96D-8C57-345976D4F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62" y="697"/>
              <a:ext cx="1126" cy="49"/>
            </a:xfrm>
            <a:custGeom>
              <a:avLst/>
              <a:gdLst>
                <a:gd name="T0" fmla="*/ 579 w 2324"/>
                <a:gd name="T1" fmla="*/ 95 h 101"/>
                <a:gd name="T2" fmla="*/ 291 w 2324"/>
                <a:gd name="T3" fmla="*/ 83 h 101"/>
                <a:gd name="T4" fmla="*/ 0 w 2324"/>
                <a:gd name="T5" fmla="*/ 71 h 101"/>
                <a:gd name="T6" fmla="*/ 0 w 2324"/>
                <a:gd name="T7" fmla="*/ 63 h 101"/>
                <a:gd name="T8" fmla="*/ 291 w 2324"/>
                <a:gd name="T9" fmla="*/ 75 h 101"/>
                <a:gd name="T10" fmla="*/ 624 w 2324"/>
                <a:gd name="T11" fmla="*/ 87 h 101"/>
                <a:gd name="T12" fmla="*/ 890 w 2324"/>
                <a:gd name="T13" fmla="*/ 42 h 101"/>
                <a:gd name="T14" fmla="*/ 1160 w 2324"/>
                <a:gd name="T15" fmla="*/ 0 h 101"/>
                <a:gd name="T16" fmla="*/ 1162 w 2324"/>
                <a:gd name="T17" fmla="*/ 0 h 101"/>
                <a:gd name="T18" fmla="*/ 1406 w 2324"/>
                <a:gd name="T19" fmla="*/ 40 h 101"/>
                <a:gd name="T20" fmla="*/ 1590 w 2324"/>
                <a:gd name="T21" fmla="*/ 77 h 101"/>
                <a:gd name="T22" fmla="*/ 2039 w 2324"/>
                <a:gd name="T23" fmla="*/ 73 h 101"/>
                <a:gd name="T24" fmla="*/ 2324 w 2324"/>
                <a:gd name="T25" fmla="*/ 61 h 101"/>
                <a:gd name="T26" fmla="*/ 2324 w 2324"/>
                <a:gd name="T27" fmla="*/ 69 h 101"/>
                <a:gd name="T28" fmla="*/ 2041 w 2324"/>
                <a:gd name="T29" fmla="*/ 81 h 101"/>
                <a:gd name="T30" fmla="*/ 1590 w 2324"/>
                <a:gd name="T31" fmla="*/ 85 h 101"/>
                <a:gd name="T32" fmla="*/ 1404 w 2324"/>
                <a:gd name="T33" fmla="*/ 48 h 101"/>
                <a:gd name="T34" fmla="*/ 1162 w 2324"/>
                <a:gd name="T35" fmla="*/ 8 h 101"/>
                <a:gd name="T36" fmla="*/ 1160 w 2324"/>
                <a:gd name="T37" fmla="*/ 8 h 101"/>
                <a:gd name="T38" fmla="*/ 892 w 2324"/>
                <a:gd name="T39" fmla="*/ 50 h 101"/>
                <a:gd name="T40" fmla="*/ 624 w 2324"/>
                <a:gd name="T41" fmla="*/ 95 h 101"/>
                <a:gd name="T42" fmla="*/ 579 w 2324"/>
                <a:gd name="T43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24" h="101">
                  <a:moveTo>
                    <a:pt x="579" y="95"/>
                  </a:moveTo>
                  <a:cubicBezTo>
                    <a:pt x="482" y="95"/>
                    <a:pt x="386" y="89"/>
                    <a:pt x="291" y="83"/>
                  </a:cubicBezTo>
                  <a:cubicBezTo>
                    <a:pt x="196" y="77"/>
                    <a:pt x="99" y="71"/>
                    <a:pt x="0" y="7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97" y="63"/>
                    <a:pt x="196" y="69"/>
                    <a:pt x="291" y="75"/>
                  </a:cubicBezTo>
                  <a:cubicBezTo>
                    <a:pt x="400" y="83"/>
                    <a:pt x="513" y="89"/>
                    <a:pt x="624" y="87"/>
                  </a:cubicBezTo>
                  <a:cubicBezTo>
                    <a:pt x="710" y="85"/>
                    <a:pt x="801" y="65"/>
                    <a:pt x="890" y="42"/>
                  </a:cubicBezTo>
                  <a:cubicBezTo>
                    <a:pt x="978" y="22"/>
                    <a:pt x="1071" y="0"/>
                    <a:pt x="1160" y="0"/>
                  </a:cubicBezTo>
                  <a:cubicBezTo>
                    <a:pt x="1160" y="0"/>
                    <a:pt x="1160" y="0"/>
                    <a:pt x="1162" y="0"/>
                  </a:cubicBezTo>
                  <a:cubicBezTo>
                    <a:pt x="1239" y="0"/>
                    <a:pt x="1323" y="20"/>
                    <a:pt x="1406" y="40"/>
                  </a:cubicBezTo>
                  <a:cubicBezTo>
                    <a:pt x="1469" y="54"/>
                    <a:pt x="1531" y="71"/>
                    <a:pt x="1590" y="77"/>
                  </a:cubicBezTo>
                  <a:cubicBezTo>
                    <a:pt x="1741" y="93"/>
                    <a:pt x="1892" y="83"/>
                    <a:pt x="2039" y="73"/>
                  </a:cubicBezTo>
                  <a:cubicBezTo>
                    <a:pt x="2132" y="67"/>
                    <a:pt x="2227" y="61"/>
                    <a:pt x="2324" y="61"/>
                  </a:cubicBezTo>
                  <a:cubicBezTo>
                    <a:pt x="2324" y="69"/>
                    <a:pt x="2324" y="69"/>
                    <a:pt x="2324" y="69"/>
                  </a:cubicBezTo>
                  <a:cubicBezTo>
                    <a:pt x="2229" y="69"/>
                    <a:pt x="2134" y="75"/>
                    <a:pt x="2041" y="81"/>
                  </a:cubicBezTo>
                  <a:cubicBezTo>
                    <a:pt x="1894" y="91"/>
                    <a:pt x="1743" y="101"/>
                    <a:pt x="1590" y="85"/>
                  </a:cubicBezTo>
                  <a:cubicBezTo>
                    <a:pt x="1531" y="79"/>
                    <a:pt x="1467" y="63"/>
                    <a:pt x="1404" y="48"/>
                  </a:cubicBezTo>
                  <a:cubicBezTo>
                    <a:pt x="1321" y="28"/>
                    <a:pt x="1239" y="8"/>
                    <a:pt x="1162" y="8"/>
                  </a:cubicBezTo>
                  <a:cubicBezTo>
                    <a:pt x="1162" y="8"/>
                    <a:pt x="1162" y="8"/>
                    <a:pt x="1160" y="8"/>
                  </a:cubicBezTo>
                  <a:cubicBezTo>
                    <a:pt x="1073" y="8"/>
                    <a:pt x="981" y="30"/>
                    <a:pt x="892" y="50"/>
                  </a:cubicBezTo>
                  <a:cubicBezTo>
                    <a:pt x="803" y="71"/>
                    <a:pt x="712" y="93"/>
                    <a:pt x="624" y="95"/>
                  </a:cubicBezTo>
                  <a:cubicBezTo>
                    <a:pt x="609" y="95"/>
                    <a:pt x="593" y="95"/>
                    <a:pt x="579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22223089-CAE9-0CE9-5DC3-EE6161FB4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56" y="701"/>
              <a:ext cx="1137" cy="62"/>
            </a:xfrm>
            <a:custGeom>
              <a:avLst/>
              <a:gdLst>
                <a:gd name="T0" fmla="*/ 569 w 2348"/>
                <a:gd name="T1" fmla="*/ 121 h 127"/>
                <a:gd name="T2" fmla="*/ 285 w 2348"/>
                <a:gd name="T3" fmla="*/ 109 h 127"/>
                <a:gd name="T4" fmla="*/ 0 w 2348"/>
                <a:gd name="T5" fmla="*/ 97 h 127"/>
                <a:gd name="T6" fmla="*/ 0 w 2348"/>
                <a:gd name="T7" fmla="*/ 89 h 127"/>
                <a:gd name="T8" fmla="*/ 287 w 2348"/>
                <a:gd name="T9" fmla="*/ 101 h 127"/>
                <a:gd name="T10" fmla="*/ 631 w 2348"/>
                <a:gd name="T11" fmla="*/ 111 h 127"/>
                <a:gd name="T12" fmla="*/ 906 w 2348"/>
                <a:gd name="T13" fmla="*/ 55 h 127"/>
                <a:gd name="T14" fmla="*/ 1172 w 2348"/>
                <a:gd name="T15" fmla="*/ 0 h 127"/>
                <a:gd name="T16" fmla="*/ 1174 w 2348"/>
                <a:gd name="T17" fmla="*/ 0 h 127"/>
                <a:gd name="T18" fmla="*/ 1412 w 2348"/>
                <a:gd name="T19" fmla="*/ 53 h 127"/>
                <a:gd name="T20" fmla="*/ 1606 w 2348"/>
                <a:gd name="T21" fmla="*/ 101 h 127"/>
                <a:gd name="T22" fmla="*/ 2074 w 2348"/>
                <a:gd name="T23" fmla="*/ 101 h 127"/>
                <a:gd name="T24" fmla="*/ 2348 w 2348"/>
                <a:gd name="T25" fmla="*/ 91 h 127"/>
                <a:gd name="T26" fmla="*/ 2348 w 2348"/>
                <a:gd name="T27" fmla="*/ 99 h 127"/>
                <a:gd name="T28" fmla="*/ 2074 w 2348"/>
                <a:gd name="T29" fmla="*/ 109 h 127"/>
                <a:gd name="T30" fmla="*/ 1606 w 2348"/>
                <a:gd name="T31" fmla="*/ 109 h 127"/>
                <a:gd name="T32" fmla="*/ 1410 w 2348"/>
                <a:gd name="T33" fmla="*/ 61 h 127"/>
                <a:gd name="T34" fmla="*/ 1176 w 2348"/>
                <a:gd name="T35" fmla="*/ 10 h 127"/>
                <a:gd name="T36" fmla="*/ 1174 w 2348"/>
                <a:gd name="T37" fmla="*/ 10 h 127"/>
                <a:gd name="T38" fmla="*/ 910 w 2348"/>
                <a:gd name="T39" fmla="*/ 65 h 127"/>
                <a:gd name="T40" fmla="*/ 634 w 2348"/>
                <a:gd name="T41" fmla="*/ 121 h 127"/>
                <a:gd name="T42" fmla="*/ 569 w 2348"/>
                <a:gd name="T43" fmla="*/ 12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48" h="127">
                  <a:moveTo>
                    <a:pt x="569" y="121"/>
                  </a:moveTo>
                  <a:cubicBezTo>
                    <a:pt x="474" y="121"/>
                    <a:pt x="377" y="115"/>
                    <a:pt x="285" y="109"/>
                  </a:cubicBezTo>
                  <a:cubicBezTo>
                    <a:pt x="192" y="103"/>
                    <a:pt x="95" y="97"/>
                    <a:pt x="0" y="97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95" y="89"/>
                    <a:pt x="192" y="95"/>
                    <a:pt x="287" y="101"/>
                  </a:cubicBezTo>
                  <a:cubicBezTo>
                    <a:pt x="400" y="109"/>
                    <a:pt x="517" y="115"/>
                    <a:pt x="631" y="111"/>
                  </a:cubicBezTo>
                  <a:cubicBezTo>
                    <a:pt x="720" y="109"/>
                    <a:pt x="815" y="81"/>
                    <a:pt x="906" y="55"/>
                  </a:cubicBezTo>
                  <a:cubicBezTo>
                    <a:pt x="1001" y="26"/>
                    <a:pt x="1089" y="0"/>
                    <a:pt x="1172" y="0"/>
                  </a:cubicBezTo>
                  <a:cubicBezTo>
                    <a:pt x="1174" y="0"/>
                    <a:pt x="1174" y="0"/>
                    <a:pt x="1174" y="0"/>
                  </a:cubicBezTo>
                  <a:cubicBezTo>
                    <a:pt x="1245" y="0"/>
                    <a:pt x="1329" y="26"/>
                    <a:pt x="1412" y="53"/>
                  </a:cubicBezTo>
                  <a:cubicBezTo>
                    <a:pt x="1479" y="73"/>
                    <a:pt x="1545" y="95"/>
                    <a:pt x="1606" y="101"/>
                  </a:cubicBezTo>
                  <a:cubicBezTo>
                    <a:pt x="1761" y="119"/>
                    <a:pt x="1918" y="109"/>
                    <a:pt x="2074" y="101"/>
                  </a:cubicBezTo>
                  <a:cubicBezTo>
                    <a:pt x="2164" y="95"/>
                    <a:pt x="2257" y="91"/>
                    <a:pt x="2348" y="91"/>
                  </a:cubicBezTo>
                  <a:cubicBezTo>
                    <a:pt x="2348" y="99"/>
                    <a:pt x="2348" y="99"/>
                    <a:pt x="2348" y="99"/>
                  </a:cubicBezTo>
                  <a:cubicBezTo>
                    <a:pt x="2257" y="99"/>
                    <a:pt x="2164" y="105"/>
                    <a:pt x="2074" y="109"/>
                  </a:cubicBezTo>
                  <a:cubicBezTo>
                    <a:pt x="1920" y="119"/>
                    <a:pt x="1761" y="127"/>
                    <a:pt x="1606" y="109"/>
                  </a:cubicBezTo>
                  <a:cubicBezTo>
                    <a:pt x="1545" y="103"/>
                    <a:pt x="1477" y="81"/>
                    <a:pt x="1410" y="61"/>
                  </a:cubicBezTo>
                  <a:cubicBezTo>
                    <a:pt x="1329" y="36"/>
                    <a:pt x="1245" y="10"/>
                    <a:pt x="1176" y="10"/>
                  </a:cubicBezTo>
                  <a:cubicBezTo>
                    <a:pt x="1174" y="10"/>
                    <a:pt x="1174" y="10"/>
                    <a:pt x="1174" y="10"/>
                  </a:cubicBezTo>
                  <a:cubicBezTo>
                    <a:pt x="1091" y="10"/>
                    <a:pt x="1003" y="36"/>
                    <a:pt x="910" y="65"/>
                  </a:cubicBezTo>
                  <a:cubicBezTo>
                    <a:pt x="817" y="91"/>
                    <a:pt x="722" y="119"/>
                    <a:pt x="634" y="121"/>
                  </a:cubicBezTo>
                  <a:cubicBezTo>
                    <a:pt x="609" y="121"/>
                    <a:pt x="589" y="121"/>
                    <a:pt x="569" y="1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57623F8E-0362-67A4-0354-1D462FDC3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48" y="716"/>
              <a:ext cx="1152" cy="65"/>
            </a:xfrm>
            <a:custGeom>
              <a:avLst/>
              <a:gdLst>
                <a:gd name="T0" fmla="*/ 551 w 2378"/>
                <a:gd name="T1" fmla="*/ 129 h 133"/>
                <a:gd name="T2" fmla="*/ 270 w 2378"/>
                <a:gd name="T3" fmla="*/ 117 h 133"/>
                <a:gd name="T4" fmla="*/ 0 w 2378"/>
                <a:gd name="T5" fmla="*/ 105 h 133"/>
                <a:gd name="T6" fmla="*/ 0 w 2378"/>
                <a:gd name="T7" fmla="*/ 97 h 133"/>
                <a:gd name="T8" fmla="*/ 270 w 2378"/>
                <a:gd name="T9" fmla="*/ 109 h 133"/>
                <a:gd name="T10" fmla="*/ 692 w 2378"/>
                <a:gd name="T11" fmla="*/ 115 h 133"/>
                <a:gd name="T12" fmla="*/ 924 w 2378"/>
                <a:gd name="T13" fmla="*/ 59 h 133"/>
                <a:gd name="T14" fmla="*/ 1188 w 2378"/>
                <a:gd name="T15" fmla="*/ 2 h 133"/>
                <a:gd name="T16" fmla="*/ 1464 w 2378"/>
                <a:gd name="T17" fmla="*/ 57 h 133"/>
                <a:gd name="T18" fmla="*/ 1688 w 2378"/>
                <a:gd name="T19" fmla="*/ 109 h 133"/>
                <a:gd name="T20" fmla="*/ 2118 w 2378"/>
                <a:gd name="T21" fmla="*/ 107 h 133"/>
                <a:gd name="T22" fmla="*/ 2378 w 2378"/>
                <a:gd name="T23" fmla="*/ 97 h 133"/>
                <a:gd name="T24" fmla="*/ 2378 w 2378"/>
                <a:gd name="T25" fmla="*/ 105 h 133"/>
                <a:gd name="T26" fmla="*/ 2120 w 2378"/>
                <a:gd name="T27" fmla="*/ 115 h 133"/>
                <a:gd name="T28" fmla="*/ 1688 w 2378"/>
                <a:gd name="T29" fmla="*/ 117 h 133"/>
                <a:gd name="T30" fmla="*/ 1462 w 2378"/>
                <a:gd name="T31" fmla="*/ 65 h 133"/>
                <a:gd name="T32" fmla="*/ 1190 w 2378"/>
                <a:gd name="T33" fmla="*/ 12 h 133"/>
                <a:gd name="T34" fmla="*/ 928 w 2378"/>
                <a:gd name="T35" fmla="*/ 69 h 133"/>
                <a:gd name="T36" fmla="*/ 694 w 2378"/>
                <a:gd name="T37" fmla="*/ 125 h 133"/>
                <a:gd name="T38" fmla="*/ 551 w 2378"/>
                <a:gd name="T39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78" h="133">
                  <a:moveTo>
                    <a:pt x="551" y="129"/>
                  </a:moveTo>
                  <a:cubicBezTo>
                    <a:pt x="458" y="129"/>
                    <a:pt x="363" y="123"/>
                    <a:pt x="270" y="117"/>
                  </a:cubicBezTo>
                  <a:cubicBezTo>
                    <a:pt x="180" y="111"/>
                    <a:pt x="87" y="105"/>
                    <a:pt x="0" y="105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87" y="97"/>
                    <a:pt x="180" y="103"/>
                    <a:pt x="270" y="109"/>
                  </a:cubicBezTo>
                  <a:cubicBezTo>
                    <a:pt x="412" y="119"/>
                    <a:pt x="559" y="129"/>
                    <a:pt x="692" y="115"/>
                  </a:cubicBezTo>
                  <a:cubicBezTo>
                    <a:pt x="775" y="107"/>
                    <a:pt x="849" y="83"/>
                    <a:pt x="924" y="59"/>
                  </a:cubicBezTo>
                  <a:cubicBezTo>
                    <a:pt x="1013" y="31"/>
                    <a:pt x="1095" y="4"/>
                    <a:pt x="1188" y="2"/>
                  </a:cubicBezTo>
                  <a:cubicBezTo>
                    <a:pt x="1283" y="0"/>
                    <a:pt x="1370" y="29"/>
                    <a:pt x="1464" y="57"/>
                  </a:cubicBezTo>
                  <a:cubicBezTo>
                    <a:pt x="1537" y="79"/>
                    <a:pt x="1612" y="101"/>
                    <a:pt x="1688" y="109"/>
                  </a:cubicBezTo>
                  <a:cubicBezTo>
                    <a:pt x="1827" y="123"/>
                    <a:pt x="1975" y="115"/>
                    <a:pt x="2118" y="107"/>
                  </a:cubicBezTo>
                  <a:cubicBezTo>
                    <a:pt x="2202" y="101"/>
                    <a:pt x="2291" y="97"/>
                    <a:pt x="2378" y="97"/>
                  </a:cubicBezTo>
                  <a:cubicBezTo>
                    <a:pt x="2378" y="105"/>
                    <a:pt x="2378" y="105"/>
                    <a:pt x="2378" y="105"/>
                  </a:cubicBezTo>
                  <a:cubicBezTo>
                    <a:pt x="2293" y="105"/>
                    <a:pt x="2204" y="111"/>
                    <a:pt x="2120" y="115"/>
                  </a:cubicBezTo>
                  <a:cubicBezTo>
                    <a:pt x="1977" y="123"/>
                    <a:pt x="1829" y="133"/>
                    <a:pt x="1688" y="117"/>
                  </a:cubicBezTo>
                  <a:cubicBezTo>
                    <a:pt x="1610" y="109"/>
                    <a:pt x="1535" y="87"/>
                    <a:pt x="1462" y="65"/>
                  </a:cubicBezTo>
                  <a:cubicBezTo>
                    <a:pt x="1370" y="37"/>
                    <a:pt x="1283" y="10"/>
                    <a:pt x="1190" y="12"/>
                  </a:cubicBezTo>
                  <a:cubicBezTo>
                    <a:pt x="1099" y="12"/>
                    <a:pt x="1017" y="41"/>
                    <a:pt x="928" y="69"/>
                  </a:cubicBezTo>
                  <a:cubicBezTo>
                    <a:pt x="853" y="93"/>
                    <a:pt x="777" y="117"/>
                    <a:pt x="694" y="125"/>
                  </a:cubicBezTo>
                  <a:cubicBezTo>
                    <a:pt x="647" y="127"/>
                    <a:pt x="599" y="129"/>
                    <a:pt x="551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1" name="Freeform 32">
              <a:extLst>
                <a:ext uri="{FF2B5EF4-FFF2-40B4-BE49-F238E27FC236}">
                  <a16:creationId xmlns:a16="http://schemas.microsoft.com/office/drawing/2014/main" id="{63F4C5E5-657A-A712-92FE-570D8833BB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42" y="723"/>
              <a:ext cx="1166" cy="74"/>
            </a:xfrm>
            <a:custGeom>
              <a:avLst/>
              <a:gdLst>
                <a:gd name="T0" fmla="*/ 518 w 2408"/>
                <a:gd name="T1" fmla="*/ 146 h 150"/>
                <a:gd name="T2" fmla="*/ 252 w 2408"/>
                <a:gd name="T3" fmla="*/ 136 h 150"/>
                <a:gd name="T4" fmla="*/ 0 w 2408"/>
                <a:gd name="T5" fmla="*/ 125 h 150"/>
                <a:gd name="T6" fmla="*/ 0 w 2408"/>
                <a:gd name="T7" fmla="*/ 117 h 150"/>
                <a:gd name="T8" fmla="*/ 252 w 2408"/>
                <a:gd name="T9" fmla="*/ 127 h 150"/>
                <a:gd name="T10" fmla="*/ 700 w 2408"/>
                <a:gd name="T11" fmla="*/ 127 h 150"/>
                <a:gd name="T12" fmla="*/ 938 w 2408"/>
                <a:gd name="T13" fmla="*/ 63 h 150"/>
                <a:gd name="T14" fmla="*/ 1204 w 2408"/>
                <a:gd name="T15" fmla="*/ 0 h 150"/>
                <a:gd name="T16" fmla="*/ 1210 w 2408"/>
                <a:gd name="T17" fmla="*/ 0 h 150"/>
                <a:gd name="T18" fmla="*/ 1482 w 2408"/>
                <a:gd name="T19" fmla="*/ 63 h 150"/>
                <a:gd name="T20" fmla="*/ 1710 w 2408"/>
                <a:gd name="T21" fmla="*/ 123 h 150"/>
                <a:gd name="T22" fmla="*/ 2166 w 2408"/>
                <a:gd name="T23" fmla="*/ 127 h 150"/>
                <a:gd name="T24" fmla="*/ 2408 w 2408"/>
                <a:gd name="T25" fmla="*/ 119 h 150"/>
                <a:gd name="T26" fmla="*/ 2408 w 2408"/>
                <a:gd name="T27" fmla="*/ 127 h 150"/>
                <a:gd name="T28" fmla="*/ 2166 w 2408"/>
                <a:gd name="T29" fmla="*/ 136 h 150"/>
                <a:gd name="T30" fmla="*/ 1708 w 2408"/>
                <a:gd name="T31" fmla="*/ 132 h 150"/>
                <a:gd name="T32" fmla="*/ 1478 w 2408"/>
                <a:gd name="T33" fmla="*/ 71 h 150"/>
                <a:gd name="T34" fmla="*/ 1204 w 2408"/>
                <a:gd name="T35" fmla="*/ 11 h 150"/>
                <a:gd name="T36" fmla="*/ 942 w 2408"/>
                <a:gd name="T37" fmla="*/ 73 h 150"/>
                <a:gd name="T38" fmla="*/ 704 w 2408"/>
                <a:gd name="T39" fmla="*/ 138 h 150"/>
                <a:gd name="T40" fmla="*/ 518 w 2408"/>
                <a:gd name="T41" fmla="*/ 14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08" h="150">
                  <a:moveTo>
                    <a:pt x="518" y="146"/>
                  </a:moveTo>
                  <a:cubicBezTo>
                    <a:pt x="430" y="146"/>
                    <a:pt x="341" y="142"/>
                    <a:pt x="252" y="136"/>
                  </a:cubicBezTo>
                  <a:cubicBezTo>
                    <a:pt x="163" y="132"/>
                    <a:pt x="81" y="125"/>
                    <a:pt x="0" y="12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81" y="117"/>
                    <a:pt x="163" y="121"/>
                    <a:pt x="252" y="127"/>
                  </a:cubicBezTo>
                  <a:cubicBezTo>
                    <a:pt x="403" y="136"/>
                    <a:pt x="559" y="144"/>
                    <a:pt x="700" y="127"/>
                  </a:cubicBezTo>
                  <a:cubicBezTo>
                    <a:pt x="785" y="117"/>
                    <a:pt x="863" y="89"/>
                    <a:pt x="938" y="63"/>
                  </a:cubicBezTo>
                  <a:cubicBezTo>
                    <a:pt x="1027" y="31"/>
                    <a:pt x="1109" y="0"/>
                    <a:pt x="1204" y="0"/>
                  </a:cubicBezTo>
                  <a:cubicBezTo>
                    <a:pt x="1206" y="0"/>
                    <a:pt x="1208" y="0"/>
                    <a:pt x="1210" y="0"/>
                  </a:cubicBezTo>
                  <a:cubicBezTo>
                    <a:pt x="1303" y="0"/>
                    <a:pt x="1390" y="31"/>
                    <a:pt x="1482" y="63"/>
                  </a:cubicBezTo>
                  <a:cubicBezTo>
                    <a:pt x="1555" y="89"/>
                    <a:pt x="1632" y="113"/>
                    <a:pt x="1710" y="123"/>
                  </a:cubicBezTo>
                  <a:cubicBezTo>
                    <a:pt x="1857" y="142"/>
                    <a:pt x="2015" y="134"/>
                    <a:pt x="2166" y="127"/>
                  </a:cubicBezTo>
                  <a:cubicBezTo>
                    <a:pt x="2247" y="123"/>
                    <a:pt x="2329" y="119"/>
                    <a:pt x="2408" y="119"/>
                  </a:cubicBezTo>
                  <a:cubicBezTo>
                    <a:pt x="2408" y="127"/>
                    <a:pt x="2408" y="127"/>
                    <a:pt x="2408" y="127"/>
                  </a:cubicBezTo>
                  <a:cubicBezTo>
                    <a:pt x="2329" y="127"/>
                    <a:pt x="2247" y="132"/>
                    <a:pt x="2166" y="136"/>
                  </a:cubicBezTo>
                  <a:cubicBezTo>
                    <a:pt x="2013" y="144"/>
                    <a:pt x="1855" y="150"/>
                    <a:pt x="1708" y="132"/>
                  </a:cubicBezTo>
                  <a:cubicBezTo>
                    <a:pt x="1628" y="121"/>
                    <a:pt x="1553" y="95"/>
                    <a:pt x="1478" y="71"/>
                  </a:cubicBezTo>
                  <a:cubicBezTo>
                    <a:pt x="1386" y="39"/>
                    <a:pt x="1297" y="9"/>
                    <a:pt x="1204" y="11"/>
                  </a:cubicBezTo>
                  <a:cubicBezTo>
                    <a:pt x="1111" y="13"/>
                    <a:pt x="1029" y="41"/>
                    <a:pt x="942" y="73"/>
                  </a:cubicBezTo>
                  <a:cubicBezTo>
                    <a:pt x="867" y="99"/>
                    <a:pt x="789" y="127"/>
                    <a:pt x="704" y="138"/>
                  </a:cubicBezTo>
                  <a:cubicBezTo>
                    <a:pt x="643" y="142"/>
                    <a:pt x="581" y="146"/>
                    <a:pt x="518" y="1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2" name="Freeform 33">
              <a:extLst>
                <a:ext uri="{FF2B5EF4-FFF2-40B4-BE49-F238E27FC236}">
                  <a16:creationId xmlns:a16="http://schemas.microsoft.com/office/drawing/2014/main" id="{7D0820F5-2902-8733-00E4-1EA9D9D025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34" y="735"/>
              <a:ext cx="1181" cy="80"/>
            </a:xfrm>
            <a:custGeom>
              <a:avLst/>
              <a:gdLst>
                <a:gd name="T0" fmla="*/ 490 w 2438"/>
                <a:gd name="T1" fmla="*/ 157 h 165"/>
                <a:gd name="T2" fmla="*/ 236 w 2438"/>
                <a:gd name="T3" fmla="*/ 151 h 165"/>
                <a:gd name="T4" fmla="*/ 0 w 2438"/>
                <a:gd name="T5" fmla="*/ 145 h 165"/>
                <a:gd name="T6" fmla="*/ 0 w 2438"/>
                <a:gd name="T7" fmla="*/ 137 h 165"/>
                <a:gd name="T8" fmla="*/ 236 w 2438"/>
                <a:gd name="T9" fmla="*/ 143 h 165"/>
                <a:gd name="T10" fmla="*/ 708 w 2438"/>
                <a:gd name="T11" fmla="*/ 139 h 165"/>
                <a:gd name="T12" fmla="*/ 950 w 2438"/>
                <a:gd name="T13" fmla="*/ 68 h 165"/>
                <a:gd name="T14" fmla="*/ 1218 w 2438"/>
                <a:gd name="T15" fmla="*/ 0 h 165"/>
                <a:gd name="T16" fmla="*/ 1224 w 2438"/>
                <a:gd name="T17" fmla="*/ 0 h 165"/>
                <a:gd name="T18" fmla="*/ 1498 w 2438"/>
                <a:gd name="T19" fmla="*/ 68 h 165"/>
                <a:gd name="T20" fmla="*/ 1730 w 2438"/>
                <a:gd name="T21" fmla="*/ 135 h 165"/>
                <a:gd name="T22" fmla="*/ 2210 w 2438"/>
                <a:gd name="T23" fmla="*/ 143 h 165"/>
                <a:gd name="T24" fmla="*/ 2438 w 2438"/>
                <a:gd name="T25" fmla="*/ 137 h 165"/>
                <a:gd name="T26" fmla="*/ 2438 w 2438"/>
                <a:gd name="T27" fmla="*/ 145 h 165"/>
                <a:gd name="T28" fmla="*/ 2210 w 2438"/>
                <a:gd name="T29" fmla="*/ 151 h 165"/>
                <a:gd name="T30" fmla="*/ 1730 w 2438"/>
                <a:gd name="T31" fmla="*/ 143 h 165"/>
                <a:gd name="T32" fmla="*/ 1496 w 2438"/>
                <a:gd name="T33" fmla="*/ 74 h 165"/>
                <a:gd name="T34" fmla="*/ 1220 w 2438"/>
                <a:gd name="T35" fmla="*/ 8 h 165"/>
                <a:gd name="T36" fmla="*/ 956 w 2438"/>
                <a:gd name="T37" fmla="*/ 76 h 165"/>
                <a:gd name="T38" fmla="*/ 712 w 2438"/>
                <a:gd name="T39" fmla="*/ 147 h 165"/>
                <a:gd name="T40" fmla="*/ 490 w 2438"/>
                <a:gd name="T41" fmla="*/ 15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38" h="165">
                  <a:moveTo>
                    <a:pt x="490" y="157"/>
                  </a:moveTo>
                  <a:cubicBezTo>
                    <a:pt x="405" y="157"/>
                    <a:pt x="321" y="153"/>
                    <a:pt x="236" y="151"/>
                  </a:cubicBezTo>
                  <a:cubicBezTo>
                    <a:pt x="153" y="147"/>
                    <a:pt x="74" y="145"/>
                    <a:pt x="0" y="14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74" y="137"/>
                    <a:pt x="153" y="141"/>
                    <a:pt x="236" y="143"/>
                  </a:cubicBezTo>
                  <a:cubicBezTo>
                    <a:pt x="395" y="149"/>
                    <a:pt x="561" y="157"/>
                    <a:pt x="708" y="139"/>
                  </a:cubicBezTo>
                  <a:cubicBezTo>
                    <a:pt x="796" y="129"/>
                    <a:pt x="875" y="98"/>
                    <a:pt x="950" y="68"/>
                  </a:cubicBezTo>
                  <a:cubicBezTo>
                    <a:pt x="1039" y="34"/>
                    <a:pt x="1121" y="2"/>
                    <a:pt x="1218" y="0"/>
                  </a:cubicBezTo>
                  <a:cubicBezTo>
                    <a:pt x="1220" y="0"/>
                    <a:pt x="1222" y="0"/>
                    <a:pt x="1224" y="0"/>
                  </a:cubicBezTo>
                  <a:cubicBezTo>
                    <a:pt x="1317" y="0"/>
                    <a:pt x="1406" y="32"/>
                    <a:pt x="1498" y="68"/>
                  </a:cubicBezTo>
                  <a:cubicBezTo>
                    <a:pt x="1573" y="96"/>
                    <a:pt x="1650" y="125"/>
                    <a:pt x="1730" y="135"/>
                  </a:cubicBezTo>
                  <a:cubicBezTo>
                    <a:pt x="1884" y="155"/>
                    <a:pt x="2049" y="149"/>
                    <a:pt x="2210" y="143"/>
                  </a:cubicBezTo>
                  <a:cubicBezTo>
                    <a:pt x="2287" y="139"/>
                    <a:pt x="2366" y="137"/>
                    <a:pt x="2438" y="137"/>
                  </a:cubicBezTo>
                  <a:cubicBezTo>
                    <a:pt x="2438" y="145"/>
                    <a:pt x="2438" y="145"/>
                    <a:pt x="2438" y="145"/>
                  </a:cubicBezTo>
                  <a:cubicBezTo>
                    <a:pt x="2364" y="145"/>
                    <a:pt x="2285" y="149"/>
                    <a:pt x="2210" y="151"/>
                  </a:cubicBezTo>
                  <a:cubicBezTo>
                    <a:pt x="2051" y="157"/>
                    <a:pt x="1884" y="165"/>
                    <a:pt x="1730" y="143"/>
                  </a:cubicBezTo>
                  <a:cubicBezTo>
                    <a:pt x="1650" y="133"/>
                    <a:pt x="1571" y="102"/>
                    <a:pt x="1496" y="74"/>
                  </a:cubicBezTo>
                  <a:cubicBezTo>
                    <a:pt x="1402" y="40"/>
                    <a:pt x="1313" y="6"/>
                    <a:pt x="1220" y="8"/>
                  </a:cubicBezTo>
                  <a:cubicBezTo>
                    <a:pt x="1125" y="10"/>
                    <a:pt x="1043" y="42"/>
                    <a:pt x="956" y="76"/>
                  </a:cubicBezTo>
                  <a:cubicBezTo>
                    <a:pt x="879" y="106"/>
                    <a:pt x="801" y="137"/>
                    <a:pt x="712" y="147"/>
                  </a:cubicBezTo>
                  <a:cubicBezTo>
                    <a:pt x="639" y="153"/>
                    <a:pt x="567" y="157"/>
                    <a:pt x="490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3" name="Freeform 34">
              <a:extLst>
                <a:ext uri="{FF2B5EF4-FFF2-40B4-BE49-F238E27FC236}">
                  <a16:creationId xmlns:a16="http://schemas.microsoft.com/office/drawing/2014/main" id="{E664ADED-9832-3BC5-57B8-C11A5FD793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27" y="750"/>
              <a:ext cx="1196" cy="83"/>
            </a:xfrm>
            <a:custGeom>
              <a:avLst/>
              <a:gdLst>
                <a:gd name="T0" fmla="*/ 478 w 2470"/>
                <a:gd name="T1" fmla="*/ 163 h 169"/>
                <a:gd name="T2" fmla="*/ 230 w 2470"/>
                <a:gd name="T3" fmla="*/ 157 h 169"/>
                <a:gd name="T4" fmla="*/ 0 w 2470"/>
                <a:gd name="T5" fmla="*/ 151 h 169"/>
                <a:gd name="T6" fmla="*/ 0 w 2470"/>
                <a:gd name="T7" fmla="*/ 143 h 169"/>
                <a:gd name="T8" fmla="*/ 232 w 2470"/>
                <a:gd name="T9" fmla="*/ 149 h 169"/>
                <a:gd name="T10" fmla="*/ 718 w 2470"/>
                <a:gd name="T11" fmla="*/ 143 h 169"/>
                <a:gd name="T12" fmla="*/ 964 w 2470"/>
                <a:gd name="T13" fmla="*/ 70 h 169"/>
                <a:gd name="T14" fmla="*/ 1236 w 2470"/>
                <a:gd name="T15" fmla="*/ 2 h 169"/>
                <a:gd name="T16" fmla="*/ 1518 w 2470"/>
                <a:gd name="T17" fmla="*/ 70 h 169"/>
                <a:gd name="T18" fmla="*/ 1752 w 2470"/>
                <a:gd name="T19" fmla="*/ 139 h 169"/>
                <a:gd name="T20" fmla="*/ 2244 w 2470"/>
                <a:gd name="T21" fmla="*/ 149 h 169"/>
                <a:gd name="T22" fmla="*/ 2470 w 2470"/>
                <a:gd name="T23" fmla="*/ 143 h 169"/>
                <a:gd name="T24" fmla="*/ 2470 w 2470"/>
                <a:gd name="T25" fmla="*/ 151 h 169"/>
                <a:gd name="T26" fmla="*/ 2244 w 2470"/>
                <a:gd name="T27" fmla="*/ 157 h 169"/>
                <a:gd name="T28" fmla="*/ 1750 w 2470"/>
                <a:gd name="T29" fmla="*/ 147 h 169"/>
                <a:gd name="T30" fmla="*/ 1514 w 2470"/>
                <a:gd name="T31" fmla="*/ 79 h 169"/>
                <a:gd name="T32" fmla="*/ 1234 w 2470"/>
                <a:gd name="T33" fmla="*/ 10 h 169"/>
                <a:gd name="T34" fmla="*/ 966 w 2470"/>
                <a:gd name="T35" fmla="*/ 79 h 169"/>
                <a:gd name="T36" fmla="*/ 718 w 2470"/>
                <a:gd name="T37" fmla="*/ 151 h 169"/>
                <a:gd name="T38" fmla="*/ 478 w 2470"/>
                <a:gd name="T39" fmla="*/ 16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70" h="169">
                  <a:moveTo>
                    <a:pt x="478" y="163"/>
                  </a:moveTo>
                  <a:cubicBezTo>
                    <a:pt x="395" y="163"/>
                    <a:pt x="310" y="159"/>
                    <a:pt x="230" y="157"/>
                  </a:cubicBezTo>
                  <a:cubicBezTo>
                    <a:pt x="149" y="155"/>
                    <a:pt x="72" y="151"/>
                    <a:pt x="0" y="15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74" y="143"/>
                    <a:pt x="149" y="145"/>
                    <a:pt x="232" y="149"/>
                  </a:cubicBezTo>
                  <a:cubicBezTo>
                    <a:pt x="397" y="155"/>
                    <a:pt x="566" y="161"/>
                    <a:pt x="718" y="143"/>
                  </a:cubicBezTo>
                  <a:cubicBezTo>
                    <a:pt x="808" y="133"/>
                    <a:pt x="887" y="101"/>
                    <a:pt x="964" y="70"/>
                  </a:cubicBezTo>
                  <a:cubicBezTo>
                    <a:pt x="1053" y="36"/>
                    <a:pt x="1137" y="2"/>
                    <a:pt x="1236" y="2"/>
                  </a:cubicBezTo>
                  <a:cubicBezTo>
                    <a:pt x="1331" y="0"/>
                    <a:pt x="1422" y="34"/>
                    <a:pt x="1518" y="70"/>
                  </a:cubicBezTo>
                  <a:cubicBezTo>
                    <a:pt x="1593" y="99"/>
                    <a:pt x="1672" y="129"/>
                    <a:pt x="1752" y="139"/>
                  </a:cubicBezTo>
                  <a:cubicBezTo>
                    <a:pt x="1910" y="161"/>
                    <a:pt x="2079" y="155"/>
                    <a:pt x="2244" y="149"/>
                  </a:cubicBezTo>
                  <a:cubicBezTo>
                    <a:pt x="2319" y="147"/>
                    <a:pt x="2398" y="143"/>
                    <a:pt x="2470" y="143"/>
                  </a:cubicBezTo>
                  <a:cubicBezTo>
                    <a:pt x="2470" y="151"/>
                    <a:pt x="2470" y="151"/>
                    <a:pt x="2470" y="151"/>
                  </a:cubicBezTo>
                  <a:cubicBezTo>
                    <a:pt x="2398" y="151"/>
                    <a:pt x="2319" y="153"/>
                    <a:pt x="2244" y="157"/>
                  </a:cubicBezTo>
                  <a:cubicBezTo>
                    <a:pt x="2079" y="163"/>
                    <a:pt x="1910" y="169"/>
                    <a:pt x="1750" y="147"/>
                  </a:cubicBezTo>
                  <a:cubicBezTo>
                    <a:pt x="1668" y="135"/>
                    <a:pt x="1589" y="107"/>
                    <a:pt x="1514" y="79"/>
                  </a:cubicBezTo>
                  <a:cubicBezTo>
                    <a:pt x="1420" y="42"/>
                    <a:pt x="1329" y="8"/>
                    <a:pt x="1234" y="10"/>
                  </a:cubicBezTo>
                  <a:cubicBezTo>
                    <a:pt x="1139" y="12"/>
                    <a:pt x="1055" y="44"/>
                    <a:pt x="966" y="79"/>
                  </a:cubicBezTo>
                  <a:cubicBezTo>
                    <a:pt x="889" y="109"/>
                    <a:pt x="808" y="139"/>
                    <a:pt x="718" y="151"/>
                  </a:cubicBezTo>
                  <a:cubicBezTo>
                    <a:pt x="641" y="159"/>
                    <a:pt x="560" y="163"/>
                    <a:pt x="478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4" name="Freeform 35">
              <a:extLst>
                <a:ext uri="{FF2B5EF4-FFF2-40B4-BE49-F238E27FC236}">
                  <a16:creationId xmlns:a16="http://schemas.microsoft.com/office/drawing/2014/main" id="{9FA1A2E5-41F8-18D6-F3ED-8C367E0D7D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10" y="779"/>
              <a:ext cx="1226" cy="71"/>
            </a:xfrm>
            <a:custGeom>
              <a:avLst/>
              <a:gdLst>
                <a:gd name="T0" fmla="*/ 2086 w 2532"/>
                <a:gd name="T1" fmla="*/ 141 h 146"/>
                <a:gd name="T2" fmla="*/ 1791 w 2532"/>
                <a:gd name="T3" fmla="*/ 127 h 146"/>
                <a:gd name="T4" fmla="*/ 1555 w 2532"/>
                <a:gd name="T5" fmla="*/ 69 h 146"/>
                <a:gd name="T6" fmla="*/ 1269 w 2532"/>
                <a:gd name="T7" fmla="*/ 10 h 146"/>
                <a:gd name="T8" fmla="*/ 993 w 2532"/>
                <a:gd name="T9" fmla="*/ 69 h 146"/>
                <a:gd name="T10" fmla="*/ 747 w 2532"/>
                <a:gd name="T11" fmla="*/ 127 h 146"/>
                <a:gd name="T12" fmla="*/ 216 w 2532"/>
                <a:gd name="T13" fmla="*/ 137 h 146"/>
                <a:gd name="T14" fmla="*/ 0 w 2532"/>
                <a:gd name="T15" fmla="*/ 133 h 146"/>
                <a:gd name="T16" fmla="*/ 0 w 2532"/>
                <a:gd name="T17" fmla="*/ 125 h 146"/>
                <a:gd name="T18" fmla="*/ 216 w 2532"/>
                <a:gd name="T19" fmla="*/ 129 h 146"/>
                <a:gd name="T20" fmla="*/ 747 w 2532"/>
                <a:gd name="T21" fmla="*/ 119 h 146"/>
                <a:gd name="T22" fmla="*/ 991 w 2532"/>
                <a:gd name="T23" fmla="*/ 61 h 146"/>
                <a:gd name="T24" fmla="*/ 1269 w 2532"/>
                <a:gd name="T25" fmla="*/ 2 h 146"/>
                <a:gd name="T26" fmla="*/ 1557 w 2532"/>
                <a:gd name="T27" fmla="*/ 61 h 146"/>
                <a:gd name="T28" fmla="*/ 1791 w 2532"/>
                <a:gd name="T29" fmla="*/ 119 h 146"/>
                <a:gd name="T30" fmla="*/ 2312 w 2532"/>
                <a:gd name="T31" fmla="*/ 129 h 146"/>
                <a:gd name="T32" fmla="*/ 2532 w 2532"/>
                <a:gd name="T33" fmla="*/ 125 h 146"/>
                <a:gd name="T34" fmla="*/ 2532 w 2532"/>
                <a:gd name="T35" fmla="*/ 133 h 146"/>
                <a:gd name="T36" fmla="*/ 2312 w 2532"/>
                <a:gd name="T37" fmla="*/ 137 h 146"/>
                <a:gd name="T38" fmla="*/ 2086 w 2532"/>
                <a:gd name="T39" fmla="*/ 14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2" h="146">
                  <a:moveTo>
                    <a:pt x="2086" y="141"/>
                  </a:moveTo>
                  <a:cubicBezTo>
                    <a:pt x="1987" y="141"/>
                    <a:pt x="1888" y="137"/>
                    <a:pt x="1791" y="127"/>
                  </a:cubicBezTo>
                  <a:cubicBezTo>
                    <a:pt x="1711" y="117"/>
                    <a:pt x="1632" y="93"/>
                    <a:pt x="1555" y="69"/>
                  </a:cubicBezTo>
                  <a:cubicBezTo>
                    <a:pt x="1457" y="39"/>
                    <a:pt x="1364" y="8"/>
                    <a:pt x="1269" y="10"/>
                  </a:cubicBezTo>
                  <a:cubicBezTo>
                    <a:pt x="1172" y="12"/>
                    <a:pt x="1085" y="39"/>
                    <a:pt x="993" y="69"/>
                  </a:cubicBezTo>
                  <a:cubicBezTo>
                    <a:pt x="914" y="93"/>
                    <a:pt x="835" y="119"/>
                    <a:pt x="747" y="127"/>
                  </a:cubicBezTo>
                  <a:cubicBezTo>
                    <a:pt x="577" y="146"/>
                    <a:pt x="394" y="141"/>
                    <a:pt x="216" y="137"/>
                  </a:cubicBezTo>
                  <a:cubicBezTo>
                    <a:pt x="142" y="135"/>
                    <a:pt x="69" y="133"/>
                    <a:pt x="0" y="13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71" y="125"/>
                    <a:pt x="142" y="127"/>
                    <a:pt x="216" y="129"/>
                  </a:cubicBezTo>
                  <a:cubicBezTo>
                    <a:pt x="394" y="133"/>
                    <a:pt x="579" y="137"/>
                    <a:pt x="747" y="119"/>
                  </a:cubicBezTo>
                  <a:cubicBezTo>
                    <a:pt x="833" y="109"/>
                    <a:pt x="914" y="85"/>
                    <a:pt x="991" y="61"/>
                  </a:cubicBezTo>
                  <a:cubicBezTo>
                    <a:pt x="1083" y="31"/>
                    <a:pt x="1172" y="4"/>
                    <a:pt x="1269" y="2"/>
                  </a:cubicBezTo>
                  <a:cubicBezTo>
                    <a:pt x="1366" y="0"/>
                    <a:pt x="1459" y="31"/>
                    <a:pt x="1557" y="61"/>
                  </a:cubicBezTo>
                  <a:cubicBezTo>
                    <a:pt x="1634" y="85"/>
                    <a:pt x="1713" y="109"/>
                    <a:pt x="1791" y="119"/>
                  </a:cubicBezTo>
                  <a:cubicBezTo>
                    <a:pt x="1959" y="139"/>
                    <a:pt x="2138" y="135"/>
                    <a:pt x="2312" y="129"/>
                  </a:cubicBezTo>
                  <a:cubicBezTo>
                    <a:pt x="2384" y="127"/>
                    <a:pt x="2459" y="125"/>
                    <a:pt x="2532" y="125"/>
                  </a:cubicBezTo>
                  <a:cubicBezTo>
                    <a:pt x="2532" y="133"/>
                    <a:pt x="2532" y="133"/>
                    <a:pt x="2532" y="133"/>
                  </a:cubicBezTo>
                  <a:cubicBezTo>
                    <a:pt x="2459" y="133"/>
                    <a:pt x="2384" y="135"/>
                    <a:pt x="2312" y="137"/>
                  </a:cubicBezTo>
                  <a:cubicBezTo>
                    <a:pt x="2237" y="139"/>
                    <a:pt x="2160" y="141"/>
                    <a:pt x="2086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5" name="Freeform 36">
              <a:extLst>
                <a:ext uri="{FF2B5EF4-FFF2-40B4-BE49-F238E27FC236}">
                  <a16:creationId xmlns:a16="http://schemas.microsoft.com/office/drawing/2014/main" id="{526D2643-862C-A926-02B1-9B0552C78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84" y="797"/>
              <a:ext cx="1272" cy="68"/>
            </a:xfrm>
            <a:custGeom>
              <a:avLst/>
              <a:gdLst>
                <a:gd name="T0" fmla="*/ 2475 w 2626"/>
                <a:gd name="T1" fmla="*/ 139 h 139"/>
                <a:gd name="T2" fmla="*/ 1908 w 2626"/>
                <a:gd name="T3" fmla="*/ 125 h 139"/>
                <a:gd name="T4" fmla="*/ 1634 w 2626"/>
                <a:gd name="T5" fmla="*/ 68 h 139"/>
                <a:gd name="T6" fmla="*/ 1321 w 2626"/>
                <a:gd name="T7" fmla="*/ 12 h 139"/>
                <a:gd name="T8" fmla="*/ 1047 w 2626"/>
                <a:gd name="T9" fmla="*/ 62 h 139"/>
                <a:gd name="T10" fmla="*/ 736 w 2626"/>
                <a:gd name="T11" fmla="*/ 117 h 139"/>
                <a:gd name="T12" fmla="*/ 480 w 2626"/>
                <a:gd name="T13" fmla="*/ 127 h 139"/>
                <a:gd name="T14" fmla="*/ 0 w 2626"/>
                <a:gd name="T15" fmla="*/ 139 h 139"/>
                <a:gd name="T16" fmla="*/ 0 w 2626"/>
                <a:gd name="T17" fmla="*/ 131 h 139"/>
                <a:gd name="T18" fmla="*/ 480 w 2626"/>
                <a:gd name="T19" fmla="*/ 119 h 139"/>
                <a:gd name="T20" fmla="*/ 736 w 2626"/>
                <a:gd name="T21" fmla="*/ 109 h 139"/>
                <a:gd name="T22" fmla="*/ 1045 w 2626"/>
                <a:gd name="T23" fmla="*/ 54 h 139"/>
                <a:gd name="T24" fmla="*/ 1321 w 2626"/>
                <a:gd name="T25" fmla="*/ 4 h 139"/>
                <a:gd name="T26" fmla="*/ 1636 w 2626"/>
                <a:gd name="T27" fmla="*/ 60 h 139"/>
                <a:gd name="T28" fmla="*/ 1908 w 2626"/>
                <a:gd name="T29" fmla="*/ 117 h 139"/>
                <a:gd name="T30" fmla="*/ 2549 w 2626"/>
                <a:gd name="T31" fmla="*/ 131 h 139"/>
                <a:gd name="T32" fmla="*/ 2626 w 2626"/>
                <a:gd name="T33" fmla="*/ 131 h 139"/>
                <a:gd name="T34" fmla="*/ 2626 w 2626"/>
                <a:gd name="T35" fmla="*/ 139 h 139"/>
                <a:gd name="T36" fmla="*/ 2549 w 2626"/>
                <a:gd name="T37" fmla="*/ 139 h 139"/>
                <a:gd name="T38" fmla="*/ 2475 w 2626"/>
                <a:gd name="T3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26" h="139">
                  <a:moveTo>
                    <a:pt x="2475" y="139"/>
                  </a:moveTo>
                  <a:cubicBezTo>
                    <a:pt x="2287" y="139"/>
                    <a:pt x="2095" y="137"/>
                    <a:pt x="1908" y="125"/>
                  </a:cubicBezTo>
                  <a:cubicBezTo>
                    <a:pt x="1825" y="119"/>
                    <a:pt x="1728" y="94"/>
                    <a:pt x="1634" y="68"/>
                  </a:cubicBezTo>
                  <a:cubicBezTo>
                    <a:pt x="1523" y="38"/>
                    <a:pt x="1410" y="8"/>
                    <a:pt x="1321" y="12"/>
                  </a:cubicBezTo>
                  <a:cubicBezTo>
                    <a:pt x="1230" y="16"/>
                    <a:pt x="1142" y="38"/>
                    <a:pt x="1047" y="62"/>
                  </a:cubicBezTo>
                  <a:cubicBezTo>
                    <a:pt x="946" y="86"/>
                    <a:pt x="843" y="113"/>
                    <a:pt x="736" y="117"/>
                  </a:cubicBezTo>
                  <a:cubicBezTo>
                    <a:pt x="649" y="119"/>
                    <a:pt x="565" y="123"/>
                    <a:pt x="480" y="127"/>
                  </a:cubicBezTo>
                  <a:cubicBezTo>
                    <a:pt x="323" y="133"/>
                    <a:pt x="161" y="139"/>
                    <a:pt x="0" y="139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161" y="131"/>
                    <a:pt x="323" y="125"/>
                    <a:pt x="480" y="119"/>
                  </a:cubicBezTo>
                  <a:cubicBezTo>
                    <a:pt x="565" y="115"/>
                    <a:pt x="649" y="113"/>
                    <a:pt x="736" y="109"/>
                  </a:cubicBezTo>
                  <a:cubicBezTo>
                    <a:pt x="843" y="104"/>
                    <a:pt x="946" y="80"/>
                    <a:pt x="1045" y="54"/>
                  </a:cubicBezTo>
                  <a:cubicBezTo>
                    <a:pt x="1139" y="30"/>
                    <a:pt x="1230" y="8"/>
                    <a:pt x="1321" y="4"/>
                  </a:cubicBezTo>
                  <a:cubicBezTo>
                    <a:pt x="1410" y="0"/>
                    <a:pt x="1525" y="30"/>
                    <a:pt x="1636" y="60"/>
                  </a:cubicBezTo>
                  <a:cubicBezTo>
                    <a:pt x="1730" y="84"/>
                    <a:pt x="1827" y="111"/>
                    <a:pt x="1908" y="117"/>
                  </a:cubicBezTo>
                  <a:cubicBezTo>
                    <a:pt x="2122" y="131"/>
                    <a:pt x="2337" y="131"/>
                    <a:pt x="2549" y="131"/>
                  </a:cubicBezTo>
                  <a:cubicBezTo>
                    <a:pt x="2626" y="131"/>
                    <a:pt x="2626" y="131"/>
                    <a:pt x="2626" y="131"/>
                  </a:cubicBezTo>
                  <a:cubicBezTo>
                    <a:pt x="2626" y="139"/>
                    <a:pt x="2626" y="139"/>
                    <a:pt x="2626" y="139"/>
                  </a:cubicBezTo>
                  <a:cubicBezTo>
                    <a:pt x="2549" y="139"/>
                    <a:pt x="2549" y="139"/>
                    <a:pt x="2549" y="139"/>
                  </a:cubicBezTo>
                  <a:cubicBezTo>
                    <a:pt x="2525" y="139"/>
                    <a:pt x="2499" y="139"/>
                    <a:pt x="2475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185759DA-0899-D20E-FD4F-801DE11EA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54" y="843"/>
              <a:ext cx="1323" cy="43"/>
            </a:xfrm>
            <a:custGeom>
              <a:avLst/>
              <a:gdLst>
                <a:gd name="T0" fmla="*/ 2731 w 2731"/>
                <a:gd name="T1" fmla="*/ 89 h 89"/>
                <a:gd name="T2" fmla="*/ 2161 w 2731"/>
                <a:gd name="T3" fmla="*/ 75 h 89"/>
                <a:gd name="T4" fmla="*/ 1975 w 2731"/>
                <a:gd name="T5" fmla="*/ 67 h 89"/>
                <a:gd name="T6" fmla="*/ 1711 w 2731"/>
                <a:gd name="T7" fmla="*/ 39 h 89"/>
                <a:gd name="T8" fmla="*/ 1382 w 2731"/>
                <a:gd name="T9" fmla="*/ 10 h 89"/>
                <a:gd name="T10" fmla="*/ 769 w 2731"/>
                <a:gd name="T11" fmla="*/ 49 h 89"/>
                <a:gd name="T12" fmla="*/ 0 w 2731"/>
                <a:gd name="T13" fmla="*/ 89 h 89"/>
                <a:gd name="T14" fmla="*/ 0 w 2731"/>
                <a:gd name="T15" fmla="*/ 81 h 89"/>
                <a:gd name="T16" fmla="*/ 769 w 2731"/>
                <a:gd name="T17" fmla="*/ 41 h 89"/>
                <a:gd name="T18" fmla="*/ 1382 w 2731"/>
                <a:gd name="T19" fmla="*/ 2 h 89"/>
                <a:gd name="T20" fmla="*/ 1713 w 2731"/>
                <a:gd name="T21" fmla="*/ 31 h 89"/>
                <a:gd name="T22" fmla="*/ 1977 w 2731"/>
                <a:gd name="T23" fmla="*/ 57 h 89"/>
                <a:gd name="T24" fmla="*/ 2163 w 2731"/>
                <a:gd name="T25" fmla="*/ 65 h 89"/>
                <a:gd name="T26" fmla="*/ 2731 w 2731"/>
                <a:gd name="T27" fmla="*/ 79 h 89"/>
                <a:gd name="T28" fmla="*/ 2731 w 2731"/>
                <a:gd name="T2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31" h="89">
                  <a:moveTo>
                    <a:pt x="2731" y="89"/>
                  </a:moveTo>
                  <a:cubicBezTo>
                    <a:pt x="2540" y="89"/>
                    <a:pt x="2348" y="81"/>
                    <a:pt x="2161" y="75"/>
                  </a:cubicBezTo>
                  <a:cubicBezTo>
                    <a:pt x="2098" y="73"/>
                    <a:pt x="2037" y="71"/>
                    <a:pt x="1975" y="67"/>
                  </a:cubicBezTo>
                  <a:cubicBezTo>
                    <a:pt x="1890" y="65"/>
                    <a:pt x="1799" y="51"/>
                    <a:pt x="1711" y="39"/>
                  </a:cubicBezTo>
                  <a:cubicBezTo>
                    <a:pt x="1600" y="25"/>
                    <a:pt x="1483" y="8"/>
                    <a:pt x="1382" y="10"/>
                  </a:cubicBezTo>
                  <a:cubicBezTo>
                    <a:pt x="1178" y="17"/>
                    <a:pt x="971" y="33"/>
                    <a:pt x="769" y="49"/>
                  </a:cubicBezTo>
                  <a:cubicBezTo>
                    <a:pt x="519" y="69"/>
                    <a:pt x="259" y="89"/>
                    <a:pt x="0" y="8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259" y="81"/>
                    <a:pt x="517" y="61"/>
                    <a:pt x="769" y="41"/>
                  </a:cubicBezTo>
                  <a:cubicBezTo>
                    <a:pt x="971" y="25"/>
                    <a:pt x="1180" y="8"/>
                    <a:pt x="1382" y="2"/>
                  </a:cubicBezTo>
                  <a:cubicBezTo>
                    <a:pt x="1485" y="0"/>
                    <a:pt x="1600" y="15"/>
                    <a:pt x="1713" y="31"/>
                  </a:cubicBezTo>
                  <a:cubicBezTo>
                    <a:pt x="1802" y="43"/>
                    <a:pt x="1892" y="55"/>
                    <a:pt x="1977" y="57"/>
                  </a:cubicBezTo>
                  <a:cubicBezTo>
                    <a:pt x="2039" y="59"/>
                    <a:pt x="2100" y="61"/>
                    <a:pt x="2163" y="65"/>
                  </a:cubicBezTo>
                  <a:cubicBezTo>
                    <a:pt x="2348" y="73"/>
                    <a:pt x="2542" y="79"/>
                    <a:pt x="2731" y="79"/>
                  </a:cubicBezTo>
                  <a:lnTo>
                    <a:pt x="2731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7" name="Freeform 38">
              <a:extLst>
                <a:ext uri="{FF2B5EF4-FFF2-40B4-BE49-F238E27FC236}">
                  <a16:creationId xmlns:a16="http://schemas.microsoft.com/office/drawing/2014/main" id="{0D7C8D18-1608-8876-22B5-9FE4874E2C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8" y="889"/>
              <a:ext cx="1371" cy="19"/>
            </a:xfrm>
            <a:custGeom>
              <a:avLst/>
              <a:gdLst>
                <a:gd name="T0" fmla="*/ 2830 w 2830"/>
                <a:gd name="T1" fmla="*/ 38 h 38"/>
                <a:gd name="T2" fmla="*/ 2152 w 2830"/>
                <a:gd name="T3" fmla="*/ 24 h 38"/>
                <a:gd name="T4" fmla="*/ 1438 w 2830"/>
                <a:gd name="T5" fmla="*/ 8 h 38"/>
                <a:gd name="T6" fmla="*/ 750 w 2830"/>
                <a:gd name="T7" fmla="*/ 22 h 38"/>
                <a:gd name="T8" fmla="*/ 0 w 2830"/>
                <a:gd name="T9" fmla="*/ 36 h 38"/>
                <a:gd name="T10" fmla="*/ 0 w 2830"/>
                <a:gd name="T11" fmla="*/ 28 h 38"/>
                <a:gd name="T12" fmla="*/ 750 w 2830"/>
                <a:gd name="T13" fmla="*/ 14 h 38"/>
                <a:gd name="T14" fmla="*/ 1438 w 2830"/>
                <a:gd name="T15" fmla="*/ 0 h 38"/>
                <a:gd name="T16" fmla="*/ 2152 w 2830"/>
                <a:gd name="T17" fmla="*/ 14 h 38"/>
                <a:gd name="T18" fmla="*/ 2830 w 2830"/>
                <a:gd name="T19" fmla="*/ 28 h 38"/>
                <a:gd name="T20" fmla="*/ 2830 w 2830"/>
                <a:gd name="T2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0" h="38">
                  <a:moveTo>
                    <a:pt x="2830" y="38"/>
                  </a:moveTo>
                  <a:cubicBezTo>
                    <a:pt x="2604" y="38"/>
                    <a:pt x="2374" y="30"/>
                    <a:pt x="2152" y="24"/>
                  </a:cubicBezTo>
                  <a:cubicBezTo>
                    <a:pt x="1918" y="16"/>
                    <a:pt x="1676" y="8"/>
                    <a:pt x="1438" y="8"/>
                  </a:cubicBezTo>
                  <a:cubicBezTo>
                    <a:pt x="1206" y="8"/>
                    <a:pt x="974" y="16"/>
                    <a:pt x="750" y="22"/>
                  </a:cubicBezTo>
                  <a:cubicBezTo>
                    <a:pt x="506" y="30"/>
                    <a:pt x="254" y="36"/>
                    <a:pt x="0" y="3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54" y="28"/>
                    <a:pt x="506" y="20"/>
                    <a:pt x="750" y="14"/>
                  </a:cubicBezTo>
                  <a:cubicBezTo>
                    <a:pt x="974" y="8"/>
                    <a:pt x="1206" y="0"/>
                    <a:pt x="1438" y="0"/>
                  </a:cubicBezTo>
                  <a:cubicBezTo>
                    <a:pt x="1676" y="0"/>
                    <a:pt x="1918" y="6"/>
                    <a:pt x="2152" y="14"/>
                  </a:cubicBezTo>
                  <a:cubicBezTo>
                    <a:pt x="2374" y="22"/>
                    <a:pt x="2602" y="28"/>
                    <a:pt x="2830" y="28"/>
                  </a:cubicBezTo>
                  <a:lnTo>
                    <a:pt x="283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8" name="Freeform 39">
              <a:extLst>
                <a:ext uri="{FF2B5EF4-FFF2-40B4-BE49-F238E27FC236}">
                  <a16:creationId xmlns:a16="http://schemas.microsoft.com/office/drawing/2014/main" id="{79660D11-918A-8DEF-9282-47FEEF8516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09" y="892"/>
              <a:ext cx="1408" cy="39"/>
            </a:xfrm>
            <a:custGeom>
              <a:avLst/>
              <a:gdLst>
                <a:gd name="T0" fmla="*/ 2904 w 2908"/>
                <a:gd name="T1" fmla="*/ 77 h 79"/>
                <a:gd name="T2" fmla="*/ 2212 w 2908"/>
                <a:gd name="T3" fmla="*/ 75 h 79"/>
                <a:gd name="T4" fmla="*/ 1478 w 2908"/>
                <a:gd name="T5" fmla="*/ 73 h 79"/>
                <a:gd name="T6" fmla="*/ 1131 w 2908"/>
                <a:gd name="T7" fmla="*/ 41 h 79"/>
                <a:gd name="T8" fmla="*/ 821 w 2908"/>
                <a:gd name="T9" fmla="*/ 10 h 79"/>
                <a:gd name="T10" fmla="*/ 401 w 2908"/>
                <a:gd name="T11" fmla="*/ 45 h 79"/>
                <a:gd name="T12" fmla="*/ 0 w 2908"/>
                <a:gd name="T13" fmla="*/ 79 h 79"/>
                <a:gd name="T14" fmla="*/ 0 w 2908"/>
                <a:gd name="T15" fmla="*/ 71 h 79"/>
                <a:gd name="T16" fmla="*/ 401 w 2908"/>
                <a:gd name="T17" fmla="*/ 36 h 79"/>
                <a:gd name="T18" fmla="*/ 823 w 2908"/>
                <a:gd name="T19" fmla="*/ 2 h 79"/>
                <a:gd name="T20" fmla="*/ 1135 w 2908"/>
                <a:gd name="T21" fmla="*/ 32 h 79"/>
                <a:gd name="T22" fmla="*/ 1482 w 2908"/>
                <a:gd name="T23" fmla="*/ 65 h 79"/>
                <a:gd name="T24" fmla="*/ 2216 w 2908"/>
                <a:gd name="T25" fmla="*/ 67 h 79"/>
                <a:gd name="T26" fmla="*/ 2908 w 2908"/>
                <a:gd name="T27" fmla="*/ 69 h 79"/>
                <a:gd name="T28" fmla="*/ 2908 w 2908"/>
                <a:gd name="T29" fmla="*/ 77 h 79"/>
                <a:gd name="T30" fmla="*/ 2904 w 2908"/>
                <a:gd name="T31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08" h="79">
                  <a:moveTo>
                    <a:pt x="2904" y="77"/>
                  </a:moveTo>
                  <a:cubicBezTo>
                    <a:pt x="2672" y="77"/>
                    <a:pt x="2438" y="75"/>
                    <a:pt x="2212" y="75"/>
                  </a:cubicBezTo>
                  <a:cubicBezTo>
                    <a:pt x="1972" y="73"/>
                    <a:pt x="1724" y="73"/>
                    <a:pt x="1478" y="73"/>
                  </a:cubicBezTo>
                  <a:cubicBezTo>
                    <a:pt x="1361" y="73"/>
                    <a:pt x="1244" y="57"/>
                    <a:pt x="1131" y="41"/>
                  </a:cubicBezTo>
                  <a:cubicBezTo>
                    <a:pt x="1028" y="26"/>
                    <a:pt x="923" y="12"/>
                    <a:pt x="821" y="10"/>
                  </a:cubicBezTo>
                  <a:cubicBezTo>
                    <a:pt x="685" y="8"/>
                    <a:pt x="540" y="26"/>
                    <a:pt x="401" y="45"/>
                  </a:cubicBezTo>
                  <a:cubicBezTo>
                    <a:pt x="268" y="61"/>
                    <a:pt x="131" y="79"/>
                    <a:pt x="0" y="79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31" y="71"/>
                    <a:pt x="268" y="53"/>
                    <a:pt x="401" y="36"/>
                  </a:cubicBezTo>
                  <a:cubicBezTo>
                    <a:pt x="542" y="18"/>
                    <a:pt x="687" y="0"/>
                    <a:pt x="823" y="2"/>
                  </a:cubicBezTo>
                  <a:cubicBezTo>
                    <a:pt x="927" y="4"/>
                    <a:pt x="1032" y="18"/>
                    <a:pt x="1135" y="32"/>
                  </a:cubicBezTo>
                  <a:cubicBezTo>
                    <a:pt x="1248" y="49"/>
                    <a:pt x="1365" y="65"/>
                    <a:pt x="1482" y="65"/>
                  </a:cubicBezTo>
                  <a:cubicBezTo>
                    <a:pt x="1728" y="65"/>
                    <a:pt x="1976" y="67"/>
                    <a:pt x="2216" y="67"/>
                  </a:cubicBezTo>
                  <a:cubicBezTo>
                    <a:pt x="2442" y="69"/>
                    <a:pt x="2676" y="69"/>
                    <a:pt x="2908" y="69"/>
                  </a:cubicBezTo>
                  <a:cubicBezTo>
                    <a:pt x="2908" y="77"/>
                    <a:pt x="2908" y="77"/>
                    <a:pt x="2908" y="77"/>
                  </a:cubicBezTo>
                  <a:lnTo>
                    <a:pt x="2904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9" name="Freeform 40">
              <a:extLst>
                <a:ext uri="{FF2B5EF4-FFF2-40B4-BE49-F238E27FC236}">
                  <a16:creationId xmlns:a16="http://schemas.microsoft.com/office/drawing/2014/main" id="{B1403D55-92F5-845A-A8A6-A978257C37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98" y="913"/>
              <a:ext cx="1427" cy="40"/>
            </a:xfrm>
            <a:custGeom>
              <a:avLst/>
              <a:gdLst>
                <a:gd name="T0" fmla="*/ 1501 w 2947"/>
                <a:gd name="T1" fmla="*/ 82 h 82"/>
                <a:gd name="T2" fmla="*/ 1150 w 2947"/>
                <a:gd name="T3" fmla="*/ 46 h 82"/>
                <a:gd name="T4" fmla="*/ 833 w 2947"/>
                <a:gd name="T5" fmla="*/ 12 h 82"/>
                <a:gd name="T6" fmla="*/ 410 w 2947"/>
                <a:gd name="T7" fmla="*/ 46 h 82"/>
                <a:gd name="T8" fmla="*/ 0 w 2947"/>
                <a:gd name="T9" fmla="*/ 82 h 82"/>
                <a:gd name="T10" fmla="*/ 0 w 2947"/>
                <a:gd name="T11" fmla="*/ 74 h 82"/>
                <a:gd name="T12" fmla="*/ 410 w 2947"/>
                <a:gd name="T13" fmla="*/ 38 h 82"/>
                <a:gd name="T14" fmla="*/ 835 w 2947"/>
                <a:gd name="T15" fmla="*/ 2 h 82"/>
                <a:gd name="T16" fmla="*/ 1154 w 2947"/>
                <a:gd name="T17" fmla="*/ 36 h 82"/>
                <a:gd name="T18" fmla="*/ 1503 w 2947"/>
                <a:gd name="T19" fmla="*/ 72 h 82"/>
                <a:gd name="T20" fmla="*/ 2947 w 2947"/>
                <a:gd name="T21" fmla="*/ 72 h 82"/>
                <a:gd name="T22" fmla="*/ 2947 w 2947"/>
                <a:gd name="T23" fmla="*/ 80 h 82"/>
                <a:gd name="T24" fmla="*/ 1501 w 2947"/>
                <a:gd name="T2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47" h="82">
                  <a:moveTo>
                    <a:pt x="1501" y="82"/>
                  </a:moveTo>
                  <a:cubicBezTo>
                    <a:pt x="1382" y="82"/>
                    <a:pt x="1265" y="64"/>
                    <a:pt x="1150" y="46"/>
                  </a:cubicBezTo>
                  <a:cubicBezTo>
                    <a:pt x="1045" y="30"/>
                    <a:pt x="938" y="14"/>
                    <a:pt x="833" y="12"/>
                  </a:cubicBezTo>
                  <a:cubicBezTo>
                    <a:pt x="698" y="10"/>
                    <a:pt x="551" y="28"/>
                    <a:pt x="410" y="46"/>
                  </a:cubicBezTo>
                  <a:cubicBezTo>
                    <a:pt x="275" y="64"/>
                    <a:pt x="134" y="82"/>
                    <a:pt x="0" y="82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34" y="74"/>
                    <a:pt x="273" y="56"/>
                    <a:pt x="410" y="38"/>
                  </a:cubicBezTo>
                  <a:cubicBezTo>
                    <a:pt x="551" y="20"/>
                    <a:pt x="698" y="0"/>
                    <a:pt x="835" y="2"/>
                  </a:cubicBezTo>
                  <a:cubicBezTo>
                    <a:pt x="940" y="4"/>
                    <a:pt x="1049" y="20"/>
                    <a:pt x="1154" y="36"/>
                  </a:cubicBezTo>
                  <a:cubicBezTo>
                    <a:pt x="1269" y="54"/>
                    <a:pt x="1386" y="72"/>
                    <a:pt x="1503" y="72"/>
                  </a:cubicBezTo>
                  <a:cubicBezTo>
                    <a:pt x="2947" y="72"/>
                    <a:pt x="2947" y="72"/>
                    <a:pt x="2947" y="72"/>
                  </a:cubicBezTo>
                  <a:cubicBezTo>
                    <a:pt x="2947" y="80"/>
                    <a:pt x="2947" y="80"/>
                    <a:pt x="2947" y="80"/>
                  </a:cubicBezTo>
                  <a:lnTo>
                    <a:pt x="150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0" name="Freeform 41">
              <a:extLst>
                <a:ext uri="{FF2B5EF4-FFF2-40B4-BE49-F238E27FC236}">
                  <a16:creationId xmlns:a16="http://schemas.microsoft.com/office/drawing/2014/main" id="{7702A5A7-03C6-B770-675D-C19D874A2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99" y="931"/>
              <a:ext cx="1427" cy="46"/>
            </a:xfrm>
            <a:custGeom>
              <a:avLst/>
              <a:gdLst>
                <a:gd name="T0" fmla="*/ 2946 w 2946"/>
                <a:gd name="T1" fmla="*/ 95 h 95"/>
                <a:gd name="T2" fmla="*/ 2537 w 2946"/>
                <a:gd name="T3" fmla="*/ 70 h 95"/>
                <a:gd name="T4" fmla="*/ 2077 w 2946"/>
                <a:gd name="T5" fmla="*/ 48 h 95"/>
                <a:gd name="T6" fmla="*/ 1813 w 2946"/>
                <a:gd name="T7" fmla="*/ 70 h 95"/>
                <a:gd name="T8" fmla="*/ 1498 w 2946"/>
                <a:gd name="T9" fmla="*/ 93 h 95"/>
                <a:gd name="T10" fmla="*/ 1145 w 2946"/>
                <a:gd name="T11" fmla="*/ 50 h 95"/>
                <a:gd name="T12" fmla="*/ 822 w 2946"/>
                <a:gd name="T13" fmla="*/ 10 h 95"/>
                <a:gd name="T14" fmla="*/ 411 w 2946"/>
                <a:gd name="T15" fmla="*/ 50 h 95"/>
                <a:gd name="T16" fmla="*/ 0 w 2946"/>
                <a:gd name="T17" fmla="*/ 93 h 95"/>
                <a:gd name="T18" fmla="*/ 0 w 2946"/>
                <a:gd name="T19" fmla="*/ 84 h 95"/>
                <a:gd name="T20" fmla="*/ 409 w 2946"/>
                <a:gd name="T21" fmla="*/ 42 h 95"/>
                <a:gd name="T22" fmla="*/ 820 w 2946"/>
                <a:gd name="T23" fmla="*/ 2 h 95"/>
                <a:gd name="T24" fmla="*/ 1145 w 2946"/>
                <a:gd name="T25" fmla="*/ 42 h 95"/>
                <a:gd name="T26" fmla="*/ 1496 w 2946"/>
                <a:gd name="T27" fmla="*/ 84 h 95"/>
                <a:gd name="T28" fmla="*/ 1809 w 2946"/>
                <a:gd name="T29" fmla="*/ 62 h 95"/>
                <a:gd name="T30" fmla="*/ 2073 w 2946"/>
                <a:gd name="T31" fmla="*/ 40 h 95"/>
                <a:gd name="T32" fmla="*/ 2535 w 2946"/>
                <a:gd name="T33" fmla="*/ 62 h 95"/>
                <a:gd name="T34" fmla="*/ 2944 w 2946"/>
                <a:gd name="T35" fmla="*/ 86 h 95"/>
                <a:gd name="T36" fmla="*/ 2944 w 2946"/>
                <a:gd name="T37" fmla="*/ 95 h 95"/>
                <a:gd name="T38" fmla="*/ 2946 w 2946"/>
                <a:gd name="T3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46" h="95">
                  <a:moveTo>
                    <a:pt x="2946" y="95"/>
                  </a:moveTo>
                  <a:cubicBezTo>
                    <a:pt x="2809" y="95"/>
                    <a:pt x="2670" y="82"/>
                    <a:pt x="2537" y="70"/>
                  </a:cubicBezTo>
                  <a:cubicBezTo>
                    <a:pt x="2385" y="56"/>
                    <a:pt x="2228" y="44"/>
                    <a:pt x="2077" y="48"/>
                  </a:cubicBezTo>
                  <a:cubicBezTo>
                    <a:pt x="1990" y="50"/>
                    <a:pt x="1899" y="60"/>
                    <a:pt x="1813" y="70"/>
                  </a:cubicBezTo>
                  <a:cubicBezTo>
                    <a:pt x="1710" y="82"/>
                    <a:pt x="1605" y="93"/>
                    <a:pt x="1498" y="93"/>
                  </a:cubicBezTo>
                  <a:cubicBezTo>
                    <a:pt x="1379" y="93"/>
                    <a:pt x="1260" y="70"/>
                    <a:pt x="1145" y="50"/>
                  </a:cubicBezTo>
                  <a:cubicBezTo>
                    <a:pt x="1038" y="30"/>
                    <a:pt x="929" y="12"/>
                    <a:pt x="822" y="10"/>
                  </a:cubicBezTo>
                  <a:cubicBezTo>
                    <a:pt x="691" y="8"/>
                    <a:pt x="550" y="30"/>
                    <a:pt x="411" y="50"/>
                  </a:cubicBezTo>
                  <a:cubicBezTo>
                    <a:pt x="276" y="70"/>
                    <a:pt x="135" y="93"/>
                    <a:pt x="0" y="93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133" y="84"/>
                    <a:pt x="274" y="62"/>
                    <a:pt x="409" y="42"/>
                  </a:cubicBezTo>
                  <a:cubicBezTo>
                    <a:pt x="546" y="20"/>
                    <a:pt x="689" y="0"/>
                    <a:pt x="820" y="2"/>
                  </a:cubicBezTo>
                  <a:cubicBezTo>
                    <a:pt x="927" y="4"/>
                    <a:pt x="1038" y="24"/>
                    <a:pt x="1145" y="42"/>
                  </a:cubicBezTo>
                  <a:cubicBezTo>
                    <a:pt x="1260" y="62"/>
                    <a:pt x="1377" y="84"/>
                    <a:pt x="1496" y="84"/>
                  </a:cubicBezTo>
                  <a:cubicBezTo>
                    <a:pt x="1601" y="84"/>
                    <a:pt x="1708" y="72"/>
                    <a:pt x="1809" y="62"/>
                  </a:cubicBezTo>
                  <a:cubicBezTo>
                    <a:pt x="1895" y="52"/>
                    <a:pt x="1984" y="42"/>
                    <a:pt x="2073" y="40"/>
                  </a:cubicBezTo>
                  <a:cubicBezTo>
                    <a:pt x="2224" y="36"/>
                    <a:pt x="2381" y="50"/>
                    <a:pt x="2535" y="62"/>
                  </a:cubicBezTo>
                  <a:cubicBezTo>
                    <a:pt x="2670" y="74"/>
                    <a:pt x="2807" y="86"/>
                    <a:pt x="2944" y="86"/>
                  </a:cubicBezTo>
                  <a:cubicBezTo>
                    <a:pt x="2944" y="95"/>
                    <a:pt x="2944" y="95"/>
                    <a:pt x="2944" y="95"/>
                  </a:cubicBezTo>
                  <a:lnTo>
                    <a:pt x="2946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1" name="Freeform 42">
              <a:extLst>
                <a:ext uri="{FF2B5EF4-FFF2-40B4-BE49-F238E27FC236}">
                  <a16:creationId xmlns:a16="http://schemas.microsoft.com/office/drawing/2014/main" id="{2423389C-3C8D-0507-BB60-413FD5BBAA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10" y="942"/>
              <a:ext cx="1413" cy="58"/>
            </a:xfrm>
            <a:custGeom>
              <a:avLst/>
              <a:gdLst>
                <a:gd name="T0" fmla="*/ 2918 w 2918"/>
                <a:gd name="T1" fmla="*/ 119 h 119"/>
                <a:gd name="T2" fmla="*/ 2503 w 2918"/>
                <a:gd name="T3" fmla="*/ 81 h 119"/>
                <a:gd name="T4" fmla="*/ 2061 w 2918"/>
                <a:gd name="T5" fmla="*/ 44 h 119"/>
                <a:gd name="T6" fmla="*/ 1793 w 2918"/>
                <a:gd name="T7" fmla="*/ 79 h 119"/>
                <a:gd name="T8" fmla="*/ 1474 w 2918"/>
                <a:gd name="T9" fmla="*/ 115 h 119"/>
                <a:gd name="T10" fmla="*/ 1145 w 2918"/>
                <a:gd name="T11" fmla="*/ 63 h 119"/>
                <a:gd name="T12" fmla="*/ 794 w 2918"/>
                <a:gd name="T13" fmla="*/ 14 h 119"/>
                <a:gd name="T14" fmla="*/ 464 w 2918"/>
                <a:gd name="T15" fmla="*/ 65 h 119"/>
                <a:gd name="T16" fmla="*/ 0 w 2918"/>
                <a:gd name="T17" fmla="*/ 119 h 119"/>
                <a:gd name="T18" fmla="*/ 0 w 2918"/>
                <a:gd name="T19" fmla="*/ 111 h 119"/>
                <a:gd name="T20" fmla="*/ 462 w 2918"/>
                <a:gd name="T21" fmla="*/ 56 h 119"/>
                <a:gd name="T22" fmla="*/ 794 w 2918"/>
                <a:gd name="T23" fmla="*/ 8 h 119"/>
                <a:gd name="T24" fmla="*/ 1147 w 2918"/>
                <a:gd name="T25" fmla="*/ 56 h 119"/>
                <a:gd name="T26" fmla="*/ 1474 w 2918"/>
                <a:gd name="T27" fmla="*/ 109 h 119"/>
                <a:gd name="T28" fmla="*/ 1791 w 2918"/>
                <a:gd name="T29" fmla="*/ 73 h 119"/>
                <a:gd name="T30" fmla="*/ 2059 w 2918"/>
                <a:gd name="T31" fmla="*/ 38 h 119"/>
                <a:gd name="T32" fmla="*/ 2501 w 2918"/>
                <a:gd name="T33" fmla="*/ 75 h 119"/>
                <a:gd name="T34" fmla="*/ 2914 w 2918"/>
                <a:gd name="T35" fmla="*/ 113 h 119"/>
                <a:gd name="T36" fmla="*/ 2914 w 2918"/>
                <a:gd name="T37" fmla="*/ 119 h 119"/>
                <a:gd name="T38" fmla="*/ 2918 w 2918"/>
                <a:gd name="T39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18" h="119">
                  <a:moveTo>
                    <a:pt x="2918" y="119"/>
                  </a:moveTo>
                  <a:cubicBezTo>
                    <a:pt x="2779" y="119"/>
                    <a:pt x="2638" y="99"/>
                    <a:pt x="2503" y="81"/>
                  </a:cubicBezTo>
                  <a:cubicBezTo>
                    <a:pt x="2349" y="58"/>
                    <a:pt x="2204" y="38"/>
                    <a:pt x="2061" y="44"/>
                  </a:cubicBezTo>
                  <a:cubicBezTo>
                    <a:pt x="1972" y="48"/>
                    <a:pt x="1881" y="65"/>
                    <a:pt x="1793" y="79"/>
                  </a:cubicBezTo>
                  <a:cubicBezTo>
                    <a:pt x="1690" y="97"/>
                    <a:pt x="1583" y="115"/>
                    <a:pt x="1474" y="115"/>
                  </a:cubicBezTo>
                  <a:cubicBezTo>
                    <a:pt x="1371" y="115"/>
                    <a:pt x="1256" y="89"/>
                    <a:pt x="1145" y="63"/>
                  </a:cubicBezTo>
                  <a:cubicBezTo>
                    <a:pt x="1018" y="32"/>
                    <a:pt x="899" y="6"/>
                    <a:pt x="794" y="14"/>
                  </a:cubicBezTo>
                  <a:cubicBezTo>
                    <a:pt x="681" y="24"/>
                    <a:pt x="570" y="44"/>
                    <a:pt x="464" y="65"/>
                  </a:cubicBezTo>
                  <a:cubicBezTo>
                    <a:pt x="316" y="91"/>
                    <a:pt x="165" y="119"/>
                    <a:pt x="0" y="11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165" y="111"/>
                    <a:pt x="316" y="83"/>
                    <a:pt x="462" y="56"/>
                  </a:cubicBezTo>
                  <a:cubicBezTo>
                    <a:pt x="568" y="36"/>
                    <a:pt x="681" y="16"/>
                    <a:pt x="794" y="8"/>
                  </a:cubicBezTo>
                  <a:cubicBezTo>
                    <a:pt x="901" y="0"/>
                    <a:pt x="1020" y="28"/>
                    <a:pt x="1147" y="56"/>
                  </a:cubicBezTo>
                  <a:cubicBezTo>
                    <a:pt x="1258" y="83"/>
                    <a:pt x="1371" y="109"/>
                    <a:pt x="1474" y="109"/>
                  </a:cubicBezTo>
                  <a:cubicBezTo>
                    <a:pt x="1581" y="109"/>
                    <a:pt x="1688" y="91"/>
                    <a:pt x="1791" y="73"/>
                  </a:cubicBezTo>
                  <a:cubicBezTo>
                    <a:pt x="1879" y="56"/>
                    <a:pt x="1970" y="42"/>
                    <a:pt x="2059" y="38"/>
                  </a:cubicBezTo>
                  <a:cubicBezTo>
                    <a:pt x="2202" y="32"/>
                    <a:pt x="2347" y="52"/>
                    <a:pt x="2501" y="75"/>
                  </a:cubicBezTo>
                  <a:cubicBezTo>
                    <a:pt x="2636" y="93"/>
                    <a:pt x="2777" y="113"/>
                    <a:pt x="2914" y="113"/>
                  </a:cubicBezTo>
                  <a:cubicBezTo>
                    <a:pt x="2914" y="119"/>
                    <a:pt x="2914" y="119"/>
                    <a:pt x="2914" y="119"/>
                  </a:cubicBezTo>
                  <a:lnTo>
                    <a:pt x="2918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2" name="Freeform 43">
              <a:extLst>
                <a:ext uri="{FF2B5EF4-FFF2-40B4-BE49-F238E27FC236}">
                  <a16:creationId xmlns:a16="http://schemas.microsoft.com/office/drawing/2014/main" id="{4CEAEBE0-3446-4DC1-F6D0-09BC4F9D42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0" y="955"/>
              <a:ext cx="1398" cy="71"/>
            </a:xfrm>
            <a:custGeom>
              <a:avLst/>
              <a:gdLst>
                <a:gd name="T0" fmla="*/ 2886 w 2886"/>
                <a:gd name="T1" fmla="*/ 145 h 145"/>
                <a:gd name="T2" fmla="*/ 2466 w 2886"/>
                <a:gd name="T3" fmla="*/ 89 h 145"/>
                <a:gd name="T4" fmla="*/ 2047 w 2886"/>
                <a:gd name="T5" fmla="*/ 39 h 145"/>
                <a:gd name="T6" fmla="*/ 1779 w 2886"/>
                <a:gd name="T7" fmla="*/ 87 h 145"/>
                <a:gd name="T8" fmla="*/ 1454 w 2886"/>
                <a:gd name="T9" fmla="*/ 139 h 145"/>
                <a:gd name="T10" fmla="*/ 1119 w 2886"/>
                <a:gd name="T11" fmla="*/ 77 h 145"/>
                <a:gd name="T12" fmla="*/ 768 w 2886"/>
                <a:gd name="T13" fmla="*/ 18 h 145"/>
                <a:gd name="T14" fmla="*/ 446 w 2886"/>
                <a:gd name="T15" fmla="*/ 79 h 145"/>
                <a:gd name="T16" fmla="*/ 0 w 2886"/>
                <a:gd name="T17" fmla="*/ 145 h 145"/>
                <a:gd name="T18" fmla="*/ 0 w 2886"/>
                <a:gd name="T19" fmla="*/ 137 h 145"/>
                <a:gd name="T20" fmla="*/ 444 w 2886"/>
                <a:gd name="T21" fmla="*/ 71 h 145"/>
                <a:gd name="T22" fmla="*/ 766 w 2886"/>
                <a:gd name="T23" fmla="*/ 10 h 145"/>
                <a:gd name="T24" fmla="*/ 1119 w 2886"/>
                <a:gd name="T25" fmla="*/ 69 h 145"/>
                <a:gd name="T26" fmla="*/ 1452 w 2886"/>
                <a:gd name="T27" fmla="*/ 131 h 145"/>
                <a:gd name="T28" fmla="*/ 1777 w 2886"/>
                <a:gd name="T29" fmla="*/ 79 h 145"/>
                <a:gd name="T30" fmla="*/ 2045 w 2886"/>
                <a:gd name="T31" fmla="*/ 30 h 145"/>
                <a:gd name="T32" fmla="*/ 2466 w 2886"/>
                <a:gd name="T33" fmla="*/ 81 h 145"/>
                <a:gd name="T34" fmla="*/ 2884 w 2886"/>
                <a:gd name="T35" fmla="*/ 137 h 145"/>
                <a:gd name="T36" fmla="*/ 2884 w 2886"/>
                <a:gd name="T37" fmla="*/ 145 h 145"/>
                <a:gd name="T38" fmla="*/ 2886 w 2886"/>
                <a:gd name="T3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86" h="145">
                  <a:moveTo>
                    <a:pt x="2886" y="145"/>
                  </a:moveTo>
                  <a:cubicBezTo>
                    <a:pt x="2743" y="145"/>
                    <a:pt x="2602" y="117"/>
                    <a:pt x="2466" y="89"/>
                  </a:cubicBezTo>
                  <a:cubicBezTo>
                    <a:pt x="2319" y="59"/>
                    <a:pt x="2182" y="30"/>
                    <a:pt x="2047" y="39"/>
                  </a:cubicBezTo>
                  <a:cubicBezTo>
                    <a:pt x="1958" y="45"/>
                    <a:pt x="1872" y="65"/>
                    <a:pt x="1779" y="87"/>
                  </a:cubicBezTo>
                  <a:cubicBezTo>
                    <a:pt x="1674" y="113"/>
                    <a:pt x="1567" y="139"/>
                    <a:pt x="1454" y="139"/>
                  </a:cubicBezTo>
                  <a:cubicBezTo>
                    <a:pt x="1349" y="139"/>
                    <a:pt x="1232" y="107"/>
                    <a:pt x="1119" y="77"/>
                  </a:cubicBezTo>
                  <a:cubicBezTo>
                    <a:pt x="992" y="43"/>
                    <a:pt x="871" y="8"/>
                    <a:pt x="768" y="18"/>
                  </a:cubicBezTo>
                  <a:cubicBezTo>
                    <a:pt x="657" y="28"/>
                    <a:pt x="550" y="55"/>
                    <a:pt x="446" y="79"/>
                  </a:cubicBezTo>
                  <a:cubicBezTo>
                    <a:pt x="306" y="111"/>
                    <a:pt x="161" y="145"/>
                    <a:pt x="0" y="14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61" y="137"/>
                    <a:pt x="304" y="103"/>
                    <a:pt x="444" y="71"/>
                  </a:cubicBezTo>
                  <a:cubicBezTo>
                    <a:pt x="546" y="47"/>
                    <a:pt x="655" y="20"/>
                    <a:pt x="766" y="10"/>
                  </a:cubicBezTo>
                  <a:cubicBezTo>
                    <a:pt x="869" y="0"/>
                    <a:pt x="990" y="34"/>
                    <a:pt x="1119" y="69"/>
                  </a:cubicBezTo>
                  <a:cubicBezTo>
                    <a:pt x="1232" y="99"/>
                    <a:pt x="1349" y="131"/>
                    <a:pt x="1452" y="131"/>
                  </a:cubicBezTo>
                  <a:cubicBezTo>
                    <a:pt x="1563" y="131"/>
                    <a:pt x="1672" y="105"/>
                    <a:pt x="1777" y="79"/>
                  </a:cubicBezTo>
                  <a:cubicBezTo>
                    <a:pt x="1865" y="57"/>
                    <a:pt x="1956" y="34"/>
                    <a:pt x="2045" y="30"/>
                  </a:cubicBezTo>
                  <a:cubicBezTo>
                    <a:pt x="2180" y="22"/>
                    <a:pt x="2319" y="51"/>
                    <a:pt x="2466" y="81"/>
                  </a:cubicBezTo>
                  <a:cubicBezTo>
                    <a:pt x="2602" y="109"/>
                    <a:pt x="2743" y="137"/>
                    <a:pt x="2884" y="137"/>
                  </a:cubicBezTo>
                  <a:cubicBezTo>
                    <a:pt x="2884" y="145"/>
                    <a:pt x="2884" y="145"/>
                    <a:pt x="2884" y="145"/>
                  </a:cubicBezTo>
                  <a:lnTo>
                    <a:pt x="2886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3" name="Freeform 44">
              <a:extLst>
                <a:ext uri="{FF2B5EF4-FFF2-40B4-BE49-F238E27FC236}">
                  <a16:creationId xmlns:a16="http://schemas.microsoft.com/office/drawing/2014/main" id="{4F412B7C-5150-F7F9-088C-BDDDD1874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8" y="972"/>
              <a:ext cx="1388" cy="80"/>
            </a:xfrm>
            <a:custGeom>
              <a:avLst/>
              <a:gdLst>
                <a:gd name="T0" fmla="*/ 2866 w 2866"/>
                <a:gd name="T1" fmla="*/ 164 h 164"/>
                <a:gd name="T2" fmla="*/ 2442 w 2866"/>
                <a:gd name="T3" fmla="*/ 93 h 164"/>
                <a:gd name="T4" fmla="*/ 2041 w 2866"/>
                <a:gd name="T5" fmla="*/ 33 h 164"/>
                <a:gd name="T6" fmla="*/ 1773 w 2866"/>
                <a:gd name="T7" fmla="*/ 93 h 164"/>
                <a:gd name="T8" fmla="*/ 1438 w 2866"/>
                <a:gd name="T9" fmla="*/ 158 h 164"/>
                <a:gd name="T10" fmla="*/ 1097 w 2866"/>
                <a:gd name="T11" fmla="*/ 85 h 164"/>
                <a:gd name="T12" fmla="*/ 746 w 2866"/>
                <a:gd name="T13" fmla="*/ 19 h 164"/>
                <a:gd name="T14" fmla="*/ 432 w 2866"/>
                <a:gd name="T15" fmla="*/ 87 h 164"/>
                <a:gd name="T16" fmla="*/ 0 w 2866"/>
                <a:gd name="T17" fmla="*/ 164 h 164"/>
                <a:gd name="T18" fmla="*/ 0 w 2866"/>
                <a:gd name="T19" fmla="*/ 156 h 164"/>
                <a:gd name="T20" fmla="*/ 430 w 2866"/>
                <a:gd name="T21" fmla="*/ 79 h 164"/>
                <a:gd name="T22" fmla="*/ 744 w 2866"/>
                <a:gd name="T23" fmla="*/ 11 h 164"/>
                <a:gd name="T24" fmla="*/ 1097 w 2866"/>
                <a:gd name="T25" fmla="*/ 77 h 164"/>
                <a:gd name="T26" fmla="*/ 1436 w 2866"/>
                <a:gd name="T27" fmla="*/ 150 h 164"/>
                <a:gd name="T28" fmla="*/ 1769 w 2866"/>
                <a:gd name="T29" fmla="*/ 85 h 164"/>
                <a:gd name="T30" fmla="*/ 2039 w 2866"/>
                <a:gd name="T31" fmla="*/ 25 h 164"/>
                <a:gd name="T32" fmla="*/ 2442 w 2866"/>
                <a:gd name="T33" fmla="*/ 85 h 164"/>
                <a:gd name="T34" fmla="*/ 2864 w 2866"/>
                <a:gd name="T35" fmla="*/ 156 h 164"/>
                <a:gd name="T36" fmla="*/ 2864 w 2866"/>
                <a:gd name="T37" fmla="*/ 164 h 164"/>
                <a:gd name="T38" fmla="*/ 2866 w 2866"/>
                <a:gd name="T39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6" h="164">
                  <a:moveTo>
                    <a:pt x="2866" y="164"/>
                  </a:moveTo>
                  <a:cubicBezTo>
                    <a:pt x="2719" y="164"/>
                    <a:pt x="2578" y="127"/>
                    <a:pt x="2442" y="93"/>
                  </a:cubicBezTo>
                  <a:cubicBezTo>
                    <a:pt x="2301" y="57"/>
                    <a:pt x="2168" y="23"/>
                    <a:pt x="2041" y="33"/>
                  </a:cubicBezTo>
                  <a:cubicBezTo>
                    <a:pt x="1952" y="39"/>
                    <a:pt x="1866" y="65"/>
                    <a:pt x="1773" y="93"/>
                  </a:cubicBezTo>
                  <a:cubicBezTo>
                    <a:pt x="1666" y="125"/>
                    <a:pt x="1555" y="158"/>
                    <a:pt x="1438" y="158"/>
                  </a:cubicBezTo>
                  <a:cubicBezTo>
                    <a:pt x="1333" y="158"/>
                    <a:pt x="1212" y="121"/>
                    <a:pt x="1097" y="85"/>
                  </a:cubicBezTo>
                  <a:cubicBezTo>
                    <a:pt x="968" y="45"/>
                    <a:pt x="847" y="9"/>
                    <a:pt x="746" y="19"/>
                  </a:cubicBezTo>
                  <a:cubicBezTo>
                    <a:pt x="635" y="29"/>
                    <a:pt x="532" y="59"/>
                    <a:pt x="432" y="87"/>
                  </a:cubicBezTo>
                  <a:cubicBezTo>
                    <a:pt x="299" y="125"/>
                    <a:pt x="161" y="164"/>
                    <a:pt x="0" y="16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59" y="156"/>
                    <a:pt x="296" y="117"/>
                    <a:pt x="430" y="79"/>
                  </a:cubicBezTo>
                  <a:cubicBezTo>
                    <a:pt x="530" y="51"/>
                    <a:pt x="633" y="21"/>
                    <a:pt x="744" y="11"/>
                  </a:cubicBezTo>
                  <a:cubicBezTo>
                    <a:pt x="845" y="0"/>
                    <a:pt x="968" y="39"/>
                    <a:pt x="1097" y="77"/>
                  </a:cubicBezTo>
                  <a:cubicBezTo>
                    <a:pt x="1212" y="113"/>
                    <a:pt x="1333" y="150"/>
                    <a:pt x="1436" y="150"/>
                  </a:cubicBezTo>
                  <a:cubicBezTo>
                    <a:pt x="1553" y="150"/>
                    <a:pt x="1662" y="117"/>
                    <a:pt x="1769" y="85"/>
                  </a:cubicBezTo>
                  <a:cubicBezTo>
                    <a:pt x="1862" y="57"/>
                    <a:pt x="1948" y="31"/>
                    <a:pt x="2039" y="25"/>
                  </a:cubicBezTo>
                  <a:cubicBezTo>
                    <a:pt x="2168" y="15"/>
                    <a:pt x="2301" y="49"/>
                    <a:pt x="2442" y="85"/>
                  </a:cubicBezTo>
                  <a:cubicBezTo>
                    <a:pt x="2578" y="119"/>
                    <a:pt x="2717" y="156"/>
                    <a:pt x="2864" y="156"/>
                  </a:cubicBezTo>
                  <a:cubicBezTo>
                    <a:pt x="2864" y="164"/>
                    <a:pt x="2864" y="164"/>
                    <a:pt x="2864" y="164"/>
                  </a:cubicBezTo>
                  <a:lnTo>
                    <a:pt x="2866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4" name="Freeform 45">
              <a:extLst>
                <a:ext uri="{FF2B5EF4-FFF2-40B4-BE49-F238E27FC236}">
                  <a16:creationId xmlns:a16="http://schemas.microsoft.com/office/drawing/2014/main" id="{755C2015-D0EC-209C-021F-A4926D534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8" y="992"/>
              <a:ext cx="1392" cy="85"/>
            </a:xfrm>
            <a:custGeom>
              <a:avLst/>
              <a:gdLst>
                <a:gd name="T0" fmla="*/ 2874 w 2874"/>
                <a:gd name="T1" fmla="*/ 175 h 175"/>
                <a:gd name="T2" fmla="*/ 2444 w 2874"/>
                <a:gd name="T3" fmla="*/ 95 h 175"/>
                <a:gd name="T4" fmla="*/ 2049 w 2874"/>
                <a:gd name="T5" fmla="*/ 28 h 175"/>
                <a:gd name="T6" fmla="*/ 1779 w 2874"/>
                <a:gd name="T7" fmla="*/ 95 h 175"/>
                <a:gd name="T8" fmla="*/ 1436 w 2874"/>
                <a:gd name="T9" fmla="*/ 167 h 175"/>
                <a:gd name="T10" fmla="*/ 1089 w 2874"/>
                <a:gd name="T11" fmla="*/ 89 h 175"/>
                <a:gd name="T12" fmla="*/ 736 w 2874"/>
                <a:gd name="T13" fmla="*/ 18 h 175"/>
                <a:gd name="T14" fmla="*/ 426 w 2874"/>
                <a:gd name="T15" fmla="*/ 93 h 175"/>
                <a:gd name="T16" fmla="*/ 0 w 2874"/>
                <a:gd name="T17" fmla="*/ 175 h 175"/>
                <a:gd name="T18" fmla="*/ 0 w 2874"/>
                <a:gd name="T19" fmla="*/ 167 h 175"/>
                <a:gd name="T20" fmla="*/ 424 w 2874"/>
                <a:gd name="T21" fmla="*/ 84 h 175"/>
                <a:gd name="T22" fmla="*/ 736 w 2874"/>
                <a:gd name="T23" fmla="*/ 10 h 175"/>
                <a:gd name="T24" fmla="*/ 1091 w 2874"/>
                <a:gd name="T25" fmla="*/ 82 h 175"/>
                <a:gd name="T26" fmla="*/ 1436 w 2874"/>
                <a:gd name="T27" fmla="*/ 159 h 175"/>
                <a:gd name="T28" fmla="*/ 1775 w 2874"/>
                <a:gd name="T29" fmla="*/ 86 h 175"/>
                <a:gd name="T30" fmla="*/ 2047 w 2874"/>
                <a:gd name="T31" fmla="*/ 20 h 175"/>
                <a:gd name="T32" fmla="*/ 2444 w 2874"/>
                <a:gd name="T33" fmla="*/ 86 h 175"/>
                <a:gd name="T34" fmla="*/ 2872 w 2874"/>
                <a:gd name="T35" fmla="*/ 167 h 175"/>
                <a:gd name="T36" fmla="*/ 2872 w 2874"/>
                <a:gd name="T37" fmla="*/ 175 h 175"/>
                <a:gd name="T38" fmla="*/ 2874 w 2874"/>
                <a:gd name="T3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74" h="175">
                  <a:moveTo>
                    <a:pt x="2874" y="175"/>
                  </a:moveTo>
                  <a:cubicBezTo>
                    <a:pt x="2723" y="175"/>
                    <a:pt x="2582" y="135"/>
                    <a:pt x="2444" y="95"/>
                  </a:cubicBezTo>
                  <a:cubicBezTo>
                    <a:pt x="2307" y="54"/>
                    <a:pt x="2176" y="18"/>
                    <a:pt x="2049" y="28"/>
                  </a:cubicBezTo>
                  <a:cubicBezTo>
                    <a:pt x="1958" y="36"/>
                    <a:pt x="1872" y="64"/>
                    <a:pt x="1779" y="95"/>
                  </a:cubicBezTo>
                  <a:cubicBezTo>
                    <a:pt x="1670" y="131"/>
                    <a:pt x="1557" y="167"/>
                    <a:pt x="1436" y="167"/>
                  </a:cubicBezTo>
                  <a:cubicBezTo>
                    <a:pt x="1329" y="167"/>
                    <a:pt x="1208" y="127"/>
                    <a:pt x="1089" y="89"/>
                  </a:cubicBezTo>
                  <a:cubicBezTo>
                    <a:pt x="958" y="46"/>
                    <a:pt x="835" y="6"/>
                    <a:pt x="736" y="18"/>
                  </a:cubicBezTo>
                  <a:cubicBezTo>
                    <a:pt x="627" y="30"/>
                    <a:pt x="528" y="60"/>
                    <a:pt x="426" y="93"/>
                  </a:cubicBezTo>
                  <a:cubicBezTo>
                    <a:pt x="294" y="133"/>
                    <a:pt x="159" y="175"/>
                    <a:pt x="0" y="175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157" y="167"/>
                    <a:pt x="292" y="125"/>
                    <a:pt x="424" y="84"/>
                  </a:cubicBezTo>
                  <a:cubicBezTo>
                    <a:pt x="522" y="54"/>
                    <a:pt x="625" y="22"/>
                    <a:pt x="736" y="10"/>
                  </a:cubicBezTo>
                  <a:cubicBezTo>
                    <a:pt x="837" y="0"/>
                    <a:pt x="960" y="40"/>
                    <a:pt x="1091" y="82"/>
                  </a:cubicBezTo>
                  <a:cubicBezTo>
                    <a:pt x="1208" y="121"/>
                    <a:pt x="1331" y="159"/>
                    <a:pt x="1436" y="159"/>
                  </a:cubicBezTo>
                  <a:cubicBezTo>
                    <a:pt x="1555" y="159"/>
                    <a:pt x="1668" y="123"/>
                    <a:pt x="1775" y="86"/>
                  </a:cubicBezTo>
                  <a:cubicBezTo>
                    <a:pt x="1868" y="56"/>
                    <a:pt x="1954" y="28"/>
                    <a:pt x="2047" y="20"/>
                  </a:cubicBezTo>
                  <a:cubicBezTo>
                    <a:pt x="2174" y="10"/>
                    <a:pt x="2305" y="48"/>
                    <a:pt x="2444" y="86"/>
                  </a:cubicBezTo>
                  <a:cubicBezTo>
                    <a:pt x="2580" y="125"/>
                    <a:pt x="2721" y="167"/>
                    <a:pt x="2872" y="167"/>
                  </a:cubicBezTo>
                  <a:cubicBezTo>
                    <a:pt x="2872" y="175"/>
                    <a:pt x="2872" y="175"/>
                    <a:pt x="2872" y="175"/>
                  </a:cubicBezTo>
                  <a:lnTo>
                    <a:pt x="2874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5" name="Freeform 46">
              <a:extLst>
                <a:ext uri="{FF2B5EF4-FFF2-40B4-BE49-F238E27FC236}">
                  <a16:creationId xmlns:a16="http://schemas.microsoft.com/office/drawing/2014/main" id="{D1111889-3E1B-A1F2-F412-BBAD4CE14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0" y="1023"/>
              <a:ext cx="1412" cy="83"/>
            </a:xfrm>
            <a:custGeom>
              <a:avLst/>
              <a:gdLst>
                <a:gd name="T0" fmla="*/ 2916 w 2916"/>
                <a:gd name="T1" fmla="*/ 168 h 170"/>
                <a:gd name="T2" fmla="*/ 2483 w 2916"/>
                <a:gd name="T3" fmla="*/ 91 h 170"/>
                <a:gd name="T4" fmla="*/ 2077 w 2916"/>
                <a:gd name="T5" fmla="*/ 25 h 170"/>
                <a:gd name="T6" fmla="*/ 1803 w 2916"/>
                <a:gd name="T7" fmla="*/ 89 h 170"/>
                <a:gd name="T8" fmla="*/ 1458 w 2916"/>
                <a:gd name="T9" fmla="*/ 160 h 170"/>
                <a:gd name="T10" fmla="*/ 1109 w 2916"/>
                <a:gd name="T11" fmla="*/ 85 h 170"/>
                <a:gd name="T12" fmla="*/ 748 w 2916"/>
                <a:gd name="T13" fmla="*/ 16 h 170"/>
                <a:gd name="T14" fmla="*/ 431 w 2916"/>
                <a:gd name="T15" fmla="*/ 89 h 170"/>
                <a:gd name="T16" fmla="*/ 0 w 2916"/>
                <a:gd name="T17" fmla="*/ 170 h 170"/>
                <a:gd name="T18" fmla="*/ 0 w 2916"/>
                <a:gd name="T19" fmla="*/ 162 h 170"/>
                <a:gd name="T20" fmla="*/ 429 w 2916"/>
                <a:gd name="T21" fmla="*/ 83 h 170"/>
                <a:gd name="T22" fmla="*/ 748 w 2916"/>
                <a:gd name="T23" fmla="*/ 10 h 170"/>
                <a:gd name="T24" fmla="*/ 1111 w 2916"/>
                <a:gd name="T25" fmla="*/ 79 h 170"/>
                <a:gd name="T26" fmla="*/ 1458 w 2916"/>
                <a:gd name="T27" fmla="*/ 154 h 170"/>
                <a:gd name="T28" fmla="*/ 1801 w 2916"/>
                <a:gd name="T29" fmla="*/ 83 h 170"/>
                <a:gd name="T30" fmla="*/ 2077 w 2916"/>
                <a:gd name="T31" fmla="*/ 18 h 170"/>
                <a:gd name="T32" fmla="*/ 2485 w 2916"/>
                <a:gd name="T33" fmla="*/ 85 h 170"/>
                <a:gd name="T34" fmla="*/ 2916 w 2916"/>
                <a:gd name="T35" fmla="*/ 162 h 170"/>
                <a:gd name="T36" fmla="*/ 2916 w 2916"/>
                <a:gd name="T37" fmla="*/ 16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6" h="170">
                  <a:moveTo>
                    <a:pt x="2916" y="168"/>
                  </a:moveTo>
                  <a:cubicBezTo>
                    <a:pt x="2763" y="168"/>
                    <a:pt x="2620" y="129"/>
                    <a:pt x="2483" y="91"/>
                  </a:cubicBezTo>
                  <a:cubicBezTo>
                    <a:pt x="2341" y="53"/>
                    <a:pt x="2206" y="16"/>
                    <a:pt x="2077" y="25"/>
                  </a:cubicBezTo>
                  <a:cubicBezTo>
                    <a:pt x="1984" y="33"/>
                    <a:pt x="1896" y="59"/>
                    <a:pt x="1803" y="89"/>
                  </a:cubicBezTo>
                  <a:cubicBezTo>
                    <a:pt x="1692" y="123"/>
                    <a:pt x="1579" y="160"/>
                    <a:pt x="1458" y="160"/>
                  </a:cubicBezTo>
                  <a:cubicBezTo>
                    <a:pt x="1351" y="160"/>
                    <a:pt x="1228" y="121"/>
                    <a:pt x="1109" y="85"/>
                  </a:cubicBezTo>
                  <a:cubicBezTo>
                    <a:pt x="976" y="45"/>
                    <a:pt x="851" y="6"/>
                    <a:pt x="748" y="16"/>
                  </a:cubicBezTo>
                  <a:cubicBezTo>
                    <a:pt x="637" y="29"/>
                    <a:pt x="532" y="59"/>
                    <a:pt x="431" y="89"/>
                  </a:cubicBezTo>
                  <a:cubicBezTo>
                    <a:pt x="298" y="127"/>
                    <a:pt x="159" y="170"/>
                    <a:pt x="0" y="17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159" y="162"/>
                    <a:pt x="296" y="121"/>
                    <a:pt x="429" y="83"/>
                  </a:cubicBezTo>
                  <a:cubicBezTo>
                    <a:pt x="530" y="53"/>
                    <a:pt x="637" y="22"/>
                    <a:pt x="748" y="10"/>
                  </a:cubicBezTo>
                  <a:cubicBezTo>
                    <a:pt x="853" y="0"/>
                    <a:pt x="978" y="39"/>
                    <a:pt x="1111" y="79"/>
                  </a:cubicBezTo>
                  <a:cubicBezTo>
                    <a:pt x="1230" y="115"/>
                    <a:pt x="1353" y="154"/>
                    <a:pt x="1458" y="154"/>
                  </a:cubicBezTo>
                  <a:cubicBezTo>
                    <a:pt x="1579" y="154"/>
                    <a:pt x="1692" y="117"/>
                    <a:pt x="1801" y="83"/>
                  </a:cubicBezTo>
                  <a:cubicBezTo>
                    <a:pt x="1896" y="53"/>
                    <a:pt x="1984" y="25"/>
                    <a:pt x="2077" y="18"/>
                  </a:cubicBezTo>
                  <a:cubicBezTo>
                    <a:pt x="2208" y="8"/>
                    <a:pt x="2343" y="45"/>
                    <a:pt x="2485" y="85"/>
                  </a:cubicBezTo>
                  <a:cubicBezTo>
                    <a:pt x="2622" y="123"/>
                    <a:pt x="2765" y="162"/>
                    <a:pt x="2916" y="162"/>
                  </a:cubicBezTo>
                  <a:lnTo>
                    <a:pt x="2916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6" name="Freeform 47">
              <a:extLst>
                <a:ext uri="{FF2B5EF4-FFF2-40B4-BE49-F238E27FC236}">
                  <a16:creationId xmlns:a16="http://schemas.microsoft.com/office/drawing/2014/main" id="{C345F8F2-5B7C-018C-20BA-304FCC48A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99" y="1064"/>
              <a:ext cx="1453" cy="70"/>
            </a:xfrm>
            <a:custGeom>
              <a:avLst/>
              <a:gdLst>
                <a:gd name="T0" fmla="*/ 2997 w 2999"/>
                <a:gd name="T1" fmla="*/ 143 h 145"/>
                <a:gd name="T2" fmla="*/ 2559 w 2999"/>
                <a:gd name="T3" fmla="*/ 81 h 145"/>
                <a:gd name="T4" fmla="*/ 2127 w 2999"/>
                <a:gd name="T5" fmla="*/ 24 h 145"/>
                <a:gd name="T6" fmla="*/ 1843 w 2999"/>
                <a:gd name="T7" fmla="*/ 79 h 145"/>
                <a:gd name="T8" fmla="*/ 1498 w 2999"/>
                <a:gd name="T9" fmla="*/ 137 h 145"/>
                <a:gd name="T10" fmla="*/ 1149 w 2999"/>
                <a:gd name="T11" fmla="*/ 77 h 145"/>
                <a:gd name="T12" fmla="*/ 774 w 2999"/>
                <a:gd name="T13" fmla="*/ 20 h 145"/>
                <a:gd name="T14" fmla="*/ 447 w 2999"/>
                <a:gd name="T15" fmla="*/ 79 h 145"/>
                <a:gd name="T16" fmla="*/ 0 w 2999"/>
                <a:gd name="T17" fmla="*/ 145 h 145"/>
                <a:gd name="T18" fmla="*/ 0 w 2999"/>
                <a:gd name="T19" fmla="*/ 137 h 145"/>
                <a:gd name="T20" fmla="*/ 445 w 2999"/>
                <a:gd name="T21" fmla="*/ 71 h 145"/>
                <a:gd name="T22" fmla="*/ 774 w 2999"/>
                <a:gd name="T23" fmla="*/ 10 h 145"/>
                <a:gd name="T24" fmla="*/ 1153 w 2999"/>
                <a:gd name="T25" fmla="*/ 69 h 145"/>
                <a:gd name="T26" fmla="*/ 1500 w 2999"/>
                <a:gd name="T27" fmla="*/ 129 h 145"/>
                <a:gd name="T28" fmla="*/ 1843 w 2999"/>
                <a:gd name="T29" fmla="*/ 73 h 145"/>
                <a:gd name="T30" fmla="*/ 2129 w 2999"/>
                <a:gd name="T31" fmla="*/ 18 h 145"/>
                <a:gd name="T32" fmla="*/ 2563 w 2999"/>
                <a:gd name="T33" fmla="*/ 75 h 145"/>
                <a:gd name="T34" fmla="*/ 2999 w 2999"/>
                <a:gd name="T35" fmla="*/ 137 h 145"/>
                <a:gd name="T36" fmla="*/ 2999 w 2999"/>
                <a:gd name="T37" fmla="*/ 143 h 145"/>
                <a:gd name="T38" fmla="*/ 2997 w 2999"/>
                <a:gd name="T39" fmla="*/ 14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99" h="145">
                  <a:moveTo>
                    <a:pt x="2997" y="143"/>
                  </a:moveTo>
                  <a:cubicBezTo>
                    <a:pt x="2845" y="143"/>
                    <a:pt x="2700" y="111"/>
                    <a:pt x="2559" y="81"/>
                  </a:cubicBezTo>
                  <a:cubicBezTo>
                    <a:pt x="2408" y="48"/>
                    <a:pt x="2266" y="16"/>
                    <a:pt x="2127" y="24"/>
                  </a:cubicBezTo>
                  <a:cubicBezTo>
                    <a:pt x="2032" y="30"/>
                    <a:pt x="1940" y="52"/>
                    <a:pt x="1843" y="79"/>
                  </a:cubicBezTo>
                  <a:cubicBezTo>
                    <a:pt x="1732" y="107"/>
                    <a:pt x="1617" y="137"/>
                    <a:pt x="1498" y="137"/>
                  </a:cubicBezTo>
                  <a:cubicBezTo>
                    <a:pt x="1389" y="137"/>
                    <a:pt x="1266" y="107"/>
                    <a:pt x="1149" y="77"/>
                  </a:cubicBezTo>
                  <a:cubicBezTo>
                    <a:pt x="1020" y="44"/>
                    <a:pt x="885" y="10"/>
                    <a:pt x="774" y="20"/>
                  </a:cubicBezTo>
                  <a:cubicBezTo>
                    <a:pt x="661" y="30"/>
                    <a:pt x="552" y="54"/>
                    <a:pt x="447" y="79"/>
                  </a:cubicBezTo>
                  <a:cubicBezTo>
                    <a:pt x="306" y="111"/>
                    <a:pt x="161" y="145"/>
                    <a:pt x="0" y="14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61" y="137"/>
                    <a:pt x="304" y="103"/>
                    <a:pt x="445" y="71"/>
                  </a:cubicBezTo>
                  <a:cubicBezTo>
                    <a:pt x="550" y="46"/>
                    <a:pt x="661" y="20"/>
                    <a:pt x="774" y="10"/>
                  </a:cubicBezTo>
                  <a:cubicBezTo>
                    <a:pt x="889" y="0"/>
                    <a:pt x="1022" y="34"/>
                    <a:pt x="1153" y="69"/>
                  </a:cubicBezTo>
                  <a:cubicBezTo>
                    <a:pt x="1270" y="99"/>
                    <a:pt x="1391" y="129"/>
                    <a:pt x="1500" y="129"/>
                  </a:cubicBezTo>
                  <a:cubicBezTo>
                    <a:pt x="1617" y="129"/>
                    <a:pt x="1732" y="101"/>
                    <a:pt x="1843" y="73"/>
                  </a:cubicBezTo>
                  <a:cubicBezTo>
                    <a:pt x="1936" y="48"/>
                    <a:pt x="2035" y="24"/>
                    <a:pt x="2129" y="18"/>
                  </a:cubicBezTo>
                  <a:cubicBezTo>
                    <a:pt x="2268" y="10"/>
                    <a:pt x="2412" y="40"/>
                    <a:pt x="2563" y="75"/>
                  </a:cubicBezTo>
                  <a:cubicBezTo>
                    <a:pt x="2704" y="105"/>
                    <a:pt x="2849" y="137"/>
                    <a:pt x="2999" y="137"/>
                  </a:cubicBezTo>
                  <a:cubicBezTo>
                    <a:pt x="2999" y="143"/>
                    <a:pt x="2999" y="143"/>
                    <a:pt x="2999" y="143"/>
                  </a:cubicBezTo>
                  <a:lnTo>
                    <a:pt x="2997" y="1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7" name="Freeform 48">
              <a:extLst>
                <a:ext uri="{FF2B5EF4-FFF2-40B4-BE49-F238E27FC236}">
                  <a16:creationId xmlns:a16="http://schemas.microsoft.com/office/drawing/2014/main" id="{EFB0BBD6-138E-5008-AD39-2F1895C72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75" y="1115"/>
              <a:ext cx="1501" cy="47"/>
            </a:xfrm>
            <a:custGeom>
              <a:avLst/>
              <a:gdLst>
                <a:gd name="T0" fmla="*/ 1541 w 3098"/>
                <a:gd name="T1" fmla="*/ 97 h 97"/>
                <a:gd name="T2" fmla="*/ 1238 w 3098"/>
                <a:gd name="T3" fmla="*/ 64 h 97"/>
                <a:gd name="T4" fmla="*/ 962 w 3098"/>
                <a:gd name="T5" fmla="*/ 34 h 97"/>
                <a:gd name="T6" fmla="*/ 468 w 3098"/>
                <a:gd name="T7" fmla="*/ 64 h 97"/>
                <a:gd name="T8" fmla="*/ 0 w 3098"/>
                <a:gd name="T9" fmla="*/ 97 h 97"/>
                <a:gd name="T10" fmla="*/ 0 w 3098"/>
                <a:gd name="T11" fmla="*/ 88 h 97"/>
                <a:gd name="T12" fmla="*/ 468 w 3098"/>
                <a:gd name="T13" fmla="*/ 56 h 97"/>
                <a:gd name="T14" fmla="*/ 964 w 3098"/>
                <a:gd name="T15" fmla="*/ 26 h 97"/>
                <a:gd name="T16" fmla="*/ 1240 w 3098"/>
                <a:gd name="T17" fmla="*/ 56 h 97"/>
                <a:gd name="T18" fmla="*/ 1549 w 3098"/>
                <a:gd name="T19" fmla="*/ 88 h 97"/>
                <a:gd name="T20" fmla="*/ 1886 w 3098"/>
                <a:gd name="T21" fmla="*/ 48 h 97"/>
                <a:gd name="T22" fmla="*/ 2140 w 3098"/>
                <a:gd name="T23" fmla="*/ 12 h 97"/>
                <a:gd name="T24" fmla="*/ 2658 w 3098"/>
                <a:gd name="T25" fmla="*/ 46 h 97"/>
                <a:gd name="T26" fmla="*/ 3098 w 3098"/>
                <a:gd name="T27" fmla="*/ 86 h 97"/>
                <a:gd name="T28" fmla="*/ 3098 w 3098"/>
                <a:gd name="T29" fmla="*/ 95 h 97"/>
                <a:gd name="T30" fmla="*/ 2658 w 3098"/>
                <a:gd name="T31" fmla="*/ 54 h 97"/>
                <a:gd name="T32" fmla="*/ 2142 w 3098"/>
                <a:gd name="T33" fmla="*/ 20 h 97"/>
                <a:gd name="T34" fmla="*/ 1888 w 3098"/>
                <a:gd name="T35" fmla="*/ 56 h 97"/>
                <a:gd name="T36" fmla="*/ 1551 w 3098"/>
                <a:gd name="T37" fmla="*/ 97 h 97"/>
                <a:gd name="T38" fmla="*/ 1541 w 3098"/>
                <a:gd name="T3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98" h="97">
                  <a:moveTo>
                    <a:pt x="1541" y="97"/>
                  </a:moveTo>
                  <a:cubicBezTo>
                    <a:pt x="1438" y="97"/>
                    <a:pt x="1337" y="80"/>
                    <a:pt x="1238" y="64"/>
                  </a:cubicBezTo>
                  <a:cubicBezTo>
                    <a:pt x="1148" y="50"/>
                    <a:pt x="1053" y="36"/>
                    <a:pt x="962" y="34"/>
                  </a:cubicBezTo>
                  <a:cubicBezTo>
                    <a:pt x="795" y="30"/>
                    <a:pt x="629" y="48"/>
                    <a:pt x="468" y="64"/>
                  </a:cubicBezTo>
                  <a:cubicBezTo>
                    <a:pt x="317" y="80"/>
                    <a:pt x="159" y="97"/>
                    <a:pt x="0" y="9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59" y="88"/>
                    <a:pt x="317" y="72"/>
                    <a:pt x="468" y="56"/>
                  </a:cubicBezTo>
                  <a:cubicBezTo>
                    <a:pt x="629" y="40"/>
                    <a:pt x="797" y="22"/>
                    <a:pt x="964" y="26"/>
                  </a:cubicBezTo>
                  <a:cubicBezTo>
                    <a:pt x="1057" y="28"/>
                    <a:pt x="1150" y="42"/>
                    <a:pt x="1240" y="56"/>
                  </a:cubicBezTo>
                  <a:cubicBezTo>
                    <a:pt x="1341" y="72"/>
                    <a:pt x="1444" y="88"/>
                    <a:pt x="1549" y="88"/>
                  </a:cubicBezTo>
                  <a:cubicBezTo>
                    <a:pt x="1666" y="88"/>
                    <a:pt x="1779" y="68"/>
                    <a:pt x="1886" y="48"/>
                  </a:cubicBezTo>
                  <a:cubicBezTo>
                    <a:pt x="1969" y="34"/>
                    <a:pt x="2053" y="18"/>
                    <a:pt x="2140" y="12"/>
                  </a:cubicBezTo>
                  <a:cubicBezTo>
                    <a:pt x="2315" y="0"/>
                    <a:pt x="2481" y="22"/>
                    <a:pt x="2658" y="46"/>
                  </a:cubicBezTo>
                  <a:cubicBezTo>
                    <a:pt x="2799" y="66"/>
                    <a:pt x="2947" y="86"/>
                    <a:pt x="3098" y="86"/>
                  </a:cubicBezTo>
                  <a:cubicBezTo>
                    <a:pt x="3098" y="95"/>
                    <a:pt x="3098" y="95"/>
                    <a:pt x="3098" y="95"/>
                  </a:cubicBezTo>
                  <a:cubicBezTo>
                    <a:pt x="2947" y="95"/>
                    <a:pt x="2799" y="74"/>
                    <a:pt x="2658" y="54"/>
                  </a:cubicBezTo>
                  <a:cubicBezTo>
                    <a:pt x="2483" y="30"/>
                    <a:pt x="2317" y="6"/>
                    <a:pt x="2142" y="20"/>
                  </a:cubicBezTo>
                  <a:cubicBezTo>
                    <a:pt x="2055" y="26"/>
                    <a:pt x="1971" y="42"/>
                    <a:pt x="1888" y="56"/>
                  </a:cubicBezTo>
                  <a:cubicBezTo>
                    <a:pt x="1781" y="74"/>
                    <a:pt x="1668" y="95"/>
                    <a:pt x="1551" y="97"/>
                  </a:cubicBezTo>
                  <a:cubicBezTo>
                    <a:pt x="1545" y="97"/>
                    <a:pt x="1543" y="97"/>
                    <a:pt x="1541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8" name="Freeform 49">
              <a:extLst>
                <a:ext uri="{FF2B5EF4-FFF2-40B4-BE49-F238E27FC236}">
                  <a16:creationId xmlns:a16="http://schemas.microsoft.com/office/drawing/2014/main" id="{CF7675E8-D433-CE5D-6A14-3847447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51" y="1163"/>
              <a:ext cx="1547" cy="29"/>
            </a:xfrm>
            <a:custGeom>
              <a:avLst/>
              <a:gdLst>
                <a:gd name="T0" fmla="*/ 1063 w 3194"/>
                <a:gd name="T1" fmla="*/ 58 h 58"/>
                <a:gd name="T2" fmla="*/ 534 w 3194"/>
                <a:gd name="T3" fmla="*/ 58 h 58"/>
                <a:gd name="T4" fmla="*/ 0 w 3194"/>
                <a:gd name="T5" fmla="*/ 58 h 58"/>
                <a:gd name="T6" fmla="*/ 0 w 3194"/>
                <a:gd name="T7" fmla="*/ 50 h 58"/>
                <a:gd name="T8" fmla="*/ 534 w 3194"/>
                <a:gd name="T9" fmla="*/ 50 h 58"/>
                <a:gd name="T10" fmla="*/ 1597 w 3194"/>
                <a:gd name="T11" fmla="*/ 50 h 58"/>
                <a:gd name="T12" fmla="*/ 1936 w 3194"/>
                <a:gd name="T13" fmla="*/ 28 h 58"/>
                <a:gd name="T14" fmla="*/ 2198 w 3194"/>
                <a:gd name="T15" fmla="*/ 8 h 58"/>
                <a:gd name="T16" fmla="*/ 2745 w 3194"/>
                <a:gd name="T17" fmla="*/ 28 h 58"/>
                <a:gd name="T18" fmla="*/ 3194 w 3194"/>
                <a:gd name="T19" fmla="*/ 50 h 58"/>
                <a:gd name="T20" fmla="*/ 3194 w 3194"/>
                <a:gd name="T21" fmla="*/ 58 h 58"/>
                <a:gd name="T22" fmla="*/ 2745 w 3194"/>
                <a:gd name="T23" fmla="*/ 36 h 58"/>
                <a:gd name="T24" fmla="*/ 2198 w 3194"/>
                <a:gd name="T25" fmla="*/ 16 h 58"/>
                <a:gd name="T26" fmla="*/ 1936 w 3194"/>
                <a:gd name="T27" fmla="*/ 36 h 58"/>
                <a:gd name="T28" fmla="*/ 1597 w 3194"/>
                <a:gd name="T29" fmla="*/ 58 h 58"/>
                <a:gd name="T30" fmla="*/ 1063 w 3194"/>
                <a:gd name="T31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94" h="58">
                  <a:moveTo>
                    <a:pt x="1063" y="58"/>
                  </a:moveTo>
                  <a:cubicBezTo>
                    <a:pt x="885" y="58"/>
                    <a:pt x="708" y="58"/>
                    <a:pt x="534" y="58"/>
                  </a:cubicBezTo>
                  <a:cubicBezTo>
                    <a:pt x="357" y="58"/>
                    <a:pt x="179" y="58"/>
                    <a:pt x="0" y="5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79" y="50"/>
                    <a:pt x="357" y="50"/>
                    <a:pt x="534" y="50"/>
                  </a:cubicBezTo>
                  <a:cubicBezTo>
                    <a:pt x="881" y="50"/>
                    <a:pt x="1240" y="50"/>
                    <a:pt x="1597" y="50"/>
                  </a:cubicBezTo>
                  <a:cubicBezTo>
                    <a:pt x="1712" y="50"/>
                    <a:pt x="1825" y="40"/>
                    <a:pt x="1936" y="28"/>
                  </a:cubicBezTo>
                  <a:cubicBezTo>
                    <a:pt x="2021" y="20"/>
                    <a:pt x="2109" y="12"/>
                    <a:pt x="2198" y="8"/>
                  </a:cubicBezTo>
                  <a:cubicBezTo>
                    <a:pt x="2382" y="0"/>
                    <a:pt x="2567" y="14"/>
                    <a:pt x="2745" y="28"/>
                  </a:cubicBezTo>
                  <a:cubicBezTo>
                    <a:pt x="2892" y="38"/>
                    <a:pt x="3043" y="50"/>
                    <a:pt x="3194" y="50"/>
                  </a:cubicBezTo>
                  <a:cubicBezTo>
                    <a:pt x="3194" y="58"/>
                    <a:pt x="3194" y="58"/>
                    <a:pt x="3194" y="58"/>
                  </a:cubicBezTo>
                  <a:cubicBezTo>
                    <a:pt x="3043" y="58"/>
                    <a:pt x="2892" y="48"/>
                    <a:pt x="2745" y="36"/>
                  </a:cubicBezTo>
                  <a:cubicBezTo>
                    <a:pt x="2565" y="24"/>
                    <a:pt x="2382" y="10"/>
                    <a:pt x="2198" y="16"/>
                  </a:cubicBezTo>
                  <a:cubicBezTo>
                    <a:pt x="2109" y="20"/>
                    <a:pt x="2023" y="28"/>
                    <a:pt x="1936" y="36"/>
                  </a:cubicBezTo>
                  <a:cubicBezTo>
                    <a:pt x="1825" y="46"/>
                    <a:pt x="1712" y="56"/>
                    <a:pt x="1597" y="58"/>
                  </a:cubicBezTo>
                  <a:cubicBezTo>
                    <a:pt x="1420" y="58"/>
                    <a:pt x="1240" y="58"/>
                    <a:pt x="1063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9" name="Freeform 50">
              <a:extLst>
                <a:ext uri="{FF2B5EF4-FFF2-40B4-BE49-F238E27FC236}">
                  <a16:creationId xmlns:a16="http://schemas.microsoft.com/office/drawing/2014/main" id="{C86986BA-03E6-C90B-5EE1-E57CB77B7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8" y="1219"/>
              <a:ext cx="1592" cy="20"/>
            </a:xfrm>
            <a:custGeom>
              <a:avLst/>
              <a:gdLst>
                <a:gd name="T0" fmla="*/ 823 w 3286"/>
                <a:gd name="T1" fmla="*/ 41 h 41"/>
                <a:gd name="T2" fmla="*/ 412 w 3286"/>
                <a:gd name="T3" fmla="*/ 25 h 41"/>
                <a:gd name="T4" fmla="*/ 0 w 3286"/>
                <a:gd name="T5" fmla="*/ 9 h 41"/>
                <a:gd name="T6" fmla="*/ 0 w 3286"/>
                <a:gd name="T7" fmla="*/ 0 h 41"/>
                <a:gd name="T8" fmla="*/ 412 w 3286"/>
                <a:gd name="T9" fmla="*/ 17 h 41"/>
                <a:gd name="T10" fmla="*/ 823 w 3286"/>
                <a:gd name="T11" fmla="*/ 33 h 41"/>
                <a:gd name="T12" fmla="*/ 1251 w 3286"/>
                <a:gd name="T13" fmla="*/ 19 h 41"/>
                <a:gd name="T14" fmla="*/ 1680 w 3286"/>
                <a:gd name="T15" fmla="*/ 5 h 41"/>
                <a:gd name="T16" fmla="*/ 2094 w 3286"/>
                <a:gd name="T17" fmla="*/ 9 h 41"/>
                <a:gd name="T18" fmla="*/ 2507 w 3286"/>
                <a:gd name="T19" fmla="*/ 13 h 41"/>
                <a:gd name="T20" fmla="*/ 2896 w 3286"/>
                <a:gd name="T21" fmla="*/ 7 h 41"/>
                <a:gd name="T22" fmla="*/ 3286 w 3286"/>
                <a:gd name="T23" fmla="*/ 0 h 41"/>
                <a:gd name="T24" fmla="*/ 3286 w 3286"/>
                <a:gd name="T25" fmla="*/ 9 h 41"/>
                <a:gd name="T26" fmla="*/ 2896 w 3286"/>
                <a:gd name="T27" fmla="*/ 15 h 41"/>
                <a:gd name="T28" fmla="*/ 2507 w 3286"/>
                <a:gd name="T29" fmla="*/ 21 h 41"/>
                <a:gd name="T30" fmla="*/ 2094 w 3286"/>
                <a:gd name="T31" fmla="*/ 17 h 41"/>
                <a:gd name="T32" fmla="*/ 1680 w 3286"/>
                <a:gd name="T33" fmla="*/ 13 h 41"/>
                <a:gd name="T34" fmla="*/ 1253 w 3286"/>
                <a:gd name="T35" fmla="*/ 27 h 41"/>
                <a:gd name="T36" fmla="*/ 823 w 3286"/>
                <a:gd name="T3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86" h="41">
                  <a:moveTo>
                    <a:pt x="823" y="41"/>
                  </a:moveTo>
                  <a:cubicBezTo>
                    <a:pt x="686" y="41"/>
                    <a:pt x="547" y="33"/>
                    <a:pt x="412" y="25"/>
                  </a:cubicBezTo>
                  <a:cubicBezTo>
                    <a:pt x="277" y="17"/>
                    <a:pt x="137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7" y="0"/>
                    <a:pt x="277" y="9"/>
                    <a:pt x="412" y="17"/>
                  </a:cubicBezTo>
                  <a:cubicBezTo>
                    <a:pt x="547" y="25"/>
                    <a:pt x="686" y="33"/>
                    <a:pt x="823" y="33"/>
                  </a:cubicBezTo>
                  <a:cubicBezTo>
                    <a:pt x="966" y="33"/>
                    <a:pt x="1112" y="27"/>
                    <a:pt x="1251" y="19"/>
                  </a:cubicBezTo>
                  <a:cubicBezTo>
                    <a:pt x="1392" y="13"/>
                    <a:pt x="1537" y="5"/>
                    <a:pt x="1680" y="5"/>
                  </a:cubicBezTo>
                  <a:cubicBezTo>
                    <a:pt x="1817" y="5"/>
                    <a:pt x="1959" y="7"/>
                    <a:pt x="2094" y="9"/>
                  </a:cubicBezTo>
                  <a:cubicBezTo>
                    <a:pt x="2229" y="11"/>
                    <a:pt x="2370" y="13"/>
                    <a:pt x="2507" y="13"/>
                  </a:cubicBezTo>
                  <a:cubicBezTo>
                    <a:pt x="2636" y="13"/>
                    <a:pt x="2769" y="9"/>
                    <a:pt x="2896" y="7"/>
                  </a:cubicBezTo>
                  <a:cubicBezTo>
                    <a:pt x="3024" y="3"/>
                    <a:pt x="3157" y="0"/>
                    <a:pt x="3286" y="0"/>
                  </a:cubicBezTo>
                  <a:cubicBezTo>
                    <a:pt x="3286" y="9"/>
                    <a:pt x="3286" y="9"/>
                    <a:pt x="3286" y="9"/>
                  </a:cubicBezTo>
                  <a:cubicBezTo>
                    <a:pt x="3157" y="9"/>
                    <a:pt x="3024" y="13"/>
                    <a:pt x="2896" y="15"/>
                  </a:cubicBezTo>
                  <a:cubicBezTo>
                    <a:pt x="2769" y="19"/>
                    <a:pt x="2636" y="21"/>
                    <a:pt x="2507" y="21"/>
                  </a:cubicBezTo>
                  <a:cubicBezTo>
                    <a:pt x="2370" y="21"/>
                    <a:pt x="2229" y="19"/>
                    <a:pt x="2094" y="17"/>
                  </a:cubicBezTo>
                  <a:cubicBezTo>
                    <a:pt x="1959" y="15"/>
                    <a:pt x="1817" y="13"/>
                    <a:pt x="1680" y="13"/>
                  </a:cubicBezTo>
                  <a:cubicBezTo>
                    <a:pt x="1537" y="13"/>
                    <a:pt x="1392" y="19"/>
                    <a:pt x="1253" y="27"/>
                  </a:cubicBezTo>
                  <a:cubicBezTo>
                    <a:pt x="1112" y="35"/>
                    <a:pt x="966" y="41"/>
                    <a:pt x="82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0" name="Freeform 51">
              <a:extLst>
                <a:ext uri="{FF2B5EF4-FFF2-40B4-BE49-F238E27FC236}">
                  <a16:creationId xmlns:a16="http://schemas.microsoft.com/office/drawing/2014/main" id="{E26E86A1-0396-938A-59B6-46E3E9281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12" y="1251"/>
              <a:ext cx="1623" cy="29"/>
            </a:xfrm>
            <a:custGeom>
              <a:avLst/>
              <a:gdLst>
                <a:gd name="T0" fmla="*/ 2477 w 3352"/>
                <a:gd name="T1" fmla="*/ 60 h 60"/>
                <a:gd name="T2" fmla="*/ 2075 w 3352"/>
                <a:gd name="T3" fmla="*/ 34 h 60"/>
                <a:gd name="T4" fmla="*/ 1676 w 3352"/>
                <a:gd name="T5" fmla="*/ 8 h 60"/>
                <a:gd name="T6" fmla="*/ 1250 w 3352"/>
                <a:gd name="T7" fmla="*/ 34 h 60"/>
                <a:gd name="T8" fmla="*/ 823 w 3352"/>
                <a:gd name="T9" fmla="*/ 60 h 60"/>
                <a:gd name="T10" fmla="*/ 411 w 3352"/>
                <a:gd name="T11" fmla="*/ 34 h 60"/>
                <a:gd name="T12" fmla="*/ 0 w 3352"/>
                <a:gd name="T13" fmla="*/ 8 h 60"/>
                <a:gd name="T14" fmla="*/ 0 w 3352"/>
                <a:gd name="T15" fmla="*/ 0 h 60"/>
                <a:gd name="T16" fmla="*/ 411 w 3352"/>
                <a:gd name="T17" fmla="*/ 26 h 60"/>
                <a:gd name="T18" fmla="*/ 823 w 3352"/>
                <a:gd name="T19" fmla="*/ 52 h 60"/>
                <a:gd name="T20" fmla="*/ 1248 w 3352"/>
                <a:gd name="T21" fmla="*/ 26 h 60"/>
                <a:gd name="T22" fmla="*/ 1676 w 3352"/>
                <a:gd name="T23" fmla="*/ 0 h 60"/>
                <a:gd name="T24" fmla="*/ 2077 w 3352"/>
                <a:gd name="T25" fmla="*/ 26 h 60"/>
                <a:gd name="T26" fmla="*/ 2477 w 3352"/>
                <a:gd name="T27" fmla="*/ 52 h 60"/>
                <a:gd name="T28" fmla="*/ 2914 w 3352"/>
                <a:gd name="T29" fmla="*/ 26 h 60"/>
                <a:gd name="T30" fmla="*/ 3352 w 3352"/>
                <a:gd name="T31" fmla="*/ 0 h 60"/>
                <a:gd name="T32" fmla="*/ 3352 w 3352"/>
                <a:gd name="T33" fmla="*/ 8 h 60"/>
                <a:gd name="T34" fmla="*/ 2914 w 3352"/>
                <a:gd name="T35" fmla="*/ 34 h 60"/>
                <a:gd name="T36" fmla="*/ 2477 w 3352"/>
                <a:gd name="T3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52" h="60">
                  <a:moveTo>
                    <a:pt x="2477" y="60"/>
                  </a:moveTo>
                  <a:cubicBezTo>
                    <a:pt x="2344" y="60"/>
                    <a:pt x="2208" y="46"/>
                    <a:pt x="2075" y="34"/>
                  </a:cubicBezTo>
                  <a:cubicBezTo>
                    <a:pt x="1944" y="22"/>
                    <a:pt x="1809" y="8"/>
                    <a:pt x="1676" y="8"/>
                  </a:cubicBezTo>
                  <a:cubicBezTo>
                    <a:pt x="1535" y="8"/>
                    <a:pt x="1390" y="22"/>
                    <a:pt x="1250" y="34"/>
                  </a:cubicBezTo>
                  <a:cubicBezTo>
                    <a:pt x="1111" y="46"/>
                    <a:pt x="966" y="60"/>
                    <a:pt x="823" y="60"/>
                  </a:cubicBezTo>
                  <a:cubicBezTo>
                    <a:pt x="686" y="60"/>
                    <a:pt x="547" y="46"/>
                    <a:pt x="411" y="34"/>
                  </a:cubicBezTo>
                  <a:cubicBezTo>
                    <a:pt x="276" y="20"/>
                    <a:pt x="137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7" y="0"/>
                    <a:pt x="276" y="14"/>
                    <a:pt x="411" y="26"/>
                  </a:cubicBezTo>
                  <a:cubicBezTo>
                    <a:pt x="547" y="38"/>
                    <a:pt x="686" y="52"/>
                    <a:pt x="823" y="52"/>
                  </a:cubicBezTo>
                  <a:cubicBezTo>
                    <a:pt x="964" y="52"/>
                    <a:pt x="1109" y="38"/>
                    <a:pt x="1248" y="26"/>
                  </a:cubicBezTo>
                  <a:cubicBezTo>
                    <a:pt x="1388" y="14"/>
                    <a:pt x="1533" y="0"/>
                    <a:pt x="1676" y="0"/>
                  </a:cubicBezTo>
                  <a:cubicBezTo>
                    <a:pt x="1809" y="0"/>
                    <a:pt x="1944" y="14"/>
                    <a:pt x="2077" y="26"/>
                  </a:cubicBezTo>
                  <a:cubicBezTo>
                    <a:pt x="2208" y="38"/>
                    <a:pt x="2344" y="52"/>
                    <a:pt x="2477" y="52"/>
                  </a:cubicBezTo>
                  <a:cubicBezTo>
                    <a:pt x="2622" y="52"/>
                    <a:pt x="2771" y="38"/>
                    <a:pt x="2914" y="26"/>
                  </a:cubicBezTo>
                  <a:cubicBezTo>
                    <a:pt x="3058" y="14"/>
                    <a:pt x="3207" y="0"/>
                    <a:pt x="3352" y="0"/>
                  </a:cubicBezTo>
                  <a:cubicBezTo>
                    <a:pt x="3352" y="8"/>
                    <a:pt x="3352" y="8"/>
                    <a:pt x="3352" y="8"/>
                  </a:cubicBezTo>
                  <a:cubicBezTo>
                    <a:pt x="3207" y="8"/>
                    <a:pt x="3058" y="22"/>
                    <a:pt x="2914" y="34"/>
                  </a:cubicBezTo>
                  <a:cubicBezTo>
                    <a:pt x="2773" y="46"/>
                    <a:pt x="2624" y="60"/>
                    <a:pt x="247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1511850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буллита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2B2632E9-BCE7-4378-93DD-2AAF949931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123702" y="3704199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90395FE0-87B5-4C23-B8BB-1444274D2C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702" y="5800141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47FF20BF-E3E1-4EC2-BC8D-867E196F61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702" y="788012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2" name="Текст 17">
            <a:extLst>
              <a:ext uri="{FF2B5EF4-FFF2-40B4-BE49-F238E27FC236}">
                <a16:creationId xmlns:a16="http://schemas.microsoft.com/office/drawing/2014/main" id="{0BBE4AB8-649D-4770-A63D-53DEBF4C02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23702" y="9955819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292EBF4-5365-7463-0480-397BACCA1A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D40B4F1-57AD-E5BB-2336-9E2828755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6" name="Группа 23">
            <a:extLst>
              <a:ext uri="{FF2B5EF4-FFF2-40B4-BE49-F238E27FC236}">
                <a16:creationId xmlns:a16="http://schemas.microsoft.com/office/drawing/2014/main" id="{78F0377D-237A-6170-6ED4-03806B32EFC9}"/>
              </a:ext>
            </a:extLst>
          </p:cNvPr>
          <p:cNvGrpSpPr/>
          <p:nvPr userDrawn="1"/>
        </p:nvGrpSpPr>
        <p:grpSpPr>
          <a:xfrm>
            <a:off x="899621" y="3750913"/>
            <a:ext cx="1018800" cy="1018800"/>
            <a:chOff x="3615925" y="8607972"/>
            <a:chExt cx="2714400" cy="2714400"/>
          </a:xfrm>
        </p:grpSpPr>
        <p:sp>
          <p:nvSpPr>
            <p:cNvPr id="27" name="Овал 16">
              <a:extLst>
                <a:ext uri="{FF2B5EF4-FFF2-40B4-BE49-F238E27FC236}">
                  <a16:creationId xmlns:a16="http://schemas.microsoft.com/office/drawing/2014/main" id="{B66037F5-DFA2-971C-CE81-26652AAF9741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8D6FD7BE-4A24-67A9-E5DC-A89577FFF5B5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2DB6AE5B-84B9-FE94-C957-77F8EDFCC550}"/>
              </a:ext>
            </a:extLst>
          </p:cNvPr>
          <p:cNvGrpSpPr/>
          <p:nvPr userDrawn="1"/>
        </p:nvGrpSpPr>
        <p:grpSpPr>
          <a:xfrm>
            <a:off x="899621" y="5832702"/>
            <a:ext cx="1018800" cy="10188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03BCD96E-6EBB-72FC-F174-5F092D45C25C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95AAD637-0E68-0042-71A4-BDB32C64FACB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23">
            <a:extLst>
              <a:ext uri="{FF2B5EF4-FFF2-40B4-BE49-F238E27FC236}">
                <a16:creationId xmlns:a16="http://schemas.microsoft.com/office/drawing/2014/main" id="{2AC7E956-23DD-569C-5780-73ABE4D59AA5}"/>
              </a:ext>
            </a:extLst>
          </p:cNvPr>
          <p:cNvGrpSpPr/>
          <p:nvPr userDrawn="1"/>
        </p:nvGrpSpPr>
        <p:grpSpPr>
          <a:xfrm>
            <a:off x="899621" y="7914491"/>
            <a:ext cx="1018800" cy="1018800"/>
            <a:chOff x="3615925" y="8607972"/>
            <a:chExt cx="2714400" cy="2714400"/>
          </a:xfrm>
        </p:grpSpPr>
        <p:sp>
          <p:nvSpPr>
            <p:cNvPr id="33" name="Овал 16">
              <a:extLst>
                <a:ext uri="{FF2B5EF4-FFF2-40B4-BE49-F238E27FC236}">
                  <a16:creationId xmlns:a16="http://schemas.microsoft.com/office/drawing/2014/main" id="{15C51783-B00B-8016-36BD-C7862695328B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D2D76932-B5DA-573F-21CA-901F02F82CB1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5" name="Группа 23">
            <a:extLst>
              <a:ext uri="{FF2B5EF4-FFF2-40B4-BE49-F238E27FC236}">
                <a16:creationId xmlns:a16="http://schemas.microsoft.com/office/drawing/2014/main" id="{53CBF32C-F4AF-A2AE-5FBA-915079509C87}"/>
              </a:ext>
            </a:extLst>
          </p:cNvPr>
          <p:cNvGrpSpPr/>
          <p:nvPr userDrawn="1"/>
        </p:nvGrpSpPr>
        <p:grpSpPr>
          <a:xfrm>
            <a:off x="899621" y="9996279"/>
            <a:ext cx="1018800" cy="1018800"/>
            <a:chOff x="3615925" y="8607972"/>
            <a:chExt cx="2714400" cy="2714400"/>
          </a:xfrm>
        </p:grpSpPr>
        <p:sp>
          <p:nvSpPr>
            <p:cNvPr id="36" name="Овал 16">
              <a:extLst>
                <a:ext uri="{FF2B5EF4-FFF2-40B4-BE49-F238E27FC236}">
                  <a16:creationId xmlns:a16="http://schemas.microsoft.com/office/drawing/2014/main" id="{65244A94-78E7-39E6-006F-2BC78CFC12DF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C3833FD5-6887-9E99-8D6F-A815EA488DA9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240739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буллита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A8E36EF0-E34F-44BE-9CBE-EADFFA1812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123702" y="3704199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1F0C85F0-9D59-4371-94D1-041110936DB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702" y="5800141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5AB5BA0C-4AA4-42AE-8FA6-964F3FF72B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702" y="788012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B43570AF-5FA7-4A0E-A077-6147B8647A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23702" y="9955819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grpSp>
        <p:nvGrpSpPr>
          <p:cNvPr id="11" name="Группа 44">
            <a:extLst>
              <a:ext uri="{FF2B5EF4-FFF2-40B4-BE49-F238E27FC236}">
                <a16:creationId xmlns:a16="http://schemas.microsoft.com/office/drawing/2014/main" id="{A630E81C-A389-4506-8268-5E10CC8998D1}"/>
              </a:ext>
            </a:extLst>
          </p:cNvPr>
          <p:cNvGrpSpPr/>
          <p:nvPr userDrawn="1"/>
        </p:nvGrpSpPr>
        <p:grpSpPr>
          <a:xfrm>
            <a:off x="900361" y="3750913"/>
            <a:ext cx="1018800" cy="1018800"/>
            <a:chOff x="6138991" y="8702566"/>
            <a:chExt cx="2714400" cy="2714400"/>
          </a:xfrm>
        </p:grpSpPr>
        <p:sp>
          <p:nvSpPr>
            <p:cNvPr id="12" name="Овал 45">
              <a:extLst>
                <a:ext uri="{FF2B5EF4-FFF2-40B4-BE49-F238E27FC236}">
                  <a16:creationId xmlns:a16="http://schemas.microsoft.com/office/drawing/2014/main" id="{73ECB7C0-D3CD-4C09-8A7C-7DB150528F69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Овал 46">
              <a:extLst>
                <a:ext uri="{FF2B5EF4-FFF2-40B4-BE49-F238E27FC236}">
                  <a16:creationId xmlns:a16="http://schemas.microsoft.com/office/drawing/2014/main" id="{F7A2AE4D-D04E-4162-818F-E05EBE9105B1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4" name="Группа 47">
            <a:extLst>
              <a:ext uri="{FF2B5EF4-FFF2-40B4-BE49-F238E27FC236}">
                <a16:creationId xmlns:a16="http://schemas.microsoft.com/office/drawing/2014/main" id="{B3A7BC19-2E87-4298-9319-97970D80B6BA}"/>
              </a:ext>
            </a:extLst>
          </p:cNvPr>
          <p:cNvGrpSpPr/>
          <p:nvPr userDrawn="1"/>
        </p:nvGrpSpPr>
        <p:grpSpPr>
          <a:xfrm>
            <a:off x="900361" y="5832702"/>
            <a:ext cx="1018800" cy="1018800"/>
            <a:chOff x="6138991" y="8702566"/>
            <a:chExt cx="2714400" cy="2714400"/>
          </a:xfrm>
        </p:grpSpPr>
        <p:sp>
          <p:nvSpPr>
            <p:cNvPr id="15" name="Овал 48">
              <a:extLst>
                <a:ext uri="{FF2B5EF4-FFF2-40B4-BE49-F238E27FC236}">
                  <a16:creationId xmlns:a16="http://schemas.microsoft.com/office/drawing/2014/main" id="{60E6DC1C-68DD-4DF5-A189-FFFCCD8EE0EB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Овал 49">
              <a:extLst>
                <a:ext uri="{FF2B5EF4-FFF2-40B4-BE49-F238E27FC236}">
                  <a16:creationId xmlns:a16="http://schemas.microsoft.com/office/drawing/2014/main" id="{2CA494FF-C870-49D4-B987-0C3C571DD4F8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7" name="Группа 50">
            <a:extLst>
              <a:ext uri="{FF2B5EF4-FFF2-40B4-BE49-F238E27FC236}">
                <a16:creationId xmlns:a16="http://schemas.microsoft.com/office/drawing/2014/main" id="{ED8B3598-8A35-4B74-A314-A06A4A4980D9}"/>
              </a:ext>
            </a:extLst>
          </p:cNvPr>
          <p:cNvGrpSpPr/>
          <p:nvPr userDrawn="1"/>
        </p:nvGrpSpPr>
        <p:grpSpPr>
          <a:xfrm>
            <a:off x="900361" y="7914491"/>
            <a:ext cx="1018800" cy="1018800"/>
            <a:chOff x="6138991" y="8702566"/>
            <a:chExt cx="2714400" cy="2714400"/>
          </a:xfrm>
        </p:grpSpPr>
        <p:sp>
          <p:nvSpPr>
            <p:cNvPr id="18" name="Овал 51">
              <a:extLst>
                <a:ext uri="{FF2B5EF4-FFF2-40B4-BE49-F238E27FC236}">
                  <a16:creationId xmlns:a16="http://schemas.microsoft.com/office/drawing/2014/main" id="{038EFFFC-5477-4B1B-B91E-51682F15AB9A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52">
              <a:extLst>
                <a:ext uri="{FF2B5EF4-FFF2-40B4-BE49-F238E27FC236}">
                  <a16:creationId xmlns:a16="http://schemas.microsoft.com/office/drawing/2014/main" id="{7F218AB7-93DC-43CC-AE9D-27CCCE8C316C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0" name="Группа 53">
            <a:extLst>
              <a:ext uri="{FF2B5EF4-FFF2-40B4-BE49-F238E27FC236}">
                <a16:creationId xmlns:a16="http://schemas.microsoft.com/office/drawing/2014/main" id="{46279B7E-DE73-4FAE-8E21-BFF23F11D828}"/>
              </a:ext>
            </a:extLst>
          </p:cNvPr>
          <p:cNvGrpSpPr/>
          <p:nvPr userDrawn="1"/>
        </p:nvGrpSpPr>
        <p:grpSpPr>
          <a:xfrm>
            <a:off x="900361" y="9996279"/>
            <a:ext cx="1018800" cy="1018800"/>
            <a:chOff x="6138991" y="8702566"/>
            <a:chExt cx="2714400" cy="2714400"/>
          </a:xfrm>
        </p:grpSpPr>
        <p:sp>
          <p:nvSpPr>
            <p:cNvPr id="21" name="Овал 54">
              <a:extLst>
                <a:ext uri="{FF2B5EF4-FFF2-40B4-BE49-F238E27FC236}">
                  <a16:creationId xmlns:a16="http://schemas.microsoft.com/office/drawing/2014/main" id="{CBDD7F39-7421-4349-B14A-AFF699E0CC08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55">
              <a:extLst>
                <a:ext uri="{FF2B5EF4-FFF2-40B4-BE49-F238E27FC236}">
                  <a16:creationId xmlns:a16="http://schemas.microsoft.com/office/drawing/2014/main" id="{DD1EA817-CD21-409A-B3A0-77FD9EE968F8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FECF052-4C05-2DC7-62DD-1DB3EE704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604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5 буллита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17">
            <a:extLst>
              <a:ext uri="{FF2B5EF4-FFF2-40B4-BE49-F238E27FC236}">
                <a16:creationId xmlns:a16="http://schemas.microsoft.com/office/drawing/2014/main" id="{9A7B6AFE-3E4A-4A93-A025-E77FE5E7599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702" y="5415201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6" name="Текст 17">
            <a:extLst>
              <a:ext uri="{FF2B5EF4-FFF2-40B4-BE49-F238E27FC236}">
                <a16:creationId xmlns:a16="http://schemas.microsoft.com/office/drawing/2014/main" id="{D87DE7D5-EC69-4D30-AC04-90709EE641F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23702" y="711778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7" name="Текст 17">
            <a:extLst>
              <a:ext uri="{FF2B5EF4-FFF2-40B4-BE49-F238E27FC236}">
                <a16:creationId xmlns:a16="http://schemas.microsoft.com/office/drawing/2014/main" id="{5F19A3D6-9183-4718-B13A-2AFC7BEBCBE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123702" y="881627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13549865-863D-497D-88AB-785966DDAF6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23702" y="10523374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EFFD77CF-A85A-4421-AA33-928337446F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702" y="371045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/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F2715DB8-E178-FB7E-E613-E330ED5A1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87B94B9F-B8B5-F124-E63A-5A6A41EE9F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6" name="Группа 23">
            <a:extLst>
              <a:ext uri="{FF2B5EF4-FFF2-40B4-BE49-F238E27FC236}">
                <a16:creationId xmlns:a16="http://schemas.microsoft.com/office/drawing/2014/main" id="{CC2DF2D6-A4AE-45B7-16F9-E8CC97EA059E}"/>
              </a:ext>
            </a:extLst>
          </p:cNvPr>
          <p:cNvGrpSpPr/>
          <p:nvPr userDrawn="1"/>
        </p:nvGrpSpPr>
        <p:grpSpPr>
          <a:xfrm>
            <a:off x="899621" y="3750913"/>
            <a:ext cx="1018800" cy="1018800"/>
            <a:chOff x="3615925" y="8607972"/>
            <a:chExt cx="2714400" cy="2714400"/>
          </a:xfrm>
        </p:grpSpPr>
        <p:sp>
          <p:nvSpPr>
            <p:cNvPr id="27" name="Овал 16">
              <a:extLst>
                <a:ext uri="{FF2B5EF4-FFF2-40B4-BE49-F238E27FC236}">
                  <a16:creationId xmlns:a16="http://schemas.microsoft.com/office/drawing/2014/main" id="{256CC6B6-6F0B-E89C-AE74-AA7D2A8A5DF5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FFA46C98-5D58-C195-C4F5-FB8CA338C33F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9" name="Группа 23">
            <a:extLst>
              <a:ext uri="{FF2B5EF4-FFF2-40B4-BE49-F238E27FC236}">
                <a16:creationId xmlns:a16="http://schemas.microsoft.com/office/drawing/2014/main" id="{C62C6CDC-B318-6894-C965-38FBF8B512A1}"/>
              </a:ext>
            </a:extLst>
          </p:cNvPr>
          <p:cNvGrpSpPr/>
          <p:nvPr userDrawn="1"/>
        </p:nvGrpSpPr>
        <p:grpSpPr>
          <a:xfrm>
            <a:off x="899621" y="5453171"/>
            <a:ext cx="1018800" cy="1018800"/>
            <a:chOff x="3615925" y="8607972"/>
            <a:chExt cx="2714400" cy="2714400"/>
          </a:xfrm>
        </p:grpSpPr>
        <p:sp>
          <p:nvSpPr>
            <p:cNvPr id="30" name="Овал 16">
              <a:extLst>
                <a:ext uri="{FF2B5EF4-FFF2-40B4-BE49-F238E27FC236}">
                  <a16:creationId xmlns:a16="http://schemas.microsoft.com/office/drawing/2014/main" id="{AB63D764-B62B-EA1D-5555-5707C6EE960C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D9156849-A081-5461-FD53-B1CEF4539279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23">
            <a:extLst>
              <a:ext uri="{FF2B5EF4-FFF2-40B4-BE49-F238E27FC236}">
                <a16:creationId xmlns:a16="http://schemas.microsoft.com/office/drawing/2014/main" id="{FBEFE854-D06D-EA98-6FA1-2A51AC67A03B}"/>
              </a:ext>
            </a:extLst>
          </p:cNvPr>
          <p:cNvGrpSpPr/>
          <p:nvPr userDrawn="1"/>
        </p:nvGrpSpPr>
        <p:grpSpPr>
          <a:xfrm>
            <a:off x="899621" y="7155430"/>
            <a:ext cx="1018800" cy="1018800"/>
            <a:chOff x="3615925" y="8607972"/>
            <a:chExt cx="2714400" cy="2714400"/>
          </a:xfrm>
        </p:grpSpPr>
        <p:sp>
          <p:nvSpPr>
            <p:cNvPr id="33" name="Овал 16">
              <a:extLst>
                <a:ext uri="{FF2B5EF4-FFF2-40B4-BE49-F238E27FC236}">
                  <a16:creationId xmlns:a16="http://schemas.microsoft.com/office/drawing/2014/main" id="{94057523-CAA0-2494-0DCD-1D8A869C07BC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A732A0E-6F45-DC3D-105E-85EF9434CDB8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5" name="Группа 23">
            <a:extLst>
              <a:ext uri="{FF2B5EF4-FFF2-40B4-BE49-F238E27FC236}">
                <a16:creationId xmlns:a16="http://schemas.microsoft.com/office/drawing/2014/main" id="{14BC2DB6-E2F1-5BA3-1F8D-54E020F1FAF9}"/>
              </a:ext>
            </a:extLst>
          </p:cNvPr>
          <p:cNvGrpSpPr/>
          <p:nvPr userDrawn="1"/>
        </p:nvGrpSpPr>
        <p:grpSpPr>
          <a:xfrm>
            <a:off x="899621" y="8857689"/>
            <a:ext cx="1018800" cy="1018800"/>
            <a:chOff x="3615925" y="8607972"/>
            <a:chExt cx="2714400" cy="2714400"/>
          </a:xfrm>
        </p:grpSpPr>
        <p:sp>
          <p:nvSpPr>
            <p:cNvPr id="36" name="Овал 16">
              <a:extLst>
                <a:ext uri="{FF2B5EF4-FFF2-40B4-BE49-F238E27FC236}">
                  <a16:creationId xmlns:a16="http://schemas.microsoft.com/office/drawing/2014/main" id="{9CBC9C88-555A-E10D-5350-E4622A50622B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02AACAF6-B436-45F1-786F-A4BD50CDA925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8" name="Группа 23">
            <a:extLst>
              <a:ext uri="{FF2B5EF4-FFF2-40B4-BE49-F238E27FC236}">
                <a16:creationId xmlns:a16="http://schemas.microsoft.com/office/drawing/2014/main" id="{681A1C84-3DF0-23D2-D60D-C2885071E8F7}"/>
              </a:ext>
            </a:extLst>
          </p:cNvPr>
          <p:cNvGrpSpPr/>
          <p:nvPr userDrawn="1"/>
        </p:nvGrpSpPr>
        <p:grpSpPr>
          <a:xfrm>
            <a:off x="899621" y="10559947"/>
            <a:ext cx="1018800" cy="1018800"/>
            <a:chOff x="3615925" y="8607972"/>
            <a:chExt cx="2714400" cy="2714400"/>
          </a:xfrm>
        </p:grpSpPr>
        <p:sp>
          <p:nvSpPr>
            <p:cNvPr id="39" name="Овал 16">
              <a:extLst>
                <a:ext uri="{FF2B5EF4-FFF2-40B4-BE49-F238E27FC236}">
                  <a16:creationId xmlns:a16="http://schemas.microsoft.com/office/drawing/2014/main" id="{4CF6DF21-351A-CA91-B44C-7AEA67B1B391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A47D1ECF-BEEF-F2CC-A861-FDA48BD6197B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0468688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5 буллита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17">
            <a:extLst>
              <a:ext uri="{FF2B5EF4-FFF2-40B4-BE49-F238E27FC236}">
                <a16:creationId xmlns:a16="http://schemas.microsoft.com/office/drawing/2014/main" id="{C8DA29C1-C634-4F5F-8401-2BD85B051A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702" y="5415201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9" name="Текст 17">
            <a:extLst>
              <a:ext uri="{FF2B5EF4-FFF2-40B4-BE49-F238E27FC236}">
                <a16:creationId xmlns:a16="http://schemas.microsoft.com/office/drawing/2014/main" id="{6726ED76-2B0C-458F-BF76-1456834878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23702" y="7117786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0" name="Текст 17">
            <a:extLst>
              <a:ext uri="{FF2B5EF4-FFF2-40B4-BE49-F238E27FC236}">
                <a16:creationId xmlns:a16="http://schemas.microsoft.com/office/drawing/2014/main" id="{648A8EBF-3204-497F-B8AE-582B8597B9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123702" y="881627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80B89DC5-E60D-4772-9B51-0E36929D6B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23702" y="10523374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sp>
        <p:nvSpPr>
          <p:cNvPr id="12" name="Текст 17">
            <a:extLst>
              <a:ext uri="{FF2B5EF4-FFF2-40B4-BE49-F238E27FC236}">
                <a16:creationId xmlns:a16="http://schemas.microsoft.com/office/drawing/2014/main" id="{BEE12D31-3764-404D-8913-F43DA8AE84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702" y="3710453"/>
            <a:ext cx="19080000" cy="1098980"/>
          </a:xfrm>
        </p:spPr>
        <p:txBody>
          <a:bodyPr wrap="square"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Calculation of 2D and 3D volumetric properties, also areas and effective thicknesses, all in one operation with output to grid properties or tables</a:t>
            </a:r>
          </a:p>
        </p:txBody>
      </p:sp>
      <p:grpSp>
        <p:nvGrpSpPr>
          <p:cNvPr id="13" name="Группа 43">
            <a:extLst>
              <a:ext uri="{FF2B5EF4-FFF2-40B4-BE49-F238E27FC236}">
                <a16:creationId xmlns:a16="http://schemas.microsoft.com/office/drawing/2014/main" id="{77F05FFB-B5D4-4A4D-9CD5-F517E91EE25E}"/>
              </a:ext>
            </a:extLst>
          </p:cNvPr>
          <p:cNvGrpSpPr/>
          <p:nvPr userDrawn="1"/>
        </p:nvGrpSpPr>
        <p:grpSpPr>
          <a:xfrm>
            <a:off x="900361" y="3750913"/>
            <a:ext cx="1018800" cy="1018800"/>
            <a:chOff x="6138991" y="8702566"/>
            <a:chExt cx="2714400" cy="2714400"/>
          </a:xfrm>
        </p:grpSpPr>
        <p:sp>
          <p:nvSpPr>
            <p:cNvPr id="14" name="Овал 44">
              <a:extLst>
                <a:ext uri="{FF2B5EF4-FFF2-40B4-BE49-F238E27FC236}">
                  <a16:creationId xmlns:a16="http://schemas.microsoft.com/office/drawing/2014/main" id="{7159A8E1-E8BB-453C-9956-7CABF88F03BB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Овал 45">
              <a:extLst>
                <a:ext uri="{FF2B5EF4-FFF2-40B4-BE49-F238E27FC236}">
                  <a16:creationId xmlns:a16="http://schemas.microsoft.com/office/drawing/2014/main" id="{E63D9B14-39F2-429E-8551-0EB129B0EB1A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6" name="Группа 46">
            <a:extLst>
              <a:ext uri="{FF2B5EF4-FFF2-40B4-BE49-F238E27FC236}">
                <a16:creationId xmlns:a16="http://schemas.microsoft.com/office/drawing/2014/main" id="{D1C712BA-07DA-466A-8BEC-1802DE25522F}"/>
              </a:ext>
            </a:extLst>
          </p:cNvPr>
          <p:cNvGrpSpPr/>
          <p:nvPr userDrawn="1"/>
        </p:nvGrpSpPr>
        <p:grpSpPr>
          <a:xfrm>
            <a:off x="900361" y="10559947"/>
            <a:ext cx="1018800" cy="1018800"/>
            <a:chOff x="6138991" y="8702566"/>
            <a:chExt cx="2714400" cy="2714400"/>
          </a:xfrm>
        </p:grpSpPr>
        <p:sp>
          <p:nvSpPr>
            <p:cNvPr id="17" name="Овал 47">
              <a:extLst>
                <a:ext uri="{FF2B5EF4-FFF2-40B4-BE49-F238E27FC236}">
                  <a16:creationId xmlns:a16="http://schemas.microsoft.com/office/drawing/2014/main" id="{4974C375-8B10-434E-9766-1AE619FD4EB2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Овал 48">
              <a:extLst>
                <a:ext uri="{FF2B5EF4-FFF2-40B4-BE49-F238E27FC236}">
                  <a16:creationId xmlns:a16="http://schemas.microsoft.com/office/drawing/2014/main" id="{877FB51B-0742-4176-AB6B-53886EDD37BA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49">
            <a:extLst>
              <a:ext uri="{FF2B5EF4-FFF2-40B4-BE49-F238E27FC236}">
                <a16:creationId xmlns:a16="http://schemas.microsoft.com/office/drawing/2014/main" id="{8ABAC22E-CD04-4758-85AD-FFF55052C59F}"/>
              </a:ext>
            </a:extLst>
          </p:cNvPr>
          <p:cNvGrpSpPr/>
          <p:nvPr userDrawn="1"/>
        </p:nvGrpSpPr>
        <p:grpSpPr>
          <a:xfrm>
            <a:off x="900361" y="8857688"/>
            <a:ext cx="1018800" cy="1018800"/>
            <a:chOff x="6138991" y="8702566"/>
            <a:chExt cx="2714400" cy="2714400"/>
          </a:xfrm>
        </p:grpSpPr>
        <p:sp>
          <p:nvSpPr>
            <p:cNvPr id="20" name="Овал 50">
              <a:extLst>
                <a:ext uri="{FF2B5EF4-FFF2-40B4-BE49-F238E27FC236}">
                  <a16:creationId xmlns:a16="http://schemas.microsoft.com/office/drawing/2014/main" id="{3BAB2770-68E0-40A8-B202-0DF537CF4576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51">
              <a:extLst>
                <a:ext uri="{FF2B5EF4-FFF2-40B4-BE49-F238E27FC236}">
                  <a16:creationId xmlns:a16="http://schemas.microsoft.com/office/drawing/2014/main" id="{4D7299F5-6D5E-467C-B558-F0BE14243240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2" name="Группа 52">
            <a:extLst>
              <a:ext uri="{FF2B5EF4-FFF2-40B4-BE49-F238E27FC236}">
                <a16:creationId xmlns:a16="http://schemas.microsoft.com/office/drawing/2014/main" id="{494B5364-43EA-452F-AF22-CF5B2D9C88F4}"/>
              </a:ext>
            </a:extLst>
          </p:cNvPr>
          <p:cNvGrpSpPr/>
          <p:nvPr userDrawn="1"/>
        </p:nvGrpSpPr>
        <p:grpSpPr>
          <a:xfrm>
            <a:off x="900361" y="7155430"/>
            <a:ext cx="1018800" cy="1018800"/>
            <a:chOff x="6138991" y="8702566"/>
            <a:chExt cx="2714400" cy="2714400"/>
          </a:xfrm>
        </p:grpSpPr>
        <p:sp>
          <p:nvSpPr>
            <p:cNvPr id="23" name="Овал 53">
              <a:extLst>
                <a:ext uri="{FF2B5EF4-FFF2-40B4-BE49-F238E27FC236}">
                  <a16:creationId xmlns:a16="http://schemas.microsoft.com/office/drawing/2014/main" id="{9653219D-6079-4CA9-A584-357E4EB3CACD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54">
              <a:extLst>
                <a:ext uri="{FF2B5EF4-FFF2-40B4-BE49-F238E27FC236}">
                  <a16:creationId xmlns:a16="http://schemas.microsoft.com/office/drawing/2014/main" id="{75F1FF14-852B-452B-AAD5-56FC4A38C978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55">
            <a:extLst>
              <a:ext uri="{FF2B5EF4-FFF2-40B4-BE49-F238E27FC236}">
                <a16:creationId xmlns:a16="http://schemas.microsoft.com/office/drawing/2014/main" id="{B1BD6310-0445-4844-9FD0-EA4C4C1B014D}"/>
              </a:ext>
            </a:extLst>
          </p:cNvPr>
          <p:cNvGrpSpPr/>
          <p:nvPr userDrawn="1"/>
        </p:nvGrpSpPr>
        <p:grpSpPr>
          <a:xfrm>
            <a:off x="900361" y="5453172"/>
            <a:ext cx="1018800" cy="1018800"/>
            <a:chOff x="6138991" y="8702566"/>
            <a:chExt cx="2714400" cy="2714400"/>
          </a:xfrm>
        </p:grpSpPr>
        <p:sp>
          <p:nvSpPr>
            <p:cNvPr id="26" name="Овал 56">
              <a:extLst>
                <a:ext uri="{FF2B5EF4-FFF2-40B4-BE49-F238E27FC236}">
                  <a16:creationId xmlns:a16="http://schemas.microsoft.com/office/drawing/2014/main" id="{F1A66E47-43B4-4E99-A62C-6CB6B6C7937A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Овал 57">
              <a:extLst>
                <a:ext uri="{FF2B5EF4-FFF2-40B4-BE49-F238E27FC236}">
                  <a16:creationId xmlns:a16="http://schemas.microsoft.com/office/drawing/2014/main" id="{898E2A5A-9780-45F6-9A55-E3F0D4F7CA22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F4B0142-6519-EF2F-6749-EC5A729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233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колонки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6">
            <a:extLst>
              <a:ext uri="{FF2B5EF4-FFF2-40B4-BE49-F238E27FC236}">
                <a16:creationId xmlns:a16="http://schemas.microsoft.com/office/drawing/2014/main" id="{88A9CF63-F693-4A49-9B05-A551675D28F9}"/>
              </a:ext>
            </a:extLst>
          </p:cNvPr>
          <p:cNvCxnSpPr>
            <a:cxnSpLocks/>
          </p:cNvCxnSpPr>
          <p:nvPr userDrawn="1"/>
        </p:nvCxnSpPr>
        <p:spPr>
          <a:xfrm>
            <a:off x="814388" y="5432472"/>
            <a:ext cx="97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6F071A95-54CD-4377-B124-C3BFADCA580A}"/>
              </a:ext>
            </a:extLst>
          </p:cNvPr>
          <p:cNvCxnSpPr/>
          <p:nvPr userDrawn="1"/>
        </p:nvCxnSpPr>
        <p:spPr>
          <a:xfrm>
            <a:off x="12216063" y="5432472"/>
            <a:ext cx="97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Текст 6">
            <a:extLst>
              <a:ext uri="{FF2B5EF4-FFF2-40B4-BE49-F238E27FC236}">
                <a16:creationId xmlns:a16="http://schemas.microsoft.com/office/drawing/2014/main" id="{983E63CB-CE42-4D21-A5A5-D8ECB3EF37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89648"/>
            <a:ext cx="9720000" cy="1597578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b="1">
                <a:latin typeface="+mj-lt"/>
              </a:defRPr>
            </a:lvl1pPr>
          </a:lstStyle>
          <a:p>
            <a:pPr lvl="0"/>
            <a:r>
              <a:rPr lang="ru-RU" dirty="0"/>
              <a:t>Подзаголовок номер </a:t>
            </a:r>
            <a:br>
              <a:rPr lang="ru-RU" dirty="0"/>
            </a:br>
            <a:r>
              <a:rPr lang="ru-RU" dirty="0"/>
              <a:t>один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BD94567F-E4BB-4835-A16C-2A20C195106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16063" y="3689648"/>
            <a:ext cx="9720000" cy="1597578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b="1">
                <a:latin typeface="+mj-lt"/>
              </a:defRPr>
            </a:lvl1pPr>
          </a:lstStyle>
          <a:p>
            <a:pPr lvl="0"/>
            <a:r>
              <a:rPr lang="ru-RU" dirty="0"/>
              <a:t>Подзаголовок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FA53612F-BBF0-46F4-997C-C348387676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6" y="5879312"/>
            <a:ext cx="10440000" cy="71733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8060AB46-60FC-4E1B-8653-628590CFC3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16063" y="5879312"/>
            <a:ext cx="10440000" cy="71733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C4114CB-247D-193A-C964-80E4FB42D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F08409B-A727-ADB1-5F8B-40160F85F04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885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колонки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6" name="Прямая соединительная линия 6">
            <a:extLst>
              <a:ext uri="{FF2B5EF4-FFF2-40B4-BE49-F238E27FC236}">
                <a16:creationId xmlns:a16="http://schemas.microsoft.com/office/drawing/2014/main" id="{523CF7C5-AFB6-44A2-BFDE-D0BACF43902F}"/>
              </a:ext>
            </a:extLst>
          </p:cNvPr>
          <p:cNvCxnSpPr>
            <a:cxnSpLocks/>
          </p:cNvCxnSpPr>
          <p:nvPr userDrawn="1"/>
        </p:nvCxnSpPr>
        <p:spPr>
          <a:xfrm>
            <a:off x="814388" y="5432472"/>
            <a:ext cx="97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7">
            <a:extLst>
              <a:ext uri="{FF2B5EF4-FFF2-40B4-BE49-F238E27FC236}">
                <a16:creationId xmlns:a16="http://schemas.microsoft.com/office/drawing/2014/main" id="{3118979A-0DB5-4D5C-805E-F5107DA8EEA5}"/>
              </a:ext>
            </a:extLst>
          </p:cNvPr>
          <p:cNvCxnSpPr/>
          <p:nvPr userDrawn="1"/>
        </p:nvCxnSpPr>
        <p:spPr>
          <a:xfrm>
            <a:off x="12216063" y="5432472"/>
            <a:ext cx="97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Текст 6">
            <a:extLst>
              <a:ext uri="{FF2B5EF4-FFF2-40B4-BE49-F238E27FC236}">
                <a16:creationId xmlns:a16="http://schemas.microsoft.com/office/drawing/2014/main" id="{8765E941-8E39-4FDC-B928-F9C2EF0189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89648"/>
            <a:ext cx="9720000" cy="1597578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Подзаголовок номер </a:t>
            </a:r>
            <a:br>
              <a:rPr lang="ru-RU" dirty="0"/>
            </a:br>
            <a:r>
              <a:rPr lang="ru-RU" dirty="0"/>
              <a:t>один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A9987FC6-2F42-477E-AF0C-8BEE1349A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16063" y="3689648"/>
            <a:ext cx="9720000" cy="1597578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Подзаголовок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9FCD4728-3BDC-4966-82A3-BA775B23A1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6" y="5879312"/>
            <a:ext cx="10440000" cy="71733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3D15C5B4-4DAE-4212-AEC2-F99090EB05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16063" y="5879312"/>
            <a:ext cx="10440000" cy="71733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D9928A6-FFBC-01F6-BB4E-21EDD8537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67190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олонки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6">
            <a:extLst>
              <a:ext uri="{FF2B5EF4-FFF2-40B4-BE49-F238E27FC236}">
                <a16:creationId xmlns:a16="http://schemas.microsoft.com/office/drawing/2014/main" id="{DC6208FF-8C0C-418E-9622-AD3F8479811B}"/>
              </a:ext>
            </a:extLst>
          </p:cNvPr>
          <p:cNvCxnSpPr/>
          <p:nvPr userDrawn="1"/>
        </p:nvCxnSpPr>
        <p:spPr>
          <a:xfrm>
            <a:off x="814388" y="5421750"/>
            <a:ext cx="684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BC6B0565-E42C-42BF-8562-3DF66BD5FC5B}"/>
              </a:ext>
            </a:extLst>
          </p:cNvPr>
          <p:cNvCxnSpPr/>
          <p:nvPr userDrawn="1"/>
        </p:nvCxnSpPr>
        <p:spPr>
          <a:xfrm>
            <a:off x="8772088" y="5421750"/>
            <a:ext cx="684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8">
            <a:extLst>
              <a:ext uri="{FF2B5EF4-FFF2-40B4-BE49-F238E27FC236}">
                <a16:creationId xmlns:a16="http://schemas.microsoft.com/office/drawing/2014/main" id="{36DC058B-B064-43D8-B1F8-5CD8ECB3C8DB}"/>
              </a:ext>
            </a:extLst>
          </p:cNvPr>
          <p:cNvCxnSpPr/>
          <p:nvPr userDrawn="1"/>
        </p:nvCxnSpPr>
        <p:spPr>
          <a:xfrm>
            <a:off x="16729788" y="5421750"/>
            <a:ext cx="684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Текст 6">
            <a:extLst>
              <a:ext uri="{FF2B5EF4-FFF2-40B4-BE49-F238E27FC236}">
                <a16:creationId xmlns:a16="http://schemas.microsoft.com/office/drawing/2014/main" id="{DEC684D5-2910-4B56-9F59-588F8490466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78926"/>
            <a:ext cx="683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один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53FCD6E-A6FF-4B37-822A-EA46DE1CF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2088" y="3678926"/>
            <a:ext cx="683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DF7C4660-CA33-4DDC-BE81-58A3682B33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729787" y="3678926"/>
            <a:ext cx="684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три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3978E28D-B230-4C40-8706-4E1450E5AA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38D10972-7149-46D7-8BD0-51B76269B9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2088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1FBE32B8-1E1F-459F-94C4-DCD16AFF8A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729788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D079DA2-0A87-479C-C2C1-333106708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40815CF-5B5B-AFBB-64E4-C944C57BBC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7758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олонки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C5193589-8926-415C-BB96-391397A554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387" y="5292526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DCD52869-479E-4BDB-B3EE-E45C0E0239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72088" y="5292526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3232104-ABFC-4A08-8428-DD9724427E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729788" y="5292526"/>
            <a:ext cx="6838676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Скругленный прямоугольник 32">
            <a:extLst>
              <a:ext uri="{FF2B5EF4-FFF2-40B4-BE49-F238E27FC236}">
                <a16:creationId xmlns:a16="http://schemas.microsoft.com/office/drawing/2014/main" id="{5BC274F0-E073-45AA-B778-0336E0FA1706}"/>
              </a:ext>
            </a:extLst>
          </p:cNvPr>
          <p:cNvSpPr/>
          <p:nvPr userDrawn="1"/>
        </p:nvSpPr>
        <p:spPr>
          <a:xfrm>
            <a:off x="825387" y="3706244"/>
            <a:ext cx="7027200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algn="l" defTabSz="1828800" hangingPunct="1"/>
            <a:endParaRPr lang="ru-RU" sz="2800" kern="12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latin typeface="+mn-lt"/>
              <a:cs typeface="Segoe UI" panose="020B0502040204020203" pitchFamily="34" charset="0"/>
            </a:endParaRPr>
          </a:p>
        </p:txBody>
      </p:sp>
      <p:sp>
        <p:nvSpPr>
          <p:cNvPr id="9" name="Скругленный прямоугольник 32">
            <a:extLst>
              <a:ext uri="{FF2B5EF4-FFF2-40B4-BE49-F238E27FC236}">
                <a16:creationId xmlns:a16="http://schemas.microsoft.com/office/drawing/2014/main" id="{D051765D-55DF-4163-94F8-3A041EF46AF4}"/>
              </a:ext>
            </a:extLst>
          </p:cNvPr>
          <p:cNvSpPr/>
          <p:nvPr userDrawn="1"/>
        </p:nvSpPr>
        <p:spPr>
          <a:xfrm>
            <a:off x="8683326" y="3706244"/>
            <a:ext cx="7027200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10" name="Скругленный прямоугольник 32">
            <a:extLst>
              <a:ext uri="{FF2B5EF4-FFF2-40B4-BE49-F238E27FC236}">
                <a16:creationId xmlns:a16="http://schemas.microsoft.com/office/drawing/2014/main" id="{0699D372-CA99-4663-A9A6-1E9AE4B26658}"/>
              </a:ext>
            </a:extLst>
          </p:cNvPr>
          <p:cNvSpPr/>
          <p:nvPr userDrawn="1"/>
        </p:nvSpPr>
        <p:spPr>
          <a:xfrm>
            <a:off x="16541264" y="3706244"/>
            <a:ext cx="7027200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8971562F-C7C7-4CB5-9F28-953E412571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0987" y="3952599"/>
            <a:ext cx="6336000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109BB1CD-DD7D-4714-B4BB-11304A888E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028926" y="3952599"/>
            <a:ext cx="6336000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94F0C5CD-FFA4-4A4E-8FC4-52B599562E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886864" y="3952599"/>
            <a:ext cx="6336000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62538B-8544-12EE-FA9B-3977A48A8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F9EC3B4-5ACF-7F79-9436-4501126C92F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194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олонки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6" name="Прямая соединительная линия 15">
            <a:extLst>
              <a:ext uri="{FF2B5EF4-FFF2-40B4-BE49-F238E27FC236}">
                <a16:creationId xmlns:a16="http://schemas.microsoft.com/office/drawing/2014/main" id="{CE1718C0-6BAB-41F5-9786-A87C4BEB0C66}"/>
              </a:ext>
            </a:extLst>
          </p:cNvPr>
          <p:cNvCxnSpPr/>
          <p:nvPr userDrawn="1"/>
        </p:nvCxnSpPr>
        <p:spPr>
          <a:xfrm>
            <a:off x="814388" y="5421750"/>
            <a:ext cx="684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16">
            <a:extLst>
              <a:ext uri="{FF2B5EF4-FFF2-40B4-BE49-F238E27FC236}">
                <a16:creationId xmlns:a16="http://schemas.microsoft.com/office/drawing/2014/main" id="{F0A4A372-932B-4D5E-A0F5-C375E3A621EF}"/>
              </a:ext>
            </a:extLst>
          </p:cNvPr>
          <p:cNvCxnSpPr/>
          <p:nvPr userDrawn="1"/>
        </p:nvCxnSpPr>
        <p:spPr>
          <a:xfrm>
            <a:off x="8772088" y="5421750"/>
            <a:ext cx="684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Прямая соединительная линия 17">
            <a:extLst>
              <a:ext uri="{FF2B5EF4-FFF2-40B4-BE49-F238E27FC236}">
                <a16:creationId xmlns:a16="http://schemas.microsoft.com/office/drawing/2014/main" id="{1B0B599E-76C6-42BC-9D90-16AEA006BE4E}"/>
              </a:ext>
            </a:extLst>
          </p:cNvPr>
          <p:cNvCxnSpPr/>
          <p:nvPr userDrawn="1"/>
        </p:nvCxnSpPr>
        <p:spPr>
          <a:xfrm>
            <a:off x="16729788" y="5421750"/>
            <a:ext cx="684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Текст 6">
            <a:extLst>
              <a:ext uri="{FF2B5EF4-FFF2-40B4-BE49-F238E27FC236}">
                <a16:creationId xmlns:a16="http://schemas.microsoft.com/office/drawing/2014/main" id="{9AD844B8-904C-4B2B-868A-4AA7212398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78926"/>
            <a:ext cx="683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один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41B842FB-A660-404D-8306-6E70FB7B0DB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2088" y="3678926"/>
            <a:ext cx="683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30F879EF-A616-46BD-A62F-59DEA11053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729787" y="3678926"/>
            <a:ext cx="684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три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B4ED4DB6-C057-4CA5-8D3A-2E8953D8B22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9105341C-5E7F-4DE4-BDE1-89761A5EB0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2088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EB60F6AA-E2C1-4CF9-80D8-CC13AE91CC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729788" y="5868590"/>
            <a:ext cx="6840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36C1F55-9217-F07F-54D2-799A98262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35449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олонки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6">
            <a:extLst>
              <a:ext uri="{FF2B5EF4-FFF2-40B4-BE49-F238E27FC236}">
                <a16:creationId xmlns:a16="http://schemas.microsoft.com/office/drawing/2014/main" id="{2EA37C54-D259-4461-AECE-C9BD2B501FD9}"/>
              </a:ext>
            </a:extLst>
          </p:cNvPr>
          <p:cNvCxnSpPr/>
          <p:nvPr userDrawn="1"/>
        </p:nvCxnSpPr>
        <p:spPr>
          <a:xfrm>
            <a:off x="814388" y="5432472"/>
            <a:ext cx="52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FB5E84B9-946A-4ED1-B7F3-A84E82936154}"/>
              </a:ext>
            </a:extLst>
          </p:cNvPr>
          <p:cNvCxnSpPr>
            <a:cxnSpLocks/>
          </p:cNvCxnSpPr>
          <p:nvPr userDrawn="1"/>
        </p:nvCxnSpPr>
        <p:spPr>
          <a:xfrm>
            <a:off x="6659463" y="5432472"/>
            <a:ext cx="52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8">
            <a:extLst>
              <a:ext uri="{FF2B5EF4-FFF2-40B4-BE49-F238E27FC236}">
                <a16:creationId xmlns:a16="http://schemas.microsoft.com/office/drawing/2014/main" id="{2899EE51-4794-4722-A0D0-F2DFCEE47E59}"/>
              </a:ext>
            </a:extLst>
          </p:cNvPr>
          <p:cNvCxnSpPr>
            <a:cxnSpLocks/>
          </p:cNvCxnSpPr>
          <p:nvPr userDrawn="1"/>
        </p:nvCxnSpPr>
        <p:spPr>
          <a:xfrm>
            <a:off x="12504538" y="5432472"/>
            <a:ext cx="52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Текст 6">
            <a:extLst>
              <a:ext uri="{FF2B5EF4-FFF2-40B4-BE49-F238E27FC236}">
                <a16:creationId xmlns:a16="http://schemas.microsoft.com/office/drawing/2014/main" id="{02A80775-1501-4C00-8FED-3F1210C8C8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один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2BDD80D5-557D-4C1B-9535-BE6CB9D80F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59463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55B0E829-84F9-4466-97FE-A8BEBDD2A3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504538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три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C9772D79-B144-4533-AC18-7048E77E6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F3447B50-F576-4F05-9ACD-D2FECC219A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9463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EB8DDA23-9DD0-4B40-A750-9B4F4873D6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504539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cxnSp>
        <p:nvCxnSpPr>
          <p:cNvPr id="14" name="Прямая соединительная линия 15">
            <a:extLst>
              <a:ext uri="{FF2B5EF4-FFF2-40B4-BE49-F238E27FC236}">
                <a16:creationId xmlns:a16="http://schemas.microsoft.com/office/drawing/2014/main" id="{6EA0BAD0-BB6A-49F8-B442-44D06C57B898}"/>
              </a:ext>
            </a:extLst>
          </p:cNvPr>
          <p:cNvCxnSpPr/>
          <p:nvPr userDrawn="1"/>
        </p:nvCxnSpPr>
        <p:spPr>
          <a:xfrm>
            <a:off x="18349614" y="5432472"/>
            <a:ext cx="5220000" cy="0"/>
          </a:xfrm>
          <a:prstGeom prst="line">
            <a:avLst/>
          </a:prstGeom>
          <a:noFill/>
          <a:ln w="88900" cap="sq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Текст 6">
            <a:extLst>
              <a:ext uri="{FF2B5EF4-FFF2-40B4-BE49-F238E27FC236}">
                <a16:creationId xmlns:a16="http://schemas.microsoft.com/office/drawing/2014/main" id="{760EF41F-A667-4270-92BF-5D07131140D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349613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четыре</a:t>
            </a:r>
          </a:p>
        </p:txBody>
      </p:sp>
      <p:sp>
        <p:nvSpPr>
          <p:cNvPr id="16" name="Текст 6">
            <a:extLst>
              <a:ext uri="{FF2B5EF4-FFF2-40B4-BE49-F238E27FC236}">
                <a16:creationId xmlns:a16="http://schemas.microsoft.com/office/drawing/2014/main" id="{8B5A3FF8-4BF1-4AD9-8433-FC07F06615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349614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245F33C-B242-2515-8A5E-192FC84C9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50289414-F650-9432-DFA5-92950F4E6C8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81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53" name="Group 185">
            <a:extLst>
              <a:ext uri="{FF2B5EF4-FFF2-40B4-BE49-F238E27FC236}">
                <a16:creationId xmlns:a16="http://schemas.microsoft.com/office/drawing/2014/main" id="{1A023BD4-5AF1-5D3E-8EC1-A78916DE3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04719" y="1347110"/>
            <a:ext cx="8025619" cy="8340473"/>
            <a:chOff x="4691" y="395"/>
            <a:chExt cx="1249" cy="1298"/>
          </a:xfrm>
          <a:solidFill>
            <a:schemeClr val="accent3"/>
          </a:solidFill>
        </p:grpSpPr>
        <p:sp>
          <p:nvSpPr>
            <p:cNvPr id="54" name="Freeform 186">
              <a:extLst>
                <a:ext uri="{FF2B5EF4-FFF2-40B4-BE49-F238E27FC236}">
                  <a16:creationId xmlns:a16="http://schemas.microsoft.com/office/drawing/2014/main" id="{C7FAE409-4EAE-5C00-8379-EF4D610FAE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03" y="496"/>
              <a:ext cx="453" cy="579"/>
            </a:xfrm>
            <a:custGeom>
              <a:avLst/>
              <a:gdLst>
                <a:gd name="T0" fmla="*/ 887 w 887"/>
                <a:gd name="T1" fmla="*/ 4 h 1123"/>
                <a:gd name="T2" fmla="*/ 886 w 887"/>
                <a:gd name="T3" fmla="*/ 7 h 1123"/>
                <a:gd name="T4" fmla="*/ 7 w 887"/>
                <a:gd name="T5" fmla="*/ 1121 h 1123"/>
                <a:gd name="T6" fmla="*/ 2 w 887"/>
                <a:gd name="T7" fmla="*/ 1121 h 1123"/>
                <a:gd name="T8" fmla="*/ 1 w 887"/>
                <a:gd name="T9" fmla="*/ 1116 h 1123"/>
                <a:gd name="T10" fmla="*/ 880 w 887"/>
                <a:gd name="T11" fmla="*/ 2 h 1123"/>
                <a:gd name="T12" fmla="*/ 886 w 887"/>
                <a:gd name="T13" fmla="*/ 2 h 1123"/>
                <a:gd name="T14" fmla="*/ 887 w 887"/>
                <a:gd name="T15" fmla="*/ 4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7" h="1123">
                  <a:moveTo>
                    <a:pt x="887" y="4"/>
                  </a:moveTo>
                  <a:cubicBezTo>
                    <a:pt x="887" y="5"/>
                    <a:pt x="887" y="6"/>
                    <a:pt x="886" y="7"/>
                  </a:cubicBezTo>
                  <a:cubicBezTo>
                    <a:pt x="7" y="1121"/>
                    <a:pt x="7" y="1121"/>
                    <a:pt x="7" y="1121"/>
                  </a:cubicBezTo>
                  <a:cubicBezTo>
                    <a:pt x="6" y="1122"/>
                    <a:pt x="4" y="1123"/>
                    <a:pt x="2" y="1121"/>
                  </a:cubicBezTo>
                  <a:cubicBezTo>
                    <a:pt x="0" y="1120"/>
                    <a:pt x="0" y="1117"/>
                    <a:pt x="1" y="1116"/>
                  </a:cubicBezTo>
                  <a:cubicBezTo>
                    <a:pt x="880" y="2"/>
                    <a:pt x="880" y="2"/>
                    <a:pt x="880" y="2"/>
                  </a:cubicBezTo>
                  <a:cubicBezTo>
                    <a:pt x="882" y="1"/>
                    <a:pt x="884" y="0"/>
                    <a:pt x="886" y="2"/>
                  </a:cubicBezTo>
                  <a:cubicBezTo>
                    <a:pt x="887" y="2"/>
                    <a:pt x="887" y="4"/>
                    <a:pt x="88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187">
              <a:extLst>
                <a:ext uri="{FF2B5EF4-FFF2-40B4-BE49-F238E27FC236}">
                  <a16:creationId xmlns:a16="http://schemas.microsoft.com/office/drawing/2014/main" id="{242D2B9C-4F96-575E-407F-544E8A6143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4" y="482"/>
              <a:ext cx="455" cy="569"/>
            </a:xfrm>
            <a:custGeom>
              <a:avLst/>
              <a:gdLst>
                <a:gd name="T0" fmla="*/ 890 w 890"/>
                <a:gd name="T1" fmla="*/ 4 h 1106"/>
                <a:gd name="T2" fmla="*/ 889 w 890"/>
                <a:gd name="T3" fmla="*/ 7 h 1106"/>
                <a:gd name="T4" fmla="*/ 7 w 890"/>
                <a:gd name="T5" fmla="*/ 1104 h 1106"/>
                <a:gd name="T6" fmla="*/ 2 w 890"/>
                <a:gd name="T7" fmla="*/ 1104 h 1106"/>
                <a:gd name="T8" fmla="*/ 1 w 890"/>
                <a:gd name="T9" fmla="*/ 1099 h 1106"/>
                <a:gd name="T10" fmla="*/ 883 w 890"/>
                <a:gd name="T11" fmla="*/ 2 h 1106"/>
                <a:gd name="T12" fmla="*/ 889 w 890"/>
                <a:gd name="T13" fmla="*/ 1 h 1106"/>
                <a:gd name="T14" fmla="*/ 890 w 890"/>
                <a:gd name="T15" fmla="*/ 4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0" h="1106">
                  <a:moveTo>
                    <a:pt x="890" y="4"/>
                  </a:moveTo>
                  <a:cubicBezTo>
                    <a:pt x="890" y="5"/>
                    <a:pt x="890" y="6"/>
                    <a:pt x="889" y="7"/>
                  </a:cubicBezTo>
                  <a:cubicBezTo>
                    <a:pt x="7" y="1104"/>
                    <a:pt x="7" y="1104"/>
                    <a:pt x="7" y="1104"/>
                  </a:cubicBezTo>
                  <a:cubicBezTo>
                    <a:pt x="6" y="1106"/>
                    <a:pt x="3" y="1106"/>
                    <a:pt x="2" y="1104"/>
                  </a:cubicBezTo>
                  <a:cubicBezTo>
                    <a:pt x="0" y="1103"/>
                    <a:pt x="0" y="1101"/>
                    <a:pt x="1" y="1099"/>
                  </a:cubicBezTo>
                  <a:cubicBezTo>
                    <a:pt x="883" y="2"/>
                    <a:pt x="883" y="2"/>
                    <a:pt x="883" y="2"/>
                  </a:cubicBezTo>
                  <a:cubicBezTo>
                    <a:pt x="884" y="0"/>
                    <a:pt x="887" y="0"/>
                    <a:pt x="889" y="1"/>
                  </a:cubicBezTo>
                  <a:cubicBezTo>
                    <a:pt x="890" y="2"/>
                    <a:pt x="890" y="2"/>
                    <a:pt x="8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188">
              <a:extLst>
                <a:ext uri="{FF2B5EF4-FFF2-40B4-BE49-F238E27FC236}">
                  <a16:creationId xmlns:a16="http://schemas.microsoft.com/office/drawing/2014/main" id="{CE3B81E8-10E0-1B9B-8399-6FD8F6CA66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8" y="466"/>
              <a:ext cx="456" cy="562"/>
            </a:xfrm>
            <a:custGeom>
              <a:avLst/>
              <a:gdLst>
                <a:gd name="T0" fmla="*/ 893 w 894"/>
                <a:gd name="T1" fmla="*/ 4 h 1091"/>
                <a:gd name="T2" fmla="*/ 893 w 894"/>
                <a:gd name="T3" fmla="*/ 7 h 1091"/>
                <a:gd name="T4" fmla="*/ 8 w 894"/>
                <a:gd name="T5" fmla="*/ 1089 h 1091"/>
                <a:gd name="T6" fmla="*/ 2 w 894"/>
                <a:gd name="T7" fmla="*/ 1089 h 1091"/>
                <a:gd name="T8" fmla="*/ 2 w 894"/>
                <a:gd name="T9" fmla="*/ 1084 h 1091"/>
                <a:gd name="T10" fmla="*/ 887 w 894"/>
                <a:gd name="T11" fmla="*/ 2 h 1091"/>
                <a:gd name="T12" fmla="*/ 892 w 894"/>
                <a:gd name="T13" fmla="*/ 2 h 1091"/>
                <a:gd name="T14" fmla="*/ 893 w 894"/>
                <a:gd name="T15" fmla="*/ 4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4" h="1091">
                  <a:moveTo>
                    <a:pt x="893" y="4"/>
                  </a:moveTo>
                  <a:cubicBezTo>
                    <a:pt x="894" y="6"/>
                    <a:pt x="893" y="7"/>
                    <a:pt x="893" y="7"/>
                  </a:cubicBezTo>
                  <a:cubicBezTo>
                    <a:pt x="8" y="1089"/>
                    <a:pt x="8" y="1089"/>
                    <a:pt x="8" y="1089"/>
                  </a:cubicBezTo>
                  <a:cubicBezTo>
                    <a:pt x="6" y="1091"/>
                    <a:pt x="4" y="1091"/>
                    <a:pt x="2" y="1089"/>
                  </a:cubicBezTo>
                  <a:cubicBezTo>
                    <a:pt x="1" y="1088"/>
                    <a:pt x="0" y="1086"/>
                    <a:pt x="2" y="1084"/>
                  </a:cubicBezTo>
                  <a:cubicBezTo>
                    <a:pt x="887" y="2"/>
                    <a:pt x="887" y="2"/>
                    <a:pt x="887" y="2"/>
                  </a:cubicBezTo>
                  <a:cubicBezTo>
                    <a:pt x="888" y="1"/>
                    <a:pt x="890" y="0"/>
                    <a:pt x="892" y="2"/>
                  </a:cubicBezTo>
                  <a:cubicBezTo>
                    <a:pt x="893" y="3"/>
                    <a:pt x="893" y="3"/>
                    <a:pt x="89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189">
              <a:extLst>
                <a:ext uri="{FF2B5EF4-FFF2-40B4-BE49-F238E27FC236}">
                  <a16:creationId xmlns:a16="http://schemas.microsoft.com/office/drawing/2014/main" id="{894A1181-F066-992E-89A1-D90434F365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915"/>
              <a:ext cx="703" cy="281"/>
            </a:xfrm>
            <a:custGeom>
              <a:avLst/>
              <a:gdLst>
                <a:gd name="T0" fmla="*/ 1376 w 1376"/>
                <a:gd name="T1" fmla="*/ 539 h 544"/>
                <a:gd name="T2" fmla="*/ 1376 w 1376"/>
                <a:gd name="T3" fmla="*/ 541 h 544"/>
                <a:gd name="T4" fmla="*/ 1371 w 1376"/>
                <a:gd name="T5" fmla="*/ 544 h 544"/>
                <a:gd name="T6" fmla="*/ 68 w 1376"/>
                <a:gd name="T7" fmla="*/ 141 h 544"/>
                <a:gd name="T8" fmla="*/ 65 w 1376"/>
                <a:gd name="T9" fmla="*/ 139 h 544"/>
                <a:gd name="T10" fmla="*/ 1 w 1376"/>
                <a:gd name="T11" fmla="*/ 7 h 544"/>
                <a:gd name="T12" fmla="*/ 3 w 1376"/>
                <a:gd name="T13" fmla="*/ 1 h 544"/>
                <a:gd name="T14" fmla="*/ 8 w 1376"/>
                <a:gd name="T15" fmla="*/ 3 h 544"/>
                <a:gd name="T16" fmla="*/ 72 w 1376"/>
                <a:gd name="T17" fmla="*/ 133 h 544"/>
                <a:gd name="T18" fmla="*/ 1373 w 1376"/>
                <a:gd name="T19" fmla="*/ 536 h 544"/>
                <a:gd name="T20" fmla="*/ 1376 w 1376"/>
                <a:gd name="T21" fmla="*/ 539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6" h="544">
                  <a:moveTo>
                    <a:pt x="1376" y="539"/>
                  </a:moveTo>
                  <a:cubicBezTo>
                    <a:pt x="1376" y="540"/>
                    <a:pt x="1376" y="541"/>
                    <a:pt x="1376" y="541"/>
                  </a:cubicBezTo>
                  <a:cubicBezTo>
                    <a:pt x="1375" y="543"/>
                    <a:pt x="1373" y="544"/>
                    <a:pt x="1371" y="544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6" y="140"/>
                    <a:pt x="66" y="140"/>
                    <a:pt x="65" y="1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72" y="133"/>
                    <a:pt x="72" y="133"/>
                    <a:pt x="72" y="133"/>
                  </a:cubicBezTo>
                  <a:cubicBezTo>
                    <a:pt x="1373" y="536"/>
                    <a:pt x="1373" y="536"/>
                    <a:pt x="1373" y="536"/>
                  </a:cubicBezTo>
                  <a:cubicBezTo>
                    <a:pt x="1375" y="537"/>
                    <a:pt x="1376" y="538"/>
                    <a:pt x="1376" y="5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Freeform 190">
              <a:extLst>
                <a:ext uri="{FF2B5EF4-FFF2-40B4-BE49-F238E27FC236}">
                  <a16:creationId xmlns:a16="http://schemas.microsoft.com/office/drawing/2014/main" id="{AF639C6F-A691-574D-6EC2-4216DC10F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3" y="452"/>
              <a:ext cx="458" cy="554"/>
            </a:xfrm>
            <a:custGeom>
              <a:avLst/>
              <a:gdLst>
                <a:gd name="T0" fmla="*/ 896 w 896"/>
                <a:gd name="T1" fmla="*/ 4 h 1075"/>
                <a:gd name="T2" fmla="*/ 895 w 896"/>
                <a:gd name="T3" fmla="*/ 7 h 1075"/>
                <a:gd name="T4" fmla="*/ 7 w 896"/>
                <a:gd name="T5" fmla="*/ 1073 h 1075"/>
                <a:gd name="T6" fmla="*/ 2 w 896"/>
                <a:gd name="T7" fmla="*/ 1074 h 1075"/>
                <a:gd name="T8" fmla="*/ 1 w 896"/>
                <a:gd name="T9" fmla="*/ 1068 h 1075"/>
                <a:gd name="T10" fmla="*/ 889 w 896"/>
                <a:gd name="T11" fmla="*/ 2 h 1075"/>
                <a:gd name="T12" fmla="*/ 894 w 896"/>
                <a:gd name="T13" fmla="*/ 1 h 1075"/>
                <a:gd name="T14" fmla="*/ 896 w 896"/>
                <a:gd name="T15" fmla="*/ 4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6" h="1075">
                  <a:moveTo>
                    <a:pt x="896" y="4"/>
                  </a:moveTo>
                  <a:cubicBezTo>
                    <a:pt x="896" y="5"/>
                    <a:pt x="896" y="6"/>
                    <a:pt x="895" y="7"/>
                  </a:cubicBezTo>
                  <a:cubicBezTo>
                    <a:pt x="7" y="1073"/>
                    <a:pt x="7" y="1073"/>
                    <a:pt x="7" y="1073"/>
                  </a:cubicBezTo>
                  <a:cubicBezTo>
                    <a:pt x="6" y="1075"/>
                    <a:pt x="4" y="1075"/>
                    <a:pt x="2" y="1074"/>
                  </a:cubicBezTo>
                  <a:cubicBezTo>
                    <a:pt x="0" y="1072"/>
                    <a:pt x="0" y="1070"/>
                    <a:pt x="1" y="1068"/>
                  </a:cubicBezTo>
                  <a:cubicBezTo>
                    <a:pt x="889" y="2"/>
                    <a:pt x="889" y="2"/>
                    <a:pt x="889" y="2"/>
                  </a:cubicBezTo>
                  <a:cubicBezTo>
                    <a:pt x="890" y="0"/>
                    <a:pt x="893" y="0"/>
                    <a:pt x="894" y="1"/>
                  </a:cubicBezTo>
                  <a:cubicBezTo>
                    <a:pt x="895" y="2"/>
                    <a:pt x="896" y="3"/>
                    <a:pt x="89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Freeform 191">
              <a:extLst>
                <a:ext uri="{FF2B5EF4-FFF2-40B4-BE49-F238E27FC236}">
                  <a16:creationId xmlns:a16="http://schemas.microsoft.com/office/drawing/2014/main" id="{B0BBB3E1-D5F1-6272-833E-5462DEFE4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9" y="936"/>
              <a:ext cx="659" cy="329"/>
            </a:xfrm>
            <a:custGeom>
              <a:avLst/>
              <a:gdLst>
                <a:gd name="T0" fmla="*/ 1290 w 1290"/>
                <a:gd name="T1" fmla="*/ 634 h 639"/>
                <a:gd name="T2" fmla="*/ 1290 w 1290"/>
                <a:gd name="T3" fmla="*/ 636 h 639"/>
                <a:gd name="T4" fmla="*/ 1285 w 1290"/>
                <a:gd name="T5" fmla="*/ 638 h 639"/>
                <a:gd name="T6" fmla="*/ 127 w 1290"/>
                <a:gd name="T7" fmla="*/ 270 h 639"/>
                <a:gd name="T8" fmla="*/ 125 w 1290"/>
                <a:gd name="T9" fmla="*/ 268 h 639"/>
                <a:gd name="T10" fmla="*/ 1 w 1290"/>
                <a:gd name="T11" fmla="*/ 7 h 639"/>
                <a:gd name="T12" fmla="*/ 3 w 1290"/>
                <a:gd name="T13" fmla="*/ 1 h 639"/>
                <a:gd name="T14" fmla="*/ 9 w 1290"/>
                <a:gd name="T15" fmla="*/ 3 h 639"/>
                <a:gd name="T16" fmla="*/ 131 w 1290"/>
                <a:gd name="T17" fmla="*/ 263 h 639"/>
                <a:gd name="T18" fmla="*/ 1287 w 1290"/>
                <a:gd name="T19" fmla="*/ 631 h 639"/>
                <a:gd name="T20" fmla="*/ 1290 w 1290"/>
                <a:gd name="T21" fmla="*/ 634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0" h="639">
                  <a:moveTo>
                    <a:pt x="1290" y="634"/>
                  </a:moveTo>
                  <a:cubicBezTo>
                    <a:pt x="1290" y="634"/>
                    <a:pt x="1290" y="635"/>
                    <a:pt x="1290" y="636"/>
                  </a:cubicBezTo>
                  <a:cubicBezTo>
                    <a:pt x="1289" y="638"/>
                    <a:pt x="1287" y="639"/>
                    <a:pt x="1285" y="638"/>
                  </a:cubicBezTo>
                  <a:cubicBezTo>
                    <a:pt x="127" y="270"/>
                    <a:pt x="127" y="270"/>
                    <a:pt x="127" y="270"/>
                  </a:cubicBezTo>
                  <a:cubicBezTo>
                    <a:pt x="126" y="270"/>
                    <a:pt x="125" y="269"/>
                    <a:pt x="125" y="26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131" y="263"/>
                    <a:pt x="131" y="263"/>
                    <a:pt x="131" y="263"/>
                  </a:cubicBezTo>
                  <a:cubicBezTo>
                    <a:pt x="1287" y="631"/>
                    <a:pt x="1287" y="631"/>
                    <a:pt x="1287" y="631"/>
                  </a:cubicBezTo>
                  <a:cubicBezTo>
                    <a:pt x="1289" y="631"/>
                    <a:pt x="1290" y="633"/>
                    <a:pt x="1290" y="6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Freeform 192">
              <a:extLst>
                <a:ext uri="{FF2B5EF4-FFF2-40B4-BE49-F238E27FC236}">
                  <a16:creationId xmlns:a16="http://schemas.microsoft.com/office/drawing/2014/main" id="{343B5681-AC09-CFE7-89F9-FD557E58F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0" y="437"/>
              <a:ext cx="459" cy="546"/>
            </a:xfrm>
            <a:custGeom>
              <a:avLst/>
              <a:gdLst>
                <a:gd name="T0" fmla="*/ 899 w 899"/>
                <a:gd name="T1" fmla="*/ 4 h 1060"/>
                <a:gd name="T2" fmla="*/ 898 w 899"/>
                <a:gd name="T3" fmla="*/ 7 h 1060"/>
                <a:gd name="T4" fmla="*/ 8 w 899"/>
                <a:gd name="T5" fmla="*/ 1058 h 1060"/>
                <a:gd name="T6" fmla="*/ 2 w 899"/>
                <a:gd name="T7" fmla="*/ 1059 h 1060"/>
                <a:gd name="T8" fmla="*/ 1 w 899"/>
                <a:gd name="T9" fmla="*/ 1053 h 1060"/>
                <a:gd name="T10" fmla="*/ 891 w 899"/>
                <a:gd name="T11" fmla="*/ 2 h 1060"/>
                <a:gd name="T12" fmla="*/ 897 w 899"/>
                <a:gd name="T13" fmla="*/ 1 h 1060"/>
                <a:gd name="T14" fmla="*/ 899 w 899"/>
                <a:gd name="T15" fmla="*/ 4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9" h="1060">
                  <a:moveTo>
                    <a:pt x="899" y="4"/>
                  </a:moveTo>
                  <a:cubicBezTo>
                    <a:pt x="899" y="5"/>
                    <a:pt x="899" y="6"/>
                    <a:pt x="898" y="7"/>
                  </a:cubicBezTo>
                  <a:cubicBezTo>
                    <a:pt x="8" y="1058"/>
                    <a:pt x="8" y="1058"/>
                    <a:pt x="8" y="1058"/>
                  </a:cubicBezTo>
                  <a:cubicBezTo>
                    <a:pt x="6" y="1060"/>
                    <a:pt x="4" y="1060"/>
                    <a:pt x="2" y="1059"/>
                  </a:cubicBezTo>
                  <a:cubicBezTo>
                    <a:pt x="0" y="1057"/>
                    <a:pt x="0" y="1055"/>
                    <a:pt x="1" y="1053"/>
                  </a:cubicBezTo>
                  <a:cubicBezTo>
                    <a:pt x="891" y="2"/>
                    <a:pt x="891" y="2"/>
                    <a:pt x="891" y="2"/>
                  </a:cubicBezTo>
                  <a:cubicBezTo>
                    <a:pt x="893" y="0"/>
                    <a:pt x="895" y="0"/>
                    <a:pt x="897" y="1"/>
                  </a:cubicBezTo>
                  <a:cubicBezTo>
                    <a:pt x="898" y="2"/>
                    <a:pt x="899" y="3"/>
                    <a:pt x="89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Freeform 193">
              <a:extLst>
                <a:ext uri="{FF2B5EF4-FFF2-40B4-BE49-F238E27FC236}">
                  <a16:creationId xmlns:a16="http://schemas.microsoft.com/office/drawing/2014/main" id="{D68F15E7-C1B9-9CC2-AC6E-DAC8C468A0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29" y="423"/>
              <a:ext cx="985" cy="539"/>
            </a:xfrm>
            <a:custGeom>
              <a:avLst/>
              <a:gdLst>
                <a:gd name="T0" fmla="*/ 1928 w 1928"/>
                <a:gd name="T1" fmla="*/ 208 h 1045"/>
                <a:gd name="T2" fmla="*/ 1928 w 1928"/>
                <a:gd name="T3" fmla="*/ 210 h 1045"/>
                <a:gd name="T4" fmla="*/ 1923 w 1928"/>
                <a:gd name="T5" fmla="*/ 213 h 1045"/>
                <a:gd name="T6" fmla="*/ 897 w 1928"/>
                <a:gd name="T7" fmla="*/ 8 h 1045"/>
                <a:gd name="T8" fmla="*/ 7 w 1928"/>
                <a:gd name="T9" fmla="*/ 1043 h 1045"/>
                <a:gd name="T10" fmla="*/ 2 w 1928"/>
                <a:gd name="T11" fmla="*/ 1044 h 1045"/>
                <a:gd name="T12" fmla="*/ 1 w 1928"/>
                <a:gd name="T13" fmla="*/ 1038 h 1045"/>
                <a:gd name="T14" fmla="*/ 893 w 1928"/>
                <a:gd name="T15" fmla="*/ 1 h 1045"/>
                <a:gd name="T16" fmla="*/ 897 w 1928"/>
                <a:gd name="T17" fmla="*/ 0 h 1045"/>
                <a:gd name="T18" fmla="*/ 1925 w 1928"/>
                <a:gd name="T19" fmla="*/ 205 h 1045"/>
                <a:gd name="T20" fmla="*/ 1928 w 1928"/>
                <a:gd name="T21" fmla="*/ 208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8" h="1045">
                  <a:moveTo>
                    <a:pt x="1928" y="208"/>
                  </a:moveTo>
                  <a:cubicBezTo>
                    <a:pt x="1928" y="209"/>
                    <a:pt x="1928" y="209"/>
                    <a:pt x="1928" y="210"/>
                  </a:cubicBezTo>
                  <a:cubicBezTo>
                    <a:pt x="1927" y="212"/>
                    <a:pt x="1926" y="213"/>
                    <a:pt x="1923" y="213"/>
                  </a:cubicBezTo>
                  <a:cubicBezTo>
                    <a:pt x="897" y="8"/>
                    <a:pt x="897" y="8"/>
                    <a:pt x="897" y="8"/>
                  </a:cubicBezTo>
                  <a:cubicBezTo>
                    <a:pt x="7" y="1043"/>
                    <a:pt x="7" y="1043"/>
                    <a:pt x="7" y="1043"/>
                  </a:cubicBezTo>
                  <a:cubicBezTo>
                    <a:pt x="6" y="1045"/>
                    <a:pt x="3" y="1045"/>
                    <a:pt x="2" y="1044"/>
                  </a:cubicBezTo>
                  <a:cubicBezTo>
                    <a:pt x="0" y="1042"/>
                    <a:pt x="0" y="1040"/>
                    <a:pt x="1" y="1038"/>
                  </a:cubicBezTo>
                  <a:cubicBezTo>
                    <a:pt x="893" y="1"/>
                    <a:pt x="893" y="1"/>
                    <a:pt x="893" y="1"/>
                  </a:cubicBezTo>
                  <a:cubicBezTo>
                    <a:pt x="894" y="0"/>
                    <a:pt x="896" y="0"/>
                    <a:pt x="897" y="0"/>
                  </a:cubicBezTo>
                  <a:cubicBezTo>
                    <a:pt x="1925" y="205"/>
                    <a:pt x="1925" y="205"/>
                    <a:pt x="1925" y="205"/>
                  </a:cubicBezTo>
                  <a:cubicBezTo>
                    <a:pt x="1927" y="205"/>
                    <a:pt x="1928" y="206"/>
                    <a:pt x="1928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Freeform 194">
              <a:extLst>
                <a:ext uri="{FF2B5EF4-FFF2-40B4-BE49-F238E27FC236}">
                  <a16:creationId xmlns:a16="http://schemas.microsoft.com/office/drawing/2014/main" id="{18D5ABCC-A4EE-6311-B7F2-1E8990C910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24" y="983"/>
              <a:ext cx="717" cy="349"/>
            </a:xfrm>
            <a:custGeom>
              <a:avLst/>
              <a:gdLst>
                <a:gd name="T0" fmla="*/ 1404 w 1404"/>
                <a:gd name="T1" fmla="*/ 672 h 677"/>
                <a:gd name="T2" fmla="*/ 1404 w 1404"/>
                <a:gd name="T3" fmla="*/ 674 h 677"/>
                <a:gd name="T4" fmla="*/ 1399 w 1404"/>
                <a:gd name="T5" fmla="*/ 677 h 677"/>
                <a:gd name="T6" fmla="*/ 255 w 1404"/>
                <a:gd name="T7" fmla="*/ 303 h 677"/>
                <a:gd name="T8" fmla="*/ 253 w 1404"/>
                <a:gd name="T9" fmla="*/ 301 h 677"/>
                <a:gd name="T10" fmla="*/ 194 w 1404"/>
                <a:gd name="T11" fmla="*/ 178 h 677"/>
                <a:gd name="T12" fmla="*/ 66 w 1404"/>
                <a:gd name="T13" fmla="*/ 137 h 677"/>
                <a:gd name="T14" fmla="*/ 63 w 1404"/>
                <a:gd name="T15" fmla="*/ 135 h 677"/>
                <a:gd name="T16" fmla="*/ 1 w 1404"/>
                <a:gd name="T17" fmla="*/ 7 h 677"/>
                <a:gd name="T18" fmla="*/ 3 w 1404"/>
                <a:gd name="T19" fmla="*/ 1 h 677"/>
                <a:gd name="T20" fmla="*/ 9 w 1404"/>
                <a:gd name="T21" fmla="*/ 3 h 677"/>
                <a:gd name="T22" fmla="*/ 70 w 1404"/>
                <a:gd name="T23" fmla="*/ 129 h 677"/>
                <a:gd name="T24" fmla="*/ 199 w 1404"/>
                <a:gd name="T25" fmla="*/ 170 h 677"/>
                <a:gd name="T26" fmla="*/ 201 w 1404"/>
                <a:gd name="T27" fmla="*/ 172 h 677"/>
                <a:gd name="T28" fmla="*/ 259 w 1404"/>
                <a:gd name="T29" fmla="*/ 296 h 677"/>
                <a:gd name="T30" fmla="*/ 1401 w 1404"/>
                <a:gd name="T31" fmla="*/ 669 h 677"/>
                <a:gd name="T32" fmla="*/ 1404 w 1404"/>
                <a:gd name="T33" fmla="*/ 6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04" h="677">
                  <a:moveTo>
                    <a:pt x="1404" y="672"/>
                  </a:moveTo>
                  <a:cubicBezTo>
                    <a:pt x="1404" y="673"/>
                    <a:pt x="1404" y="674"/>
                    <a:pt x="1404" y="674"/>
                  </a:cubicBezTo>
                  <a:cubicBezTo>
                    <a:pt x="1404" y="676"/>
                    <a:pt x="1401" y="677"/>
                    <a:pt x="1399" y="677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4" y="302"/>
                    <a:pt x="253" y="302"/>
                    <a:pt x="253" y="301"/>
                  </a:cubicBezTo>
                  <a:cubicBezTo>
                    <a:pt x="194" y="178"/>
                    <a:pt x="194" y="178"/>
                    <a:pt x="194" y="178"/>
                  </a:cubicBezTo>
                  <a:cubicBezTo>
                    <a:pt x="66" y="137"/>
                    <a:pt x="66" y="137"/>
                    <a:pt x="66" y="137"/>
                  </a:cubicBezTo>
                  <a:cubicBezTo>
                    <a:pt x="65" y="136"/>
                    <a:pt x="64" y="136"/>
                    <a:pt x="63" y="13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3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ubicBezTo>
                    <a:pt x="70" y="129"/>
                    <a:pt x="70" y="129"/>
                    <a:pt x="70" y="129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200" y="171"/>
                    <a:pt x="201" y="171"/>
                    <a:pt x="201" y="172"/>
                  </a:cubicBezTo>
                  <a:cubicBezTo>
                    <a:pt x="259" y="296"/>
                    <a:pt x="259" y="296"/>
                    <a:pt x="259" y="296"/>
                  </a:cubicBezTo>
                  <a:cubicBezTo>
                    <a:pt x="1401" y="669"/>
                    <a:pt x="1401" y="669"/>
                    <a:pt x="1401" y="669"/>
                  </a:cubicBezTo>
                  <a:cubicBezTo>
                    <a:pt x="1403" y="670"/>
                    <a:pt x="1404" y="671"/>
                    <a:pt x="1404" y="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195">
              <a:extLst>
                <a:ext uri="{FF2B5EF4-FFF2-40B4-BE49-F238E27FC236}">
                  <a16:creationId xmlns:a16="http://schemas.microsoft.com/office/drawing/2014/main" id="{B264393C-22D5-B8E4-BC58-1FA9ECAF7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9" y="464"/>
              <a:ext cx="1010" cy="477"/>
            </a:xfrm>
            <a:custGeom>
              <a:avLst/>
              <a:gdLst>
                <a:gd name="T0" fmla="*/ 1976 w 1976"/>
                <a:gd name="T1" fmla="*/ 248 h 926"/>
                <a:gd name="T2" fmla="*/ 1976 w 1976"/>
                <a:gd name="T3" fmla="*/ 249 h 926"/>
                <a:gd name="T4" fmla="*/ 1971 w 1976"/>
                <a:gd name="T5" fmla="*/ 252 h 926"/>
                <a:gd name="T6" fmla="*/ 807 w 1976"/>
                <a:gd name="T7" fmla="*/ 9 h 926"/>
                <a:gd name="T8" fmla="*/ 8 w 1976"/>
                <a:gd name="T9" fmla="*/ 925 h 926"/>
                <a:gd name="T10" fmla="*/ 2 w 1976"/>
                <a:gd name="T11" fmla="*/ 925 h 926"/>
                <a:gd name="T12" fmla="*/ 2 w 1976"/>
                <a:gd name="T13" fmla="*/ 919 h 926"/>
                <a:gd name="T14" fmla="*/ 803 w 1976"/>
                <a:gd name="T15" fmla="*/ 2 h 926"/>
                <a:gd name="T16" fmla="*/ 807 w 1976"/>
                <a:gd name="T17" fmla="*/ 0 h 926"/>
                <a:gd name="T18" fmla="*/ 1973 w 1976"/>
                <a:gd name="T19" fmla="*/ 244 h 926"/>
                <a:gd name="T20" fmla="*/ 1976 w 1976"/>
                <a:gd name="T21" fmla="*/ 248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6" h="926">
                  <a:moveTo>
                    <a:pt x="1976" y="248"/>
                  </a:moveTo>
                  <a:cubicBezTo>
                    <a:pt x="1976" y="248"/>
                    <a:pt x="1976" y="248"/>
                    <a:pt x="1976" y="249"/>
                  </a:cubicBezTo>
                  <a:cubicBezTo>
                    <a:pt x="1975" y="251"/>
                    <a:pt x="1973" y="252"/>
                    <a:pt x="1971" y="252"/>
                  </a:cubicBezTo>
                  <a:cubicBezTo>
                    <a:pt x="807" y="9"/>
                    <a:pt x="807" y="9"/>
                    <a:pt x="807" y="9"/>
                  </a:cubicBezTo>
                  <a:cubicBezTo>
                    <a:pt x="8" y="925"/>
                    <a:pt x="8" y="925"/>
                    <a:pt x="8" y="925"/>
                  </a:cubicBezTo>
                  <a:cubicBezTo>
                    <a:pt x="6" y="926"/>
                    <a:pt x="4" y="926"/>
                    <a:pt x="2" y="925"/>
                  </a:cubicBezTo>
                  <a:cubicBezTo>
                    <a:pt x="0" y="923"/>
                    <a:pt x="1" y="921"/>
                    <a:pt x="2" y="919"/>
                  </a:cubicBezTo>
                  <a:cubicBezTo>
                    <a:pt x="803" y="2"/>
                    <a:pt x="803" y="2"/>
                    <a:pt x="803" y="2"/>
                  </a:cubicBezTo>
                  <a:cubicBezTo>
                    <a:pt x="805" y="1"/>
                    <a:pt x="806" y="0"/>
                    <a:pt x="807" y="0"/>
                  </a:cubicBezTo>
                  <a:cubicBezTo>
                    <a:pt x="1973" y="244"/>
                    <a:pt x="1973" y="244"/>
                    <a:pt x="1973" y="244"/>
                  </a:cubicBezTo>
                  <a:cubicBezTo>
                    <a:pt x="1974" y="244"/>
                    <a:pt x="1976" y="246"/>
                    <a:pt x="1976" y="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196">
              <a:extLst>
                <a:ext uri="{FF2B5EF4-FFF2-40B4-BE49-F238E27FC236}">
                  <a16:creationId xmlns:a16="http://schemas.microsoft.com/office/drawing/2014/main" id="{094E4F6B-9C8F-B7C0-116A-14B0DA6FDE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56" y="1049"/>
              <a:ext cx="708" cy="348"/>
            </a:xfrm>
            <a:custGeom>
              <a:avLst/>
              <a:gdLst>
                <a:gd name="T0" fmla="*/ 1386 w 1386"/>
                <a:gd name="T1" fmla="*/ 672 h 676"/>
                <a:gd name="T2" fmla="*/ 1386 w 1386"/>
                <a:gd name="T3" fmla="*/ 673 h 676"/>
                <a:gd name="T4" fmla="*/ 1381 w 1386"/>
                <a:gd name="T5" fmla="*/ 676 h 676"/>
                <a:gd name="T6" fmla="*/ 250 w 1386"/>
                <a:gd name="T7" fmla="*/ 296 h 676"/>
                <a:gd name="T8" fmla="*/ 248 w 1386"/>
                <a:gd name="T9" fmla="*/ 294 h 676"/>
                <a:gd name="T10" fmla="*/ 191 w 1386"/>
                <a:gd name="T11" fmla="*/ 175 h 676"/>
                <a:gd name="T12" fmla="*/ 63 w 1386"/>
                <a:gd name="T13" fmla="*/ 133 h 676"/>
                <a:gd name="T14" fmla="*/ 61 w 1386"/>
                <a:gd name="T15" fmla="*/ 131 h 676"/>
                <a:gd name="T16" fmla="*/ 1 w 1386"/>
                <a:gd name="T17" fmla="*/ 7 h 676"/>
                <a:gd name="T18" fmla="*/ 3 w 1386"/>
                <a:gd name="T19" fmla="*/ 1 h 676"/>
                <a:gd name="T20" fmla="*/ 8 w 1386"/>
                <a:gd name="T21" fmla="*/ 3 h 676"/>
                <a:gd name="T22" fmla="*/ 68 w 1386"/>
                <a:gd name="T23" fmla="*/ 126 h 676"/>
                <a:gd name="T24" fmla="*/ 196 w 1386"/>
                <a:gd name="T25" fmla="*/ 168 h 676"/>
                <a:gd name="T26" fmla="*/ 198 w 1386"/>
                <a:gd name="T27" fmla="*/ 170 h 676"/>
                <a:gd name="T28" fmla="*/ 254 w 1386"/>
                <a:gd name="T29" fmla="*/ 289 h 676"/>
                <a:gd name="T30" fmla="*/ 1384 w 1386"/>
                <a:gd name="T31" fmla="*/ 668 h 676"/>
                <a:gd name="T32" fmla="*/ 1386 w 1386"/>
                <a:gd name="T33" fmla="*/ 672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86" h="676">
                  <a:moveTo>
                    <a:pt x="1386" y="672"/>
                  </a:moveTo>
                  <a:cubicBezTo>
                    <a:pt x="1386" y="672"/>
                    <a:pt x="1386" y="673"/>
                    <a:pt x="1386" y="673"/>
                  </a:cubicBezTo>
                  <a:cubicBezTo>
                    <a:pt x="1385" y="675"/>
                    <a:pt x="1383" y="676"/>
                    <a:pt x="1381" y="676"/>
                  </a:cubicBezTo>
                  <a:cubicBezTo>
                    <a:pt x="250" y="296"/>
                    <a:pt x="250" y="296"/>
                    <a:pt x="250" y="296"/>
                  </a:cubicBezTo>
                  <a:cubicBezTo>
                    <a:pt x="249" y="296"/>
                    <a:pt x="248" y="295"/>
                    <a:pt x="248" y="294"/>
                  </a:cubicBezTo>
                  <a:cubicBezTo>
                    <a:pt x="191" y="175"/>
                    <a:pt x="191" y="175"/>
                    <a:pt x="191" y="175"/>
                  </a:cubicBezTo>
                  <a:cubicBezTo>
                    <a:pt x="63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196" y="168"/>
                    <a:pt x="196" y="168"/>
                    <a:pt x="196" y="168"/>
                  </a:cubicBezTo>
                  <a:cubicBezTo>
                    <a:pt x="196" y="168"/>
                    <a:pt x="197" y="169"/>
                    <a:pt x="198" y="170"/>
                  </a:cubicBezTo>
                  <a:cubicBezTo>
                    <a:pt x="254" y="289"/>
                    <a:pt x="254" y="289"/>
                    <a:pt x="254" y="289"/>
                  </a:cubicBezTo>
                  <a:cubicBezTo>
                    <a:pt x="1384" y="668"/>
                    <a:pt x="1384" y="668"/>
                    <a:pt x="1384" y="668"/>
                  </a:cubicBezTo>
                  <a:cubicBezTo>
                    <a:pt x="1385" y="669"/>
                    <a:pt x="1386" y="670"/>
                    <a:pt x="1386" y="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5" name="Freeform 197">
              <a:extLst>
                <a:ext uri="{FF2B5EF4-FFF2-40B4-BE49-F238E27FC236}">
                  <a16:creationId xmlns:a16="http://schemas.microsoft.com/office/drawing/2014/main" id="{EBE2E73C-B356-E522-651C-E1F6ADC9B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504"/>
              <a:ext cx="1031" cy="416"/>
            </a:xfrm>
            <a:custGeom>
              <a:avLst/>
              <a:gdLst>
                <a:gd name="T0" fmla="*/ 2018 w 2018"/>
                <a:gd name="T1" fmla="*/ 288 h 807"/>
                <a:gd name="T2" fmla="*/ 2018 w 2018"/>
                <a:gd name="T3" fmla="*/ 289 h 807"/>
                <a:gd name="T4" fmla="*/ 2013 w 2018"/>
                <a:gd name="T5" fmla="*/ 292 h 807"/>
                <a:gd name="T6" fmla="*/ 714 w 2018"/>
                <a:gd name="T7" fmla="*/ 8 h 807"/>
                <a:gd name="T8" fmla="*/ 8 w 2018"/>
                <a:gd name="T9" fmla="*/ 806 h 807"/>
                <a:gd name="T10" fmla="*/ 2 w 2018"/>
                <a:gd name="T11" fmla="*/ 806 h 807"/>
                <a:gd name="T12" fmla="*/ 2 w 2018"/>
                <a:gd name="T13" fmla="*/ 800 h 807"/>
                <a:gd name="T14" fmla="*/ 710 w 2018"/>
                <a:gd name="T15" fmla="*/ 1 h 807"/>
                <a:gd name="T16" fmla="*/ 714 w 2018"/>
                <a:gd name="T17" fmla="*/ 0 h 807"/>
                <a:gd name="T18" fmla="*/ 2015 w 2018"/>
                <a:gd name="T19" fmla="*/ 285 h 807"/>
                <a:gd name="T20" fmla="*/ 2018 w 2018"/>
                <a:gd name="T21" fmla="*/ 288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8" h="807">
                  <a:moveTo>
                    <a:pt x="2018" y="288"/>
                  </a:moveTo>
                  <a:cubicBezTo>
                    <a:pt x="2018" y="289"/>
                    <a:pt x="2018" y="289"/>
                    <a:pt x="2018" y="289"/>
                  </a:cubicBezTo>
                  <a:cubicBezTo>
                    <a:pt x="2017" y="292"/>
                    <a:pt x="2015" y="293"/>
                    <a:pt x="2013" y="292"/>
                  </a:cubicBezTo>
                  <a:cubicBezTo>
                    <a:pt x="714" y="8"/>
                    <a:pt x="714" y="8"/>
                    <a:pt x="714" y="8"/>
                  </a:cubicBezTo>
                  <a:cubicBezTo>
                    <a:pt x="8" y="806"/>
                    <a:pt x="8" y="806"/>
                    <a:pt x="8" y="806"/>
                  </a:cubicBezTo>
                  <a:cubicBezTo>
                    <a:pt x="6" y="807"/>
                    <a:pt x="4" y="807"/>
                    <a:pt x="2" y="806"/>
                  </a:cubicBezTo>
                  <a:cubicBezTo>
                    <a:pt x="0" y="804"/>
                    <a:pt x="0" y="802"/>
                    <a:pt x="2" y="800"/>
                  </a:cubicBezTo>
                  <a:cubicBezTo>
                    <a:pt x="710" y="1"/>
                    <a:pt x="710" y="1"/>
                    <a:pt x="710" y="1"/>
                  </a:cubicBezTo>
                  <a:cubicBezTo>
                    <a:pt x="712" y="0"/>
                    <a:pt x="713" y="0"/>
                    <a:pt x="714" y="0"/>
                  </a:cubicBezTo>
                  <a:cubicBezTo>
                    <a:pt x="2015" y="285"/>
                    <a:pt x="2015" y="285"/>
                    <a:pt x="2015" y="285"/>
                  </a:cubicBezTo>
                  <a:cubicBezTo>
                    <a:pt x="2017" y="285"/>
                    <a:pt x="2018" y="287"/>
                    <a:pt x="2018" y="2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6" name="Freeform 198">
              <a:extLst>
                <a:ext uri="{FF2B5EF4-FFF2-40B4-BE49-F238E27FC236}">
                  <a16:creationId xmlns:a16="http://schemas.microsoft.com/office/drawing/2014/main" id="{F3194391-15CF-8772-77C1-416CC74B8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29" y="957"/>
              <a:ext cx="657" cy="504"/>
            </a:xfrm>
            <a:custGeom>
              <a:avLst/>
              <a:gdLst>
                <a:gd name="T0" fmla="*/ 1285 w 1285"/>
                <a:gd name="T1" fmla="*/ 972 h 977"/>
                <a:gd name="T2" fmla="*/ 1285 w 1285"/>
                <a:gd name="T3" fmla="*/ 974 h 977"/>
                <a:gd name="T4" fmla="*/ 1280 w 1285"/>
                <a:gd name="T5" fmla="*/ 976 h 977"/>
                <a:gd name="T6" fmla="*/ 291 w 1285"/>
                <a:gd name="T7" fmla="*/ 636 h 977"/>
                <a:gd name="T8" fmla="*/ 289 w 1285"/>
                <a:gd name="T9" fmla="*/ 634 h 977"/>
                <a:gd name="T10" fmla="*/ 1 w 1285"/>
                <a:gd name="T11" fmla="*/ 7 h 977"/>
                <a:gd name="T12" fmla="*/ 3 w 1285"/>
                <a:gd name="T13" fmla="*/ 1 h 977"/>
                <a:gd name="T14" fmla="*/ 8 w 1285"/>
                <a:gd name="T15" fmla="*/ 3 h 977"/>
                <a:gd name="T16" fmla="*/ 295 w 1285"/>
                <a:gd name="T17" fmla="*/ 629 h 977"/>
                <a:gd name="T18" fmla="*/ 1282 w 1285"/>
                <a:gd name="T19" fmla="*/ 969 h 977"/>
                <a:gd name="T20" fmla="*/ 1285 w 1285"/>
                <a:gd name="T21" fmla="*/ 972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5" h="977">
                  <a:moveTo>
                    <a:pt x="1285" y="972"/>
                  </a:moveTo>
                  <a:cubicBezTo>
                    <a:pt x="1285" y="972"/>
                    <a:pt x="1285" y="973"/>
                    <a:pt x="1285" y="974"/>
                  </a:cubicBezTo>
                  <a:cubicBezTo>
                    <a:pt x="1284" y="976"/>
                    <a:pt x="1282" y="977"/>
                    <a:pt x="1280" y="976"/>
                  </a:cubicBezTo>
                  <a:cubicBezTo>
                    <a:pt x="291" y="636"/>
                    <a:pt x="291" y="636"/>
                    <a:pt x="291" y="636"/>
                  </a:cubicBezTo>
                  <a:cubicBezTo>
                    <a:pt x="290" y="636"/>
                    <a:pt x="290" y="635"/>
                    <a:pt x="289" y="63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295" y="629"/>
                    <a:pt x="295" y="629"/>
                    <a:pt x="295" y="629"/>
                  </a:cubicBezTo>
                  <a:cubicBezTo>
                    <a:pt x="1282" y="969"/>
                    <a:pt x="1282" y="969"/>
                    <a:pt x="1282" y="969"/>
                  </a:cubicBezTo>
                  <a:cubicBezTo>
                    <a:pt x="1284" y="969"/>
                    <a:pt x="1285" y="970"/>
                    <a:pt x="1285" y="9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7" name="Freeform 199">
              <a:extLst>
                <a:ext uri="{FF2B5EF4-FFF2-40B4-BE49-F238E27FC236}">
                  <a16:creationId xmlns:a16="http://schemas.microsoft.com/office/drawing/2014/main" id="{71119A3B-1CA0-F6BD-6805-33981A671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0" y="978"/>
              <a:ext cx="607" cy="543"/>
            </a:xfrm>
            <a:custGeom>
              <a:avLst/>
              <a:gdLst>
                <a:gd name="T0" fmla="*/ 1187 w 1187"/>
                <a:gd name="T1" fmla="*/ 1049 h 1054"/>
                <a:gd name="T2" fmla="*/ 1187 w 1187"/>
                <a:gd name="T3" fmla="*/ 1051 h 1054"/>
                <a:gd name="T4" fmla="*/ 1182 w 1187"/>
                <a:gd name="T5" fmla="*/ 1053 h 1054"/>
                <a:gd name="T6" fmla="*/ 336 w 1187"/>
                <a:gd name="T7" fmla="*/ 756 h 1054"/>
                <a:gd name="T8" fmla="*/ 333 w 1187"/>
                <a:gd name="T9" fmla="*/ 753 h 1054"/>
                <a:gd name="T10" fmla="*/ 1 w 1187"/>
                <a:gd name="T11" fmla="*/ 7 h 1054"/>
                <a:gd name="T12" fmla="*/ 4 w 1187"/>
                <a:gd name="T13" fmla="*/ 1 h 1054"/>
                <a:gd name="T14" fmla="*/ 9 w 1187"/>
                <a:gd name="T15" fmla="*/ 4 h 1054"/>
                <a:gd name="T16" fmla="*/ 341 w 1187"/>
                <a:gd name="T17" fmla="*/ 749 h 1054"/>
                <a:gd name="T18" fmla="*/ 1184 w 1187"/>
                <a:gd name="T19" fmla="*/ 1046 h 1054"/>
                <a:gd name="T20" fmla="*/ 1187 w 1187"/>
                <a:gd name="T21" fmla="*/ 1049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87" h="1054">
                  <a:moveTo>
                    <a:pt x="1187" y="1049"/>
                  </a:moveTo>
                  <a:cubicBezTo>
                    <a:pt x="1187" y="1049"/>
                    <a:pt x="1187" y="1050"/>
                    <a:pt x="1187" y="1051"/>
                  </a:cubicBezTo>
                  <a:cubicBezTo>
                    <a:pt x="1186" y="1053"/>
                    <a:pt x="1184" y="1054"/>
                    <a:pt x="1182" y="1053"/>
                  </a:cubicBezTo>
                  <a:cubicBezTo>
                    <a:pt x="336" y="756"/>
                    <a:pt x="336" y="756"/>
                    <a:pt x="336" y="756"/>
                  </a:cubicBezTo>
                  <a:cubicBezTo>
                    <a:pt x="335" y="755"/>
                    <a:pt x="334" y="755"/>
                    <a:pt x="333" y="75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4" y="1"/>
                  </a:cubicBezTo>
                  <a:cubicBezTo>
                    <a:pt x="6" y="0"/>
                    <a:pt x="8" y="1"/>
                    <a:pt x="9" y="4"/>
                  </a:cubicBezTo>
                  <a:cubicBezTo>
                    <a:pt x="341" y="749"/>
                    <a:pt x="341" y="749"/>
                    <a:pt x="341" y="749"/>
                  </a:cubicBezTo>
                  <a:cubicBezTo>
                    <a:pt x="1184" y="1046"/>
                    <a:pt x="1184" y="1046"/>
                    <a:pt x="1184" y="1046"/>
                  </a:cubicBezTo>
                  <a:cubicBezTo>
                    <a:pt x="1186" y="1046"/>
                    <a:pt x="1187" y="1048"/>
                    <a:pt x="1187" y="10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8" name="Freeform 200">
              <a:extLst>
                <a:ext uri="{FF2B5EF4-FFF2-40B4-BE49-F238E27FC236}">
                  <a16:creationId xmlns:a16="http://schemas.microsoft.com/office/drawing/2014/main" id="{9F4B8C90-A3D1-D5FF-C3A6-525D663E5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8" y="1024"/>
              <a:ext cx="479" cy="556"/>
            </a:xfrm>
            <a:custGeom>
              <a:avLst/>
              <a:gdLst>
                <a:gd name="T0" fmla="*/ 938 w 938"/>
                <a:gd name="T1" fmla="*/ 1075 h 1080"/>
                <a:gd name="T2" fmla="*/ 938 w 938"/>
                <a:gd name="T3" fmla="*/ 1077 h 1080"/>
                <a:gd name="T4" fmla="*/ 933 w 938"/>
                <a:gd name="T5" fmla="*/ 1080 h 1080"/>
                <a:gd name="T6" fmla="*/ 363 w 938"/>
                <a:gd name="T7" fmla="*/ 876 h 1080"/>
                <a:gd name="T8" fmla="*/ 361 w 938"/>
                <a:gd name="T9" fmla="*/ 873 h 1080"/>
                <a:gd name="T10" fmla="*/ 1 w 938"/>
                <a:gd name="T11" fmla="*/ 6 h 1080"/>
                <a:gd name="T12" fmla="*/ 3 w 938"/>
                <a:gd name="T13" fmla="*/ 1 h 1080"/>
                <a:gd name="T14" fmla="*/ 8 w 938"/>
                <a:gd name="T15" fmla="*/ 3 h 1080"/>
                <a:gd name="T16" fmla="*/ 367 w 938"/>
                <a:gd name="T17" fmla="*/ 869 h 1080"/>
                <a:gd name="T18" fmla="*/ 935 w 938"/>
                <a:gd name="T19" fmla="*/ 1072 h 1080"/>
                <a:gd name="T20" fmla="*/ 938 w 938"/>
                <a:gd name="T21" fmla="*/ 1075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8" h="1080">
                  <a:moveTo>
                    <a:pt x="938" y="1075"/>
                  </a:moveTo>
                  <a:cubicBezTo>
                    <a:pt x="938" y="1076"/>
                    <a:pt x="938" y="1077"/>
                    <a:pt x="938" y="1077"/>
                  </a:cubicBezTo>
                  <a:cubicBezTo>
                    <a:pt x="937" y="1079"/>
                    <a:pt x="935" y="1080"/>
                    <a:pt x="933" y="1080"/>
                  </a:cubicBezTo>
                  <a:cubicBezTo>
                    <a:pt x="363" y="876"/>
                    <a:pt x="363" y="876"/>
                    <a:pt x="363" y="876"/>
                  </a:cubicBezTo>
                  <a:cubicBezTo>
                    <a:pt x="362" y="875"/>
                    <a:pt x="361" y="874"/>
                    <a:pt x="361" y="87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367" y="869"/>
                    <a:pt x="367" y="869"/>
                    <a:pt x="367" y="869"/>
                  </a:cubicBezTo>
                  <a:cubicBezTo>
                    <a:pt x="935" y="1072"/>
                    <a:pt x="935" y="1072"/>
                    <a:pt x="935" y="1072"/>
                  </a:cubicBezTo>
                  <a:cubicBezTo>
                    <a:pt x="937" y="1073"/>
                    <a:pt x="938" y="1074"/>
                    <a:pt x="938" y="10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9" name="Freeform 201">
              <a:extLst>
                <a:ext uri="{FF2B5EF4-FFF2-40B4-BE49-F238E27FC236}">
                  <a16:creationId xmlns:a16="http://schemas.microsoft.com/office/drawing/2014/main" id="{A32FE121-9542-D2E6-F2C2-395C5C9F6D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03" y="1070"/>
              <a:ext cx="344" cy="567"/>
            </a:xfrm>
            <a:custGeom>
              <a:avLst/>
              <a:gdLst>
                <a:gd name="T0" fmla="*/ 673 w 673"/>
                <a:gd name="T1" fmla="*/ 1096 h 1101"/>
                <a:gd name="T2" fmla="*/ 672 w 673"/>
                <a:gd name="T3" fmla="*/ 1098 h 1101"/>
                <a:gd name="T4" fmla="*/ 668 w 673"/>
                <a:gd name="T5" fmla="*/ 1100 h 1101"/>
                <a:gd name="T6" fmla="*/ 380 w 673"/>
                <a:gd name="T7" fmla="*/ 995 h 1101"/>
                <a:gd name="T8" fmla="*/ 378 w 673"/>
                <a:gd name="T9" fmla="*/ 993 h 1101"/>
                <a:gd name="T10" fmla="*/ 0 w 673"/>
                <a:gd name="T11" fmla="*/ 6 h 1101"/>
                <a:gd name="T12" fmla="*/ 2 w 673"/>
                <a:gd name="T13" fmla="*/ 1 h 1101"/>
                <a:gd name="T14" fmla="*/ 7 w 673"/>
                <a:gd name="T15" fmla="*/ 3 h 1101"/>
                <a:gd name="T16" fmla="*/ 384 w 673"/>
                <a:gd name="T17" fmla="*/ 989 h 1101"/>
                <a:gd name="T18" fmla="*/ 670 w 673"/>
                <a:gd name="T19" fmla="*/ 1093 h 1101"/>
                <a:gd name="T20" fmla="*/ 673 w 673"/>
                <a:gd name="T21" fmla="*/ 109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3" h="1101">
                  <a:moveTo>
                    <a:pt x="673" y="1096"/>
                  </a:moveTo>
                  <a:cubicBezTo>
                    <a:pt x="673" y="1097"/>
                    <a:pt x="673" y="1098"/>
                    <a:pt x="672" y="1098"/>
                  </a:cubicBezTo>
                  <a:cubicBezTo>
                    <a:pt x="672" y="1100"/>
                    <a:pt x="669" y="1101"/>
                    <a:pt x="668" y="1100"/>
                  </a:cubicBezTo>
                  <a:cubicBezTo>
                    <a:pt x="380" y="995"/>
                    <a:pt x="380" y="995"/>
                    <a:pt x="380" y="995"/>
                  </a:cubicBezTo>
                  <a:cubicBezTo>
                    <a:pt x="379" y="995"/>
                    <a:pt x="378" y="994"/>
                    <a:pt x="378" y="99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1"/>
                    <a:pt x="2" y="1"/>
                  </a:cubicBezTo>
                  <a:cubicBezTo>
                    <a:pt x="4" y="0"/>
                    <a:pt x="7" y="1"/>
                    <a:pt x="7" y="3"/>
                  </a:cubicBezTo>
                  <a:cubicBezTo>
                    <a:pt x="384" y="989"/>
                    <a:pt x="384" y="989"/>
                    <a:pt x="384" y="989"/>
                  </a:cubicBezTo>
                  <a:cubicBezTo>
                    <a:pt x="670" y="1093"/>
                    <a:pt x="670" y="1093"/>
                    <a:pt x="670" y="1093"/>
                  </a:cubicBezTo>
                  <a:cubicBezTo>
                    <a:pt x="672" y="1094"/>
                    <a:pt x="673" y="1095"/>
                    <a:pt x="673" y="10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0" name="Freeform 202">
              <a:extLst>
                <a:ext uri="{FF2B5EF4-FFF2-40B4-BE49-F238E27FC236}">
                  <a16:creationId xmlns:a16="http://schemas.microsoft.com/office/drawing/2014/main" id="{2AF91E0F-2E5A-D404-5F32-D917B6406E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91" y="915"/>
              <a:ext cx="875" cy="778"/>
            </a:xfrm>
            <a:custGeom>
              <a:avLst/>
              <a:gdLst>
                <a:gd name="T0" fmla="*/ 1712 w 1712"/>
                <a:gd name="T1" fmla="*/ 1504 h 1510"/>
                <a:gd name="T2" fmla="*/ 1712 w 1712"/>
                <a:gd name="T3" fmla="*/ 1507 h 1510"/>
                <a:gd name="T4" fmla="*/ 1707 w 1712"/>
                <a:gd name="T5" fmla="*/ 1509 h 1510"/>
                <a:gd name="T6" fmla="*/ 1563 w 1712"/>
                <a:gd name="T7" fmla="*/ 1455 h 1510"/>
                <a:gd name="T8" fmla="*/ 1561 w 1712"/>
                <a:gd name="T9" fmla="*/ 1452 h 1510"/>
                <a:gd name="T10" fmla="*/ 1159 w 1712"/>
                <a:gd name="T11" fmla="*/ 355 h 1510"/>
                <a:gd name="T12" fmla="*/ 3 w 1712"/>
                <a:gd name="T13" fmla="*/ 8 h 1510"/>
                <a:gd name="T14" fmla="*/ 1 w 1712"/>
                <a:gd name="T15" fmla="*/ 3 h 1510"/>
                <a:gd name="T16" fmla="*/ 6 w 1712"/>
                <a:gd name="T17" fmla="*/ 1 h 1510"/>
                <a:gd name="T18" fmla="*/ 1164 w 1712"/>
                <a:gd name="T19" fmla="*/ 348 h 1510"/>
                <a:gd name="T20" fmla="*/ 1166 w 1712"/>
                <a:gd name="T21" fmla="*/ 351 h 1510"/>
                <a:gd name="T22" fmla="*/ 1568 w 1712"/>
                <a:gd name="T23" fmla="*/ 1448 h 1510"/>
                <a:gd name="T24" fmla="*/ 1709 w 1712"/>
                <a:gd name="T25" fmla="*/ 1501 h 1510"/>
                <a:gd name="T26" fmla="*/ 1712 w 1712"/>
                <a:gd name="T27" fmla="*/ 1504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12" h="1510">
                  <a:moveTo>
                    <a:pt x="1712" y="1504"/>
                  </a:moveTo>
                  <a:cubicBezTo>
                    <a:pt x="1712" y="1505"/>
                    <a:pt x="1712" y="1506"/>
                    <a:pt x="1712" y="1507"/>
                  </a:cubicBezTo>
                  <a:cubicBezTo>
                    <a:pt x="1711" y="1509"/>
                    <a:pt x="1709" y="1510"/>
                    <a:pt x="1707" y="1509"/>
                  </a:cubicBezTo>
                  <a:cubicBezTo>
                    <a:pt x="1563" y="1455"/>
                    <a:pt x="1563" y="1455"/>
                    <a:pt x="1563" y="1455"/>
                  </a:cubicBezTo>
                  <a:cubicBezTo>
                    <a:pt x="1562" y="1455"/>
                    <a:pt x="1561" y="1454"/>
                    <a:pt x="1561" y="1452"/>
                  </a:cubicBezTo>
                  <a:cubicBezTo>
                    <a:pt x="1159" y="355"/>
                    <a:pt x="1159" y="355"/>
                    <a:pt x="1159" y="35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1" y="3"/>
                  </a:cubicBezTo>
                  <a:cubicBezTo>
                    <a:pt x="1" y="1"/>
                    <a:pt x="4" y="0"/>
                    <a:pt x="6" y="1"/>
                  </a:cubicBezTo>
                  <a:cubicBezTo>
                    <a:pt x="1164" y="348"/>
                    <a:pt x="1164" y="348"/>
                    <a:pt x="1164" y="348"/>
                  </a:cubicBezTo>
                  <a:cubicBezTo>
                    <a:pt x="1165" y="348"/>
                    <a:pt x="1166" y="350"/>
                    <a:pt x="1166" y="351"/>
                  </a:cubicBezTo>
                  <a:cubicBezTo>
                    <a:pt x="1568" y="1448"/>
                    <a:pt x="1568" y="1448"/>
                    <a:pt x="1568" y="1448"/>
                  </a:cubicBezTo>
                  <a:cubicBezTo>
                    <a:pt x="1709" y="1501"/>
                    <a:pt x="1709" y="1501"/>
                    <a:pt x="1709" y="1501"/>
                  </a:cubicBezTo>
                  <a:cubicBezTo>
                    <a:pt x="1711" y="1502"/>
                    <a:pt x="1712" y="1503"/>
                    <a:pt x="1712" y="15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1" name="Freeform 203">
              <a:extLst>
                <a:ext uri="{FF2B5EF4-FFF2-40B4-BE49-F238E27FC236}">
                  <a16:creationId xmlns:a16="http://schemas.microsoft.com/office/drawing/2014/main" id="{FAF48E4C-7DD7-9A28-2C93-C59D8DEDD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4" y="1047"/>
              <a:ext cx="369" cy="619"/>
            </a:xfrm>
            <a:custGeom>
              <a:avLst/>
              <a:gdLst>
                <a:gd name="T0" fmla="*/ 721 w 721"/>
                <a:gd name="T1" fmla="*/ 1196 h 1201"/>
                <a:gd name="T2" fmla="*/ 721 w 721"/>
                <a:gd name="T3" fmla="*/ 1198 h 1201"/>
                <a:gd name="T4" fmla="*/ 716 w 721"/>
                <a:gd name="T5" fmla="*/ 1200 h 1201"/>
                <a:gd name="T6" fmla="*/ 575 w 721"/>
                <a:gd name="T7" fmla="*/ 1148 h 1201"/>
                <a:gd name="T8" fmla="*/ 573 w 721"/>
                <a:gd name="T9" fmla="*/ 1145 h 1201"/>
                <a:gd name="T10" fmla="*/ 532 w 721"/>
                <a:gd name="T11" fmla="*/ 1040 h 1201"/>
                <a:gd name="T12" fmla="*/ 395 w 721"/>
                <a:gd name="T13" fmla="*/ 990 h 1201"/>
                <a:gd name="T14" fmla="*/ 392 w 721"/>
                <a:gd name="T15" fmla="*/ 988 h 1201"/>
                <a:gd name="T16" fmla="*/ 0 w 721"/>
                <a:gd name="T17" fmla="*/ 6 h 1201"/>
                <a:gd name="T18" fmla="*/ 3 w 721"/>
                <a:gd name="T19" fmla="*/ 1 h 1201"/>
                <a:gd name="T20" fmla="*/ 8 w 721"/>
                <a:gd name="T21" fmla="*/ 3 h 1201"/>
                <a:gd name="T22" fmla="*/ 399 w 721"/>
                <a:gd name="T23" fmla="*/ 983 h 1201"/>
                <a:gd name="T24" fmla="*/ 537 w 721"/>
                <a:gd name="T25" fmla="*/ 1033 h 1201"/>
                <a:gd name="T26" fmla="*/ 539 w 721"/>
                <a:gd name="T27" fmla="*/ 1035 h 1201"/>
                <a:gd name="T28" fmla="*/ 579 w 721"/>
                <a:gd name="T29" fmla="*/ 1141 h 1201"/>
                <a:gd name="T30" fmla="*/ 718 w 721"/>
                <a:gd name="T31" fmla="*/ 1192 h 1201"/>
                <a:gd name="T32" fmla="*/ 721 w 721"/>
                <a:gd name="T33" fmla="*/ 1196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1" h="1201">
                  <a:moveTo>
                    <a:pt x="721" y="1196"/>
                  </a:moveTo>
                  <a:cubicBezTo>
                    <a:pt x="721" y="1197"/>
                    <a:pt x="721" y="1197"/>
                    <a:pt x="721" y="1198"/>
                  </a:cubicBezTo>
                  <a:cubicBezTo>
                    <a:pt x="720" y="1200"/>
                    <a:pt x="717" y="1201"/>
                    <a:pt x="716" y="1200"/>
                  </a:cubicBezTo>
                  <a:cubicBezTo>
                    <a:pt x="575" y="1148"/>
                    <a:pt x="575" y="1148"/>
                    <a:pt x="575" y="1148"/>
                  </a:cubicBezTo>
                  <a:cubicBezTo>
                    <a:pt x="574" y="1147"/>
                    <a:pt x="573" y="1146"/>
                    <a:pt x="573" y="1145"/>
                  </a:cubicBezTo>
                  <a:cubicBezTo>
                    <a:pt x="532" y="1040"/>
                    <a:pt x="532" y="1040"/>
                    <a:pt x="532" y="1040"/>
                  </a:cubicBezTo>
                  <a:cubicBezTo>
                    <a:pt x="395" y="990"/>
                    <a:pt x="395" y="990"/>
                    <a:pt x="395" y="990"/>
                  </a:cubicBezTo>
                  <a:cubicBezTo>
                    <a:pt x="393" y="989"/>
                    <a:pt x="393" y="988"/>
                    <a:pt x="392" y="98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399" y="983"/>
                    <a:pt x="399" y="983"/>
                    <a:pt x="399" y="983"/>
                  </a:cubicBezTo>
                  <a:cubicBezTo>
                    <a:pt x="537" y="1033"/>
                    <a:pt x="537" y="1033"/>
                    <a:pt x="537" y="1033"/>
                  </a:cubicBezTo>
                  <a:cubicBezTo>
                    <a:pt x="538" y="1033"/>
                    <a:pt x="538" y="1035"/>
                    <a:pt x="539" y="1035"/>
                  </a:cubicBezTo>
                  <a:cubicBezTo>
                    <a:pt x="579" y="1141"/>
                    <a:pt x="579" y="1141"/>
                    <a:pt x="579" y="1141"/>
                  </a:cubicBezTo>
                  <a:cubicBezTo>
                    <a:pt x="718" y="1192"/>
                    <a:pt x="718" y="1192"/>
                    <a:pt x="718" y="1192"/>
                  </a:cubicBezTo>
                  <a:cubicBezTo>
                    <a:pt x="720" y="1193"/>
                    <a:pt x="721" y="1195"/>
                    <a:pt x="721" y="1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2" name="Freeform 204">
              <a:extLst>
                <a:ext uri="{FF2B5EF4-FFF2-40B4-BE49-F238E27FC236}">
                  <a16:creationId xmlns:a16="http://schemas.microsoft.com/office/drawing/2014/main" id="{21E04C90-8238-CD2A-9F74-0796E0857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3" y="1001"/>
              <a:ext cx="448" cy="638"/>
            </a:xfrm>
            <a:custGeom>
              <a:avLst/>
              <a:gdLst>
                <a:gd name="T0" fmla="*/ 876 w 876"/>
                <a:gd name="T1" fmla="*/ 1233 h 1238"/>
                <a:gd name="T2" fmla="*/ 876 w 876"/>
                <a:gd name="T3" fmla="*/ 1235 h 1238"/>
                <a:gd name="T4" fmla="*/ 871 w 876"/>
                <a:gd name="T5" fmla="*/ 1237 h 1238"/>
                <a:gd name="T6" fmla="*/ 733 w 876"/>
                <a:gd name="T7" fmla="*/ 1185 h 1238"/>
                <a:gd name="T8" fmla="*/ 731 w 876"/>
                <a:gd name="T9" fmla="*/ 1183 h 1238"/>
                <a:gd name="T10" fmla="*/ 689 w 876"/>
                <a:gd name="T11" fmla="*/ 1078 h 1238"/>
                <a:gd name="T12" fmla="*/ 554 w 876"/>
                <a:gd name="T13" fmla="*/ 1029 h 1238"/>
                <a:gd name="T14" fmla="*/ 552 w 876"/>
                <a:gd name="T15" fmla="*/ 1027 h 1238"/>
                <a:gd name="T16" fmla="*/ 507 w 876"/>
                <a:gd name="T17" fmla="*/ 919 h 1238"/>
                <a:gd name="T18" fmla="*/ 374 w 876"/>
                <a:gd name="T19" fmla="*/ 871 h 1238"/>
                <a:gd name="T20" fmla="*/ 372 w 876"/>
                <a:gd name="T21" fmla="*/ 869 h 1238"/>
                <a:gd name="T22" fmla="*/ 1 w 876"/>
                <a:gd name="T23" fmla="*/ 6 h 1238"/>
                <a:gd name="T24" fmla="*/ 3 w 876"/>
                <a:gd name="T25" fmla="*/ 1 h 1238"/>
                <a:gd name="T26" fmla="*/ 8 w 876"/>
                <a:gd name="T27" fmla="*/ 3 h 1238"/>
                <a:gd name="T28" fmla="*/ 378 w 876"/>
                <a:gd name="T29" fmla="*/ 865 h 1238"/>
                <a:gd name="T30" fmla="*/ 512 w 876"/>
                <a:gd name="T31" fmla="*/ 912 h 1238"/>
                <a:gd name="T32" fmla="*/ 514 w 876"/>
                <a:gd name="T33" fmla="*/ 915 h 1238"/>
                <a:gd name="T34" fmla="*/ 559 w 876"/>
                <a:gd name="T35" fmla="*/ 1022 h 1238"/>
                <a:gd name="T36" fmla="*/ 693 w 876"/>
                <a:gd name="T37" fmla="*/ 1072 h 1238"/>
                <a:gd name="T38" fmla="*/ 696 w 876"/>
                <a:gd name="T39" fmla="*/ 1074 h 1238"/>
                <a:gd name="T40" fmla="*/ 738 w 876"/>
                <a:gd name="T41" fmla="*/ 1179 h 1238"/>
                <a:gd name="T42" fmla="*/ 874 w 876"/>
                <a:gd name="T43" fmla="*/ 1229 h 1238"/>
                <a:gd name="T44" fmla="*/ 876 w 876"/>
                <a:gd name="T45" fmla="*/ 1233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6" h="1238">
                  <a:moveTo>
                    <a:pt x="876" y="1233"/>
                  </a:moveTo>
                  <a:cubicBezTo>
                    <a:pt x="876" y="1233"/>
                    <a:pt x="876" y="1234"/>
                    <a:pt x="876" y="1235"/>
                  </a:cubicBezTo>
                  <a:cubicBezTo>
                    <a:pt x="875" y="1237"/>
                    <a:pt x="873" y="1238"/>
                    <a:pt x="871" y="1237"/>
                  </a:cubicBezTo>
                  <a:cubicBezTo>
                    <a:pt x="733" y="1185"/>
                    <a:pt x="733" y="1185"/>
                    <a:pt x="733" y="1185"/>
                  </a:cubicBezTo>
                  <a:cubicBezTo>
                    <a:pt x="732" y="1185"/>
                    <a:pt x="731" y="1184"/>
                    <a:pt x="731" y="1183"/>
                  </a:cubicBezTo>
                  <a:cubicBezTo>
                    <a:pt x="689" y="1078"/>
                    <a:pt x="689" y="1078"/>
                    <a:pt x="689" y="1078"/>
                  </a:cubicBezTo>
                  <a:cubicBezTo>
                    <a:pt x="554" y="1029"/>
                    <a:pt x="554" y="1029"/>
                    <a:pt x="554" y="1029"/>
                  </a:cubicBezTo>
                  <a:cubicBezTo>
                    <a:pt x="553" y="1029"/>
                    <a:pt x="553" y="1028"/>
                    <a:pt x="552" y="1027"/>
                  </a:cubicBezTo>
                  <a:cubicBezTo>
                    <a:pt x="507" y="919"/>
                    <a:pt x="507" y="919"/>
                    <a:pt x="507" y="919"/>
                  </a:cubicBezTo>
                  <a:cubicBezTo>
                    <a:pt x="374" y="871"/>
                    <a:pt x="374" y="871"/>
                    <a:pt x="374" y="871"/>
                  </a:cubicBezTo>
                  <a:cubicBezTo>
                    <a:pt x="373" y="871"/>
                    <a:pt x="372" y="870"/>
                    <a:pt x="372" y="86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378" y="865"/>
                    <a:pt x="378" y="865"/>
                    <a:pt x="378" y="865"/>
                  </a:cubicBezTo>
                  <a:cubicBezTo>
                    <a:pt x="512" y="912"/>
                    <a:pt x="512" y="912"/>
                    <a:pt x="512" y="912"/>
                  </a:cubicBezTo>
                  <a:cubicBezTo>
                    <a:pt x="513" y="913"/>
                    <a:pt x="513" y="914"/>
                    <a:pt x="514" y="915"/>
                  </a:cubicBezTo>
                  <a:cubicBezTo>
                    <a:pt x="559" y="1022"/>
                    <a:pt x="559" y="1022"/>
                    <a:pt x="559" y="1022"/>
                  </a:cubicBezTo>
                  <a:cubicBezTo>
                    <a:pt x="693" y="1072"/>
                    <a:pt x="693" y="1072"/>
                    <a:pt x="693" y="1072"/>
                  </a:cubicBezTo>
                  <a:cubicBezTo>
                    <a:pt x="695" y="1072"/>
                    <a:pt x="695" y="1073"/>
                    <a:pt x="696" y="1074"/>
                  </a:cubicBezTo>
                  <a:cubicBezTo>
                    <a:pt x="738" y="1179"/>
                    <a:pt x="738" y="1179"/>
                    <a:pt x="738" y="1179"/>
                  </a:cubicBezTo>
                  <a:cubicBezTo>
                    <a:pt x="874" y="1229"/>
                    <a:pt x="874" y="1229"/>
                    <a:pt x="874" y="1229"/>
                  </a:cubicBezTo>
                  <a:cubicBezTo>
                    <a:pt x="875" y="1230"/>
                    <a:pt x="876" y="1231"/>
                    <a:pt x="876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3" name="Freeform 205">
              <a:extLst>
                <a:ext uri="{FF2B5EF4-FFF2-40B4-BE49-F238E27FC236}">
                  <a16:creationId xmlns:a16="http://schemas.microsoft.com/office/drawing/2014/main" id="{2187396C-13A3-7EBC-185F-481FC8B51E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5" y="528"/>
              <a:ext cx="449" cy="668"/>
            </a:xfrm>
            <a:custGeom>
              <a:avLst/>
              <a:gdLst>
                <a:gd name="T0" fmla="*/ 879 w 879"/>
                <a:gd name="T1" fmla="*/ 4 h 1295"/>
                <a:gd name="T2" fmla="*/ 878 w 879"/>
                <a:gd name="T3" fmla="*/ 7 h 1295"/>
                <a:gd name="T4" fmla="*/ 9 w 879"/>
                <a:gd name="T5" fmla="*/ 1152 h 1295"/>
                <a:gd name="T6" fmla="*/ 57 w 879"/>
                <a:gd name="T7" fmla="*/ 1290 h 1295"/>
                <a:gd name="T8" fmla="*/ 54 w 879"/>
                <a:gd name="T9" fmla="*/ 1295 h 1295"/>
                <a:gd name="T10" fmla="*/ 49 w 879"/>
                <a:gd name="T11" fmla="*/ 1292 h 1295"/>
                <a:gd name="T12" fmla="*/ 0 w 879"/>
                <a:gd name="T13" fmla="*/ 1153 h 1295"/>
                <a:gd name="T14" fmla="*/ 1 w 879"/>
                <a:gd name="T15" fmla="*/ 1149 h 1295"/>
                <a:gd name="T16" fmla="*/ 872 w 879"/>
                <a:gd name="T17" fmla="*/ 2 h 1295"/>
                <a:gd name="T18" fmla="*/ 877 w 879"/>
                <a:gd name="T19" fmla="*/ 2 h 1295"/>
                <a:gd name="T20" fmla="*/ 879 w 879"/>
                <a:gd name="T21" fmla="*/ 4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9" h="1295">
                  <a:moveTo>
                    <a:pt x="879" y="4"/>
                  </a:moveTo>
                  <a:cubicBezTo>
                    <a:pt x="879" y="5"/>
                    <a:pt x="879" y="6"/>
                    <a:pt x="878" y="7"/>
                  </a:cubicBezTo>
                  <a:cubicBezTo>
                    <a:pt x="9" y="1152"/>
                    <a:pt x="9" y="1152"/>
                    <a:pt x="9" y="1152"/>
                  </a:cubicBezTo>
                  <a:cubicBezTo>
                    <a:pt x="57" y="1290"/>
                    <a:pt x="57" y="1290"/>
                    <a:pt x="57" y="1290"/>
                  </a:cubicBezTo>
                  <a:cubicBezTo>
                    <a:pt x="57" y="1292"/>
                    <a:pt x="56" y="1294"/>
                    <a:pt x="54" y="1295"/>
                  </a:cubicBezTo>
                  <a:cubicBezTo>
                    <a:pt x="52" y="1295"/>
                    <a:pt x="50" y="1294"/>
                    <a:pt x="49" y="1292"/>
                  </a:cubicBezTo>
                  <a:cubicBezTo>
                    <a:pt x="0" y="1153"/>
                    <a:pt x="0" y="1153"/>
                    <a:pt x="0" y="1153"/>
                  </a:cubicBezTo>
                  <a:cubicBezTo>
                    <a:pt x="0" y="1152"/>
                    <a:pt x="0" y="1150"/>
                    <a:pt x="1" y="1149"/>
                  </a:cubicBezTo>
                  <a:cubicBezTo>
                    <a:pt x="872" y="2"/>
                    <a:pt x="872" y="2"/>
                    <a:pt x="872" y="2"/>
                  </a:cubicBezTo>
                  <a:cubicBezTo>
                    <a:pt x="873" y="1"/>
                    <a:pt x="876" y="0"/>
                    <a:pt x="877" y="2"/>
                  </a:cubicBezTo>
                  <a:cubicBezTo>
                    <a:pt x="878" y="2"/>
                    <a:pt x="879" y="3"/>
                    <a:pt x="87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4" name="Freeform 206">
              <a:extLst>
                <a:ext uri="{FF2B5EF4-FFF2-40B4-BE49-F238E27FC236}">
                  <a16:creationId xmlns:a16="http://schemas.microsoft.com/office/drawing/2014/main" id="{5FD2168A-23BB-202C-1B04-05075D433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4" y="528"/>
              <a:ext cx="416" cy="737"/>
            </a:xfrm>
            <a:custGeom>
              <a:avLst/>
              <a:gdLst>
                <a:gd name="T0" fmla="*/ 815 w 815"/>
                <a:gd name="T1" fmla="*/ 149 h 1430"/>
                <a:gd name="T2" fmla="*/ 814 w 815"/>
                <a:gd name="T3" fmla="*/ 152 h 1430"/>
                <a:gd name="T4" fmla="*/ 264 w 815"/>
                <a:gd name="T5" fmla="*/ 888 h 1430"/>
                <a:gd name="T6" fmla="*/ 304 w 815"/>
                <a:gd name="T7" fmla="*/ 1024 h 1430"/>
                <a:gd name="T8" fmla="*/ 303 w 815"/>
                <a:gd name="T9" fmla="*/ 1027 h 1430"/>
                <a:gd name="T10" fmla="*/ 8 w 815"/>
                <a:gd name="T11" fmla="*/ 1428 h 1430"/>
                <a:gd name="T12" fmla="*/ 2 w 815"/>
                <a:gd name="T13" fmla="*/ 1429 h 1430"/>
                <a:gd name="T14" fmla="*/ 1 w 815"/>
                <a:gd name="T15" fmla="*/ 1423 h 1430"/>
                <a:gd name="T16" fmla="*/ 296 w 815"/>
                <a:gd name="T17" fmla="*/ 1024 h 1430"/>
                <a:gd name="T18" fmla="*/ 256 w 815"/>
                <a:gd name="T19" fmla="*/ 889 h 1430"/>
                <a:gd name="T20" fmla="*/ 256 w 815"/>
                <a:gd name="T21" fmla="*/ 885 h 1430"/>
                <a:gd name="T22" fmla="*/ 806 w 815"/>
                <a:gd name="T23" fmla="*/ 149 h 1430"/>
                <a:gd name="T24" fmla="*/ 776 w 815"/>
                <a:gd name="T25" fmla="*/ 6 h 1430"/>
                <a:gd name="T26" fmla="*/ 779 w 815"/>
                <a:gd name="T27" fmla="*/ 1 h 1430"/>
                <a:gd name="T28" fmla="*/ 784 w 815"/>
                <a:gd name="T29" fmla="*/ 4 h 1430"/>
                <a:gd name="T30" fmla="*/ 815 w 815"/>
                <a:gd name="T31" fmla="*/ 149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5" h="1430">
                  <a:moveTo>
                    <a:pt x="815" y="149"/>
                  </a:moveTo>
                  <a:cubicBezTo>
                    <a:pt x="815" y="151"/>
                    <a:pt x="815" y="151"/>
                    <a:pt x="814" y="152"/>
                  </a:cubicBezTo>
                  <a:cubicBezTo>
                    <a:pt x="264" y="888"/>
                    <a:pt x="264" y="888"/>
                    <a:pt x="264" y="888"/>
                  </a:cubicBezTo>
                  <a:cubicBezTo>
                    <a:pt x="304" y="1024"/>
                    <a:pt x="304" y="1024"/>
                    <a:pt x="304" y="1024"/>
                  </a:cubicBezTo>
                  <a:cubicBezTo>
                    <a:pt x="304" y="1025"/>
                    <a:pt x="304" y="1026"/>
                    <a:pt x="303" y="1027"/>
                  </a:cubicBezTo>
                  <a:cubicBezTo>
                    <a:pt x="8" y="1428"/>
                    <a:pt x="8" y="1428"/>
                    <a:pt x="8" y="1428"/>
                  </a:cubicBezTo>
                  <a:cubicBezTo>
                    <a:pt x="6" y="1430"/>
                    <a:pt x="4" y="1430"/>
                    <a:pt x="2" y="1429"/>
                  </a:cubicBezTo>
                  <a:cubicBezTo>
                    <a:pt x="0" y="1428"/>
                    <a:pt x="0" y="1425"/>
                    <a:pt x="1" y="1423"/>
                  </a:cubicBezTo>
                  <a:cubicBezTo>
                    <a:pt x="296" y="1024"/>
                    <a:pt x="296" y="1024"/>
                    <a:pt x="296" y="1024"/>
                  </a:cubicBezTo>
                  <a:cubicBezTo>
                    <a:pt x="256" y="889"/>
                    <a:pt x="256" y="889"/>
                    <a:pt x="256" y="889"/>
                  </a:cubicBezTo>
                  <a:cubicBezTo>
                    <a:pt x="255" y="888"/>
                    <a:pt x="255" y="886"/>
                    <a:pt x="256" y="885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776" y="6"/>
                    <a:pt x="776" y="6"/>
                    <a:pt x="776" y="6"/>
                  </a:cubicBezTo>
                  <a:cubicBezTo>
                    <a:pt x="776" y="3"/>
                    <a:pt x="777" y="2"/>
                    <a:pt x="779" y="1"/>
                  </a:cubicBezTo>
                  <a:cubicBezTo>
                    <a:pt x="781" y="0"/>
                    <a:pt x="783" y="2"/>
                    <a:pt x="784" y="4"/>
                  </a:cubicBezTo>
                  <a:lnTo>
                    <a:pt x="81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5" name="Freeform 207">
              <a:extLst>
                <a:ext uri="{FF2B5EF4-FFF2-40B4-BE49-F238E27FC236}">
                  <a16:creationId xmlns:a16="http://schemas.microsoft.com/office/drawing/2014/main" id="{927EBBBA-C570-FC63-B110-5D947C1B70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589"/>
              <a:ext cx="236" cy="1037"/>
            </a:xfrm>
            <a:custGeom>
              <a:avLst/>
              <a:gdLst>
                <a:gd name="T0" fmla="*/ 463 w 463"/>
                <a:gd name="T1" fmla="*/ 289 h 2013"/>
                <a:gd name="T2" fmla="*/ 462 w 463"/>
                <a:gd name="T3" fmla="*/ 292 h 2013"/>
                <a:gd name="T4" fmla="*/ 9 w 463"/>
                <a:gd name="T5" fmla="*/ 908 h 2013"/>
                <a:gd name="T6" fmla="*/ 227 w 463"/>
                <a:gd name="T7" fmla="*/ 1644 h 2013"/>
                <a:gd name="T8" fmla="*/ 226 w 463"/>
                <a:gd name="T9" fmla="*/ 1647 h 2013"/>
                <a:gd name="T10" fmla="*/ 142 w 463"/>
                <a:gd name="T11" fmla="*/ 1772 h 2013"/>
                <a:gd name="T12" fmla="*/ 175 w 463"/>
                <a:gd name="T13" fmla="*/ 1880 h 2013"/>
                <a:gd name="T14" fmla="*/ 175 w 463"/>
                <a:gd name="T15" fmla="*/ 1883 h 2013"/>
                <a:gd name="T16" fmla="*/ 89 w 463"/>
                <a:gd name="T17" fmla="*/ 2011 h 2013"/>
                <a:gd name="T18" fmla="*/ 83 w 463"/>
                <a:gd name="T19" fmla="*/ 2012 h 2013"/>
                <a:gd name="T20" fmla="*/ 82 w 463"/>
                <a:gd name="T21" fmla="*/ 2006 h 2013"/>
                <a:gd name="T22" fmla="*/ 167 w 463"/>
                <a:gd name="T23" fmla="*/ 1880 h 2013"/>
                <a:gd name="T24" fmla="*/ 134 w 463"/>
                <a:gd name="T25" fmla="*/ 1773 h 2013"/>
                <a:gd name="T26" fmla="*/ 134 w 463"/>
                <a:gd name="T27" fmla="*/ 1769 h 2013"/>
                <a:gd name="T28" fmla="*/ 219 w 463"/>
                <a:gd name="T29" fmla="*/ 1645 h 2013"/>
                <a:gd name="T30" fmla="*/ 1 w 463"/>
                <a:gd name="T31" fmla="*/ 909 h 2013"/>
                <a:gd name="T32" fmla="*/ 1 w 463"/>
                <a:gd name="T33" fmla="*/ 905 h 2013"/>
                <a:gd name="T34" fmla="*/ 455 w 463"/>
                <a:gd name="T35" fmla="*/ 289 h 2013"/>
                <a:gd name="T36" fmla="*/ 391 w 463"/>
                <a:gd name="T37" fmla="*/ 5 h 2013"/>
                <a:gd name="T38" fmla="*/ 394 w 463"/>
                <a:gd name="T39" fmla="*/ 0 h 2013"/>
                <a:gd name="T40" fmla="*/ 399 w 463"/>
                <a:gd name="T41" fmla="*/ 4 h 2013"/>
                <a:gd name="T42" fmla="*/ 463 w 463"/>
                <a:gd name="T43" fmla="*/ 289 h 2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3" h="2013">
                  <a:moveTo>
                    <a:pt x="463" y="289"/>
                  </a:moveTo>
                  <a:cubicBezTo>
                    <a:pt x="463" y="290"/>
                    <a:pt x="463" y="291"/>
                    <a:pt x="462" y="292"/>
                  </a:cubicBezTo>
                  <a:cubicBezTo>
                    <a:pt x="9" y="908"/>
                    <a:pt x="9" y="908"/>
                    <a:pt x="9" y="908"/>
                  </a:cubicBezTo>
                  <a:cubicBezTo>
                    <a:pt x="227" y="1644"/>
                    <a:pt x="227" y="1644"/>
                    <a:pt x="227" y="1644"/>
                  </a:cubicBezTo>
                  <a:cubicBezTo>
                    <a:pt x="227" y="1645"/>
                    <a:pt x="227" y="1647"/>
                    <a:pt x="226" y="1647"/>
                  </a:cubicBezTo>
                  <a:cubicBezTo>
                    <a:pt x="142" y="1772"/>
                    <a:pt x="142" y="1772"/>
                    <a:pt x="142" y="1772"/>
                  </a:cubicBezTo>
                  <a:cubicBezTo>
                    <a:pt x="175" y="1880"/>
                    <a:pt x="175" y="1880"/>
                    <a:pt x="175" y="1880"/>
                  </a:cubicBezTo>
                  <a:cubicBezTo>
                    <a:pt x="176" y="1881"/>
                    <a:pt x="175" y="1882"/>
                    <a:pt x="175" y="1883"/>
                  </a:cubicBezTo>
                  <a:cubicBezTo>
                    <a:pt x="89" y="2011"/>
                    <a:pt x="89" y="2011"/>
                    <a:pt x="89" y="2011"/>
                  </a:cubicBezTo>
                  <a:cubicBezTo>
                    <a:pt x="88" y="2012"/>
                    <a:pt x="85" y="2013"/>
                    <a:pt x="83" y="2012"/>
                  </a:cubicBezTo>
                  <a:cubicBezTo>
                    <a:pt x="82" y="2010"/>
                    <a:pt x="81" y="2008"/>
                    <a:pt x="82" y="2006"/>
                  </a:cubicBezTo>
                  <a:cubicBezTo>
                    <a:pt x="167" y="1880"/>
                    <a:pt x="167" y="1880"/>
                    <a:pt x="167" y="1880"/>
                  </a:cubicBezTo>
                  <a:cubicBezTo>
                    <a:pt x="134" y="1773"/>
                    <a:pt x="134" y="1773"/>
                    <a:pt x="134" y="1773"/>
                  </a:cubicBezTo>
                  <a:cubicBezTo>
                    <a:pt x="133" y="1771"/>
                    <a:pt x="133" y="1770"/>
                    <a:pt x="134" y="1769"/>
                  </a:cubicBezTo>
                  <a:cubicBezTo>
                    <a:pt x="219" y="1645"/>
                    <a:pt x="219" y="1645"/>
                    <a:pt x="219" y="1645"/>
                  </a:cubicBezTo>
                  <a:cubicBezTo>
                    <a:pt x="1" y="909"/>
                    <a:pt x="1" y="909"/>
                    <a:pt x="1" y="909"/>
                  </a:cubicBezTo>
                  <a:cubicBezTo>
                    <a:pt x="0" y="907"/>
                    <a:pt x="0" y="906"/>
                    <a:pt x="1" y="905"/>
                  </a:cubicBezTo>
                  <a:cubicBezTo>
                    <a:pt x="455" y="289"/>
                    <a:pt x="455" y="289"/>
                    <a:pt x="455" y="289"/>
                  </a:cubicBezTo>
                  <a:cubicBezTo>
                    <a:pt x="391" y="5"/>
                    <a:pt x="391" y="5"/>
                    <a:pt x="391" y="5"/>
                  </a:cubicBezTo>
                  <a:cubicBezTo>
                    <a:pt x="390" y="3"/>
                    <a:pt x="392" y="1"/>
                    <a:pt x="394" y="0"/>
                  </a:cubicBezTo>
                  <a:cubicBezTo>
                    <a:pt x="396" y="0"/>
                    <a:pt x="398" y="1"/>
                    <a:pt x="399" y="4"/>
                  </a:cubicBezTo>
                  <a:lnTo>
                    <a:pt x="463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6" name="Freeform 208">
              <a:extLst>
                <a:ext uri="{FF2B5EF4-FFF2-40B4-BE49-F238E27FC236}">
                  <a16:creationId xmlns:a16="http://schemas.microsoft.com/office/drawing/2014/main" id="{EF91E3F2-7B2D-6F47-E9ED-DED61B5788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" y="651"/>
              <a:ext cx="329" cy="747"/>
            </a:xfrm>
            <a:custGeom>
              <a:avLst/>
              <a:gdLst>
                <a:gd name="T0" fmla="*/ 645 w 645"/>
                <a:gd name="T1" fmla="*/ 555 h 1449"/>
                <a:gd name="T2" fmla="*/ 644 w 645"/>
                <a:gd name="T3" fmla="*/ 558 h 1449"/>
                <a:gd name="T4" fmla="*/ 8 w 645"/>
                <a:gd name="T5" fmla="*/ 1446 h 1449"/>
                <a:gd name="T6" fmla="*/ 2 w 645"/>
                <a:gd name="T7" fmla="*/ 1448 h 1449"/>
                <a:gd name="T8" fmla="*/ 1 w 645"/>
                <a:gd name="T9" fmla="*/ 1442 h 1449"/>
                <a:gd name="T10" fmla="*/ 637 w 645"/>
                <a:gd name="T11" fmla="*/ 554 h 1449"/>
                <a:gd name="T12" fmla="*/ 506 w 645"/>
                <a:gd name="T13" fmla="*/ 5 h 1449"/>
                <a:gd name="T14" fmla="*/ 509 w 645"/>
                <a:gd name="T15" fmla="*/ 0 h 1449"/>
                <a:gd name="T16" fmla="*/ 514 w 645"/>
                <a:gd name="T17" fmla="*/ 3 h 1449"/>
                <a:gd name="T18" fmla="*/ 645 w 645"/>
                <a:gd name="T19" fmla="*/ 555 h 1449"/>
                <a:gd name="T20" fmla="*/ 645 w 645"/>
                <a:gd name="T21" fmla="*/ 555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5" h="1449">
                  <a:moveTo>
                    <a:pt x="645" y="555"/>
                  </a:moveTo>
                  <a:cubicBezTo>
                    <a:pt x="645" y="555"/>
                    <a:pt x="645" y="557"/>
                    <a:pt x="644" y="558"/>
                  </a:cubicBezTo>
                  <a:cubicBezTo>
                    <a:pt x="8" y="1446"/>
                    <a:pt x="8" y="1446"/>
                    <a:pt x="8" y="1446"/>
                  </a:cubicBezTo>
                  <a:cubicBezTo>
                    <a:pt x="6" y="1448"/>
                    <a:pt x="4" y="1449"/>
                    <a:pt x="2" y="1448"/>
                  </a:cubicBezTo>
                  <a:cubicBezTo>
                    <a:pt x="0" y="1446"/>
                    <a:pt x="0" y="1444"/>
                    <a:pt x="1" y="1442"/>
                  </a:cubicBezTo>
                  <a:cubicBezTo>
                    <a:pt x="637" y="554"/>
                    <a:pt x="637" y="554"/>
                    <a:pt x="637" y="554"/>
                  </a:cubicBezTo>
                  <a:cubicBezTo>
                    <a:pt x="506" y="5"/>
                    <a:pt x="506" y="5"/>
                    <a:pt x="506" y="5"/>
                  </a:cubicBezTo>
                  <a:cubicBezTo>
                    <a:pt x="506" y="3"/>
                    <a:pt x="507" y="1"/>
                    <a:pt x="509" y="0"/>
                  </a:cubicBezTo>
                  <a:cubicBezTo>
                    <a:pt x="511" y="0"/>
                    <a:pt x="513" y="1"/>
                    <a:pt x="514" y="3"/>
                  </a:cubicBezTo>
                  <a:cubicBezTo>
                    <a:pt x="645" y="555"/>
                    <a:pt x="645" y="555"/>
                    <a:pt x="645" y="555"/>
                  </a:cubicBezTo>
                  <a:cubicBezTo>
                    <a:pt x="645" y="554"/>
                    <a:pt x="645" y="555"/>
                    <a:pt x="645" y="5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7" name="Freeform 209">
              <a:extLst>
                <a:ext uri="{FF2B5EF4-FFF2-40B4-BE49-F238E27FC236}">
                  <a16:creationId xmlns:a16="http://schemas.microsoft.com/office/drawing/2014/main" id="{F46625EC-655D-A03E-6373-1B4E896A6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71" y="714"/>
              <a:ext cx="122" cy="782"/>
            </a:xfrm>
            <a:custGeom>
              <a:avLst/>
              <a:gdLst>
                <a:gd name="T0" fmla="*/ 239 w 239"/>
                <a:gd name="T1" fmla="*/ 922 h 1518"/>
                <a:gd name="T2" fmla="*/ 238 w 239"/>
                <a:gd name="T3" fmla="*/ 925 h 1518"/>
                <a:gd name="T4" fmla="*/ 157 w 239"/>
                <a:gd name="T5" fmla="*/ 1043 h 1518"/>
                <a:gd name="T6" fmla="*/ 187 w 239"/>
                <a:gd name="T7" fmla="*/ 1157 h 1518"/>
                <a:gd name="T8" fmla="*/ 186 w 239"/>
                <a:gd name="T9" fmla="*/ 1160 h 1518"/>
                <a:gd name="T10" fmla="*/ 104 w 239"/>
                <a:gd name="T11" fmla="*/ 1280 h 1518"/>
                <a:gd name="T12" fmla="*/ 135 w 239"/>
                <a:gd name="T13" fmla="*/ 1390 h 1518"/>
                <a:gd name="T14" fmla="*/ 135 w 239"/>
                <a:gd name="T15" fmla="*/ 1393 h 1518"/>
                <a:gd name="T16" fmla="*/ 52 w 239"/>
                <a:gd name="T17" fmla="*/ 1516 h 1518"/>
                <a:gd name="T18" fmla="*/ 46 w 239"/>
                <a:gd name="T19" fmla="*/ 1517 h 1518"/>
                <a:gd name="T20" fmla="*/ 45 w 239"/>
                <a:gd name="T21" fmla="*/ 1512 h 1518"/>
                <a:gd name="T22" fmla="*/ 127 w 239"/>
                <a:gd name="T23" fmla="*/ 1390 h 1518"/>
                <a:gd name="T24" fmla="*/ 96 w 239"/>
                <a:gd name="T25" fmla="*/ 1280 h 1518"/>
                <a:gd name="T26" fmla="*/ 97 w 239"/>
                <a:gd name="T27" fmla="*/ 1277 h 1518"/>
                <a:gd name="T28" fmla="*/ 179 w 239"/>
                <a:gd name="T29" fmla="*/ 1157 h 1518"/>
                <a:gd name="T30" fmla="*/ 149 w 239"/>
                <a:gd name="T31" fmla="*/ 1044 h 1518"/>
                <a:gd name="T32" fmla="*/ 149 w 239"/>
                <a:gd name="T33" fmla="*/ 1040 h 1518"/>
                <a:gd name="T34" fmla="*/ 231 w 239"/>
                <a:gd name="T35" fmla="*/ 922 h 1518"/>
                <a:gd name="T36" fmla="*/ 0 w 239"/>
                <a:gd name="T37" fmla="*/ 5 h 1518"/>
                <a:gd name="T38" fmla="*/ 3 w 239"/>
                <a:gd name="T39" fmla="*/ 0 h 1518"/>
                <a:gd name="T40" fmla="*/ 8 w 239"/>
                <a:gd name="T41" fmla="*/ 3 h 1518"/>
                <a:gd name="T42" fmla="*/ 239 w 239"/>
                <a:gd name="T43" fmla="*/ 922 h 1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9" h="1518">
                  <a:moveTo>
                    <a:pt x="239" y="922"/>
                  </a:moveTo>
                  <a:cubicBezTo>
                    <a:pt x="239" y="923"/>
                    <a:pt x="238" y="924"/>
                    <a:pt x="238" y="925"/>
                  </a:cubicBezTo>
                  <a:cubicBezTo>
                    <a:pt x="157" y="1043"/>
                    <a:pt x="157" y="1043"/>
                    <a:pt x="157" y="1043"/>
                  </a:cubicBezTo>
                  <a:cubicBezTo>
                    <a:pt x="187" y="1157"/>
                    <a:pt x="187" y="1157"/>
                    <a:pt x="187" y="1157"/>
                  </a:cubicBezTo>
                  <a:cubicBezTo>
                    <a:pt x="187" y="1158"/>
                    <a:pt x="187" y="1160"/>
                    <a:pt x="186" y="1160"/>
                  </a:cubicBezTo>
                  <a:cubicBezTo>
                    <a:pt x="104" y="1280"/>
                    <a:pt x="104" y="1280"/>
                    <a:pt x="104" y="1280"/>
                  </a:cubicBezTo>
                  <a:cubicBezTo>
                    <a:pt x="135" y="1390"/>
                    <a:pt x="135" y="1390"/>
                    <a:pt x="135" y="1390"/>
                  </a:cubicBezTo>
                  <a:cubicBezTo>
                    <a:pt x="135" y="1391"/>
                    <a:pt x="135" y="1392"/>
                    <a:pt x="135" y="1393"/>
                  </a:cubicBezTo>
                  <a:cubicBezTo>
                    <a:pt x="52" y="1516"/>
                    <a:pt x="52" y="1516"/>
                    <a:pt x="52" y="1516"/>
                  </a:cubicBezTo>
                  <a:cubicBezTo>
                    <a:pt x="50" y="1518"/>
                    <a:pt x="48" y="1518"/>
                    <a:pt x="46" y="1517"/>
                  </a:cubicBezTo>
                  <a:cubicBezTo>
                    <a:pt x="45" y="1516"/>
                    <a:pt x="44" y="1513"/>
                    <a:pt x="45" y="1512"/>
                  </a:cubicBezTo>
                  <a:cubicBezTo>
                    <a:pt x="127" y="1390"/>
                    <a:pt x="127" y="1390"/>
                    <a:pt x="127" y="1390"/>
                  </a:cubicBezTo>
                  <a:cubicBezTo>
                    <a:pt x="96" y="1280"/>
                    <a:pt x="96" y="1280"/>
                    <a:pt x="96" y="1280"/>
                  </a:cubicBezTo>
                  <a:cubicBezTo>
                    <a:pt x="96" y="1279"/>
                    <a:pt x="96" y="1278"/>
                    <a:pt x="97" y="1277"/>
                  </a:cubicBezTo>
                  <a:cubicBezTo>
                    <a:pt x="179" y="1157"/>
                    <a:pt x="179" y="1157"/>
                    <a:pt x="179" y="1157"/>
                  </a:cubicBezTo>
                  <a:cubicBezTo>
                    <a:pt x="149" y="1044"/>
                    <a:pt x="149" y="1044"/>
                    <a:pt x="149" y="1044"/>
                  </a:cubicBezTo>
                  <a:cubicBezTo>
                    <a:pt x="148" y="1042"/>
                    <a:pt x="148" y="1041"/>
                    <a:pt x="149" y="1040"/>
                  </a:cubicBezTo>
                  <a:cubicBezTo>
                    <a:pt x="231" y="922"/>
                    <a:pt x="231" y="922"/>
                    <a:pt x="231" y="9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239" y="922"/>
                    <a:pt x="239" y="922"/>
                    <a:pt x="239" y="9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8" name="Freeform 210">
              <a:extLst>
                <a:ext uri="{FF2B5EF4-FFF2-40B4-BE49-F238E27FC236}">
                  <a16:creationId xmlns:a16="http://schemas.microsoft.com/office/drawing/2014/main" id="{C9F29851-309F-7F68-F783-4B05B1A791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22" y="778"/>
              <a:ext cx="128" cy="782"/>
            </a:xfrm>
            <a:custGeom>
              <a:avLst/>
              <a:gdLst>
                <a:gd name="T0" fmla="*/ 251 w 251"/>
                <a:gd name="T1" fmla="*/ 918 h 1519"/>
                <a:gd name="T2" fmla="*/ 251 w 251"/>
                <a:gd name="T3" fmla="*/ 921 h 1519"/>
                <a:gd name="T4" fmla="*/ 167 w 251"/>
                <a:gd name="T5" fmla="*/ 1042 h 1519"/>
                <a:gd name="T6" fmla="*/ 199 w 251"/>
                <a:gd name="T7" fmla="*/ 1154 h 1519"/>
                <a:gd name="T8" fmla="*/ 198 w 251"/>
                <a:gd name="T9" fmla="*/ 1158 h 1519"/>
                <a:gd name="T10" fmla="*/ 115 w 251"/>
                <a:gd name="T11" fmla="*/ 1280 h 1519"/>
                <a:gd name="T12" fmla="*/ 147 w 251"/>
                <a:gd name="T13" fmla="*/ 1388 h 1519"/>
                <a:gd name="T14" fmla="*/ 147 w 251"/>
                <a:gd name="T15" fmla="*/ 1392 h 1519"/>
                <a:gd name="T16" fmla="*/ 63 w 251"/>
                <a:gd name="T17" fmla="*/ 1517 h 1519"/>
                <a:gd name="T18" fmla="*/ 57 w 251"/>
                <a:gd name="T19" fmla="*/ 1518 h 1519"/>
                <a:gd name="T20" fmla="*/ 56 w 251"/>
                <a:gd name="T21" fmla="*/ 1512 h 1519"/>
                <a:gd name="T22" fmla="*/ 139 w 251"/>
                <a:gd name="T23" fmla="*/ 1388 h 1519"/>
                <a:gd name="T24" fmla="*/ 107 w 251"/>
                <a:gd name="T25" fmla="*/ 1280 h 1519"/>
                <a:gd name="T26" fmla="*/ 108 w 251"/>
                <a:gd name="T27" fmla="*/ 1277 h 1519"/>
                <a:gd name="T28" fmla="*/ 191 w 251"/>
                <a:gd name="T29" fmla="*/ 1154 h 1519"/>
                <a:gd name="T30" fmla="*/ 159 w 251"/>
                <a:gd name="T31" fmla="*/ 1042 h 1519"/>
                <a:gd name="T32" fmla="*/ 160 w 251"/>
                <a:gd name="T33" fmla="*/ 1039 h 1519"/>
                <a:gd name="T34" fmla="*/ 243 w 251"/>
                <a:gd name="T35" fmla="*/ 918 h 1519"/>
                <a:gd name="T36" fmla="*/ 1 w 251"/>
                <a:gd name="T37" fmla="*/ 6 h 1519"/>
                <a:gd name="T38" fmla="*/ 3 w 251"/>
                <a:gd name="T39" fmla="*/ 1 h 1519"/>
                <a:gd name="T40" fmla="*/ 8 w 251"/>
                <a:gd name="T41" fmla="*/ 3 h 1519"/>
                <a:gd name="T42" fmla="*/ 251 w 251"/>
                <a:gd name="T43" fmla="*/ 918 h 1519"/>
                <a:gd name="T44" fmla="*/ 251 w 251"/>
                <a:gd name="T45" fmla="*/ 918 h 1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1" h="1519">
                  <a:moveTo>
                    <a:pt x="251" y="918"/>
                  </a:moveTo>
                  <a:cubicBezTo>
                    <a:pt x="251" y="919"/>
                    <a:pt x="251" y="920"/>
                    <a:pt x="251" y="921"/>
                  </a:cubicBezTo>
                  <a:cubicBezTo>
                    <a:pt x="167" y="1042"/>
                    <a:pt x="167" y="1042"/>
                    <a:pt x="167" y="1042"/>
                  </a:cubicBezTo>
                  <a:cubicBezTo>
                    <a:pt x="199" y="1154"/>
                    <a:pt x="199" y="1154"/>
                    <a:pt x="199" y="1154"/>
                  </a:cubicBezTo>
                  <a:cubicBezTo>
                    <a:pt x="199" y="1156"/>
                    <a:pt x="199" y="1157"/>
                    <a:pt x="198" y="1158"/>
                  </a:cubicBezTo>
                  <a:cubicBezTo>
                    <a:pt x="115" y="1280"/>
                    <a:pt x="115" y="1280"/>
                    <a:pt x="115" y="1280"/>
                  </a:cubicBezTo>
                  <a:cubicBezTo>
                    <a:pt x="147" y="1388"/>
                    <a:pt x="147" y="1388"/>
                    <a:pt x="147" y="1388"/>
                  </a:cubicBezTo>
                  <a:cubicBezTo>
                    <a:pt x="147" y="1390"/>
                    <a:pt x="147" y="1391"/>
                    <a:pt x="147" y="1392"/>
                  </a:cubicBezTo>
                  <a:cubicBezTo>
                    <a:pt x="63" y="1517"/>
                    <a:pt x="63" y="1517"/>
                    <a:pt x="63" y="1517"/>
                  </a:cubicBezTo>
                  <a:cubicBezTo>
                    <a:pt x="61" y="1518"/>
                    <a:pt x="59" y="1519"/>
                    <a:pt x="57" y="1518"/>
                  </a:cubicBezTo>
                  <a:cubicBezTo>
                    <a:pt x="55" y="1516"/>
                    <a:pt x="55" y="1514"/>
                    <a:pt x="56" y="1512"/>
                  </a:cubicBezTo>
                  <a:cubicBezTo>
                    <a:pt x="139" y="1388"/>
                    <a:pt x="139" y="1388"/>
                    <a:pt x="139" y="1388"/>
                  </a:cubicBezTo>
                  <a:cubicBezTo>
                    <a:pt x="107" y="1280"/>
                    <a:pt x="107" y="1280"/>
                    <a:pt x="107" y="1280"/>
                  </a:cubicBezTo>
                  <a:cubicBezTo>
                    <a:pt x="107" y="1279"/>
                    <a:pt x="107" y="1277"/>
                    <a:pt x="108" y="1277"/>
                  </a:cubicBezTo>
                  <a:cubicBezTo>
                    <a:pt x="191" y="1154"/>
                    <a:pt x="191" y="1154"/>
                    <a:pt x="191" y="1154"/>
                  </a:cubicBezTo>
                  <a:cubicBezTo>
                    <a:pt x="159" y="1042"/>
                    <a:pt x="159" y="1042"/>
                    <a:pt x="159" y="1042"/>
                  </a:cubicBezTo>
                  <a:cubicBezTo>
                    <a:pt x="159" y="1041"/>
                    <a:pt x="159" y="1039"/>
                    <a:pt x="160" y="1039"/>
                  </a:cubicBezTo>
                  <a:cubicBezTo>
                    <a:pt x="243" y="918"/>
                    <a:pt x="243" y="918"/>
                    <a:pt x="243" y="918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8" y="2"/>
                    <a:pt x="8" y="3"/>
                  </a:cubicBezTo>
                  <a:cubicBezTo>
                    <a:pt x="251" y="918"/>
                    <a:pt x="251" y="918"/>
                    <a:pt x="251" y="918"/>
                  </a:cubicBezTo>
                  <a:cubicBezTo>
                    <a:pt x="251" y="918"/>
                    <a:pt x="251" y="918"/>
                    <a:pt x="251" y="9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9" name="Freeform 211">
              <a:extLst>
                <a:ext uri="{FF2B5EF4-FFF2-40B4-BE49-F238E27FC236}">
                  <a16:creationId xmlns:a16="http://schemas.microsoft.com/office/drawing/2014/main" id="{830A5995-499C-06CA-2701-B8131D1174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3" y="844"/>
              <a:ext cx="184" cy="737"/>
            </a:xfrm>
            <a:custGeom>
              <a:avLst/>
              <a:gdLst>
                <a:gd name="T0" fmla="*/ 361 w 361"/>
                <a:gd name="T1" fmla="*/ 912 h 1430"/>
                <a:gd name="T2" fmla="*/ 361 w 361"/>
                <a:gd name="T3" fmla="*/ 915 h 1430"/>
                <a:gd name="T4" fmla="*/ 8 w 361"/>
                <a:gd name="T5" fmla="*/ 1428 h 1430"/>
                <a:gd name="T6" fmla="*/ 2 w 361"/>
                <a:gd name="T7" fmla="*/ 1429 h 1430"/>
                <a:gd name="T8" fmla="*/ 1 w 361"/>
                <a:gd name="T9" fmla="*/ 1423 h 1430"/>
                <a:gd name="T10" fmla="*/ 353 w 361"/>
                <a:gd name="T11" fmla="*/ 913 h 1430"/>
                <a:gd name="T12" fmla="*/ 99 w 361"/>
                <a:gd name="T13" fmla="*/ 5 h 1430"/>
                <a:gd name="T14" fmla="*/ 101 w 361"/>
                <a:gd name="T15" fmla="*/ 0 h 1430"/>
                <a:gd name="T16" fmla="*/ 106 w 361"/>
                <a:gd name="T17" fmla="*/ 3 h 1430"/>
                <a:gd name="T18" fmla="*/ 361 w 361"/>
                <a:gd name="T19" fmla="*/ 912 h 1430"/>
                <a:gd name="T20" fmla="*/ 361 w 361"/>
                <a:gd name="T21" fmla="*/ 912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1" h="1430">
                  <a:moveTo>
                    <a:pt x="361" y="912"/>
                  </a:moveTo>
                  <a:cubicBezTo>
                    <a:pt x="361" y="913"/>
                    <a:pt x="361" y="915"/>
                    <a:pt x="361" y="915"/>
                  </a:cubicBezTo>
                  <a:cubicBezTo>
                    <a:pt x="8" y="1428"/>
                    <a:pt x="8" y="1428"/>
                    <a:pt x="8" y="1428"/>
                  </a:cubicBezTo>
                  <a:cubicBezTo>
                    <a:pt x="6" y="1429"/>
                    <a:pt x="4" y="1430"/>
                    <a:pt x="2" y="1429"/>
                  </a:cubicBezTo>
                  <a:cubicBezTo>
                    <a:pt x="0" y="1427"/>
                    <a:pt x="0" y="1425"/>
                    <a:pt x="1" y="1423"/>
                  </a:cubicBezTo>
                  <a:cubicBezTo>
                    <a:pt x="353" y="913"/>
                    <a:pt x="353" y="913"/>
                    <a:pt x="353" y="913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3"/>
                    <a:pt x="99" y="1"/>
                    <a:pt x="101" y="0"/>
                  </a:cubicBezTo>
                  <a:cubicBezTo>
                    <a:pt x="103" y="0"/>
                    <a:pt x="106" y="1"/>
                    <a:pt x="106" y="3"/>
                  </a:cubicBezTo>
                  <a:cubicBezTo>
                    <a:pt x="361" y="912"/>
                    <a:pt x="361" y="912"/>
                    <a:pt x="361" y="912"/>
                  </a:cubicBezTo>
                  <a:cubicBezTo>
                    <a:pt x="361" y="912"/>
                    <a:pt x="361" y="912"/>
                    <a:pt x="361" y="9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0" name="Freeform 212">
              <a:extLst>
                <a:ext uri="{FF2B5EF4-FFF2-40B4-BE49-F238E27FC236}">
                  <a16:creationId xmlns:a16="http://schemas.microsoft.com/office/drawing/2014/main" id="{B7B5A405-6E22-7ACE-4187-3DE4BA7FEE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2" y="512"/>
              <a:ext cx="452" cy="612"/>
            </a:xfrm>
            <a:custGeom>
              <a:avLst/>
              <a:gdLst>
                <a:gd name="T0" fmla="*/ 884 w 884"/>
                <a:gd name="T1" fmla="*/ 4 h 1187"/>
                <a:gd name="T2" fmla="*/ 883 w 884"/>
                <a:gd name="T3" fmla="*/ 7 h 1187"/>
                <a:gd name="T4" fmla="*/ 12 w 884"/>
                <a:gd name="T5" fmla="*/ 1132 h 1187"/>
                <a:gd name="T6" fmla="*/ 167 w 884"/>
                <a:gd name="T7" fmla="*/ 1179 h 1187"/>
                <a:gd name="T8" fmla="*/ 170 w 884"/>
                <a:gd name="T9" fmla="*/ 1184 h 1187"/>
                <a:gd name="T10" fmla="*/ 165 w 884"/>
                <a:gd name="T11" fmla="*/ 1186 h 1187"/>
                <a:gd name="T12" fmla="*/ 4 w 884"/>
                <a:gd name="T13" fmla="*/ 1138 h 1187"/>
                <a:gd name="T14" fmla="*/ 1 w 884"/>
                <a:gd name="T15" fmla="*/ 1136 h 1187"/>
                <a:gd name="T16" fmla="*/ 2 w 884"/>
                <a:gd name="T17" fmla="*/ 1132 h 1187"/>
                <a:gd name="T18" fmla="*/ 877 w 884"/>
                <a:gd name="T19" fmla="*/ 2 h 1187"/>
                <a:gd name="T20" fmla="*/ 882 w 884"/>
                <a:gd name="T21" fmla="*/ 2 h 1187"/>
                <a:gd name="T22" fmla="*/ 884 w 884"/>
                <a:gd name="T23" fmla="*/ 4 h 1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4" h="1187">
                  <a:moveTo>
                    <a:pt x="884" y="4"/>
                  </a:moveTo>
                  <a:cubicBezTo>
                    <a:pt x="884" y="5"/>
                    <a:pt x="884" y="6"/>
                    <a:pt x="883" y="7"/>
                  </a:cubicBezTo>
                  <a:cubicBezTo>
                    <a:pt x="12" y="1132"/>
                    <a:pt x="12" y="1132"/>
                    <a:pt x="12" y="1132"/>
                  </a:cubicBezTo>
                  <a:cubicBezTo>
                    <a:pt x="167" y="1179"/>
                    <a:pt x="167" y="1179"/>
                    <a:pt x="167" y="1179"/>
                  </a:cubicBezTo>
                  <a:cubicBezTo>
                    <a:pt x="169" y="1179"/>
                    <a:pt x="170" y="1182"/>
                    <a:pt x="170" y="1184"/>
                  </a:cubicBezTo>
                  <a:cubicBezTo>
                    <a:pt x="169" y="1186"/>
                    <a:pt x="167" y="1187"/>
                    <a:pt x="165" y="1186"/>
                  </a:cubicBezTo>
                  <a:cubicBezTo>
                    <a:pt x="4" y="1138"/>
                    <a:pt x="4" y="1138"/>
                    <a:pt x="4" y="1138"/>
                  </a:cubicBezTo>
                  <a:cubicBezTo>
                    <a:pt x="2" y="1138"/>
                    <a:pt x="2" y="1137"/>
                    <a:pt x="1" y="1136"/>
                  </a:cubicBezTo>
                  <a:cubicBezTo>
                    <a:pt x="0" y="1135"/>
                    <a:pt x="1" y="1133"/>
                    <a:pt x="2" y="1132"/>
                  </a:cubicBezTo>
                  <a:cubicBezTo>
                    <a:pt x="877" y="2"/>
                    <a:pt x="877" y="2"/>
                    <a:pt x="877" y="2"/>
                  </a:cubicBezTo>
                  <a:cubicBezTo>
                    <a:pt x="878" y="0"/>
                    <a:pt x="881" y="0"/>
                    <a:pt x="882" y="2"/>
                  </a:cubicBezTo>
                  <a:cubicBezTo>
                    <a:pt x="884" y="2"/>
                    <a:pt x="884" y="3"/>
                    <a:pt x="88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1" name="Freeform 213">
              <a:extLst>
                <a:ext uri="{FF2B5EF4-FFF2-40B4-BE49-F238E27FC236}">
                  <a16:creationId xmlns:a16="http://schemas.microsoft.com/office/drawing/2014/main" id="{6614B46C-0A11-C79C-2FF4-7669779486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87" y="1113"/>
              <a:ext cx="564" cy="499"/>
            </a:xfrm>
            <a:custGeom>
              <a:avLst/>
              <a:gdLst>
                <a:gd name="T0" fmla="*/ 1102 w 1103"/>
                <a:gd name="T1" fmla="*/ 964 h 969"/>
                <a:gd name="T2" fmla="*/ 1102 w 1103"/>
                <a:gd name="T3" fmla="*/ 966 h 969"/>
                <a:gd name="T4" fmla="*/ 1097 w 1103"/>
                <a:gd name="T5" fmla="*/ 968 h 969"/>
                <a:gd name="T6" fmla="*/ 962 w 1103"/>
                <a:gd name="T7" fmla="*/ 918 h 969"/>
                <a:gd name="T8" fmla="*/ 960 w 1103"/>
                <a:gd name="T9" fmla="*/ 916 h 969"/>
                <a:gd name="T10" fmla="*/ 917 w 1103"/>
                <a:gd name="T11" fmla="*/ 811 h 969"/>
                <a:gd name="T12" fmla="*/ 785 w 1103"/>
                <a:gd name="T13" fmla="*/ 763 h 969"/>
                <a:gd name="T14" fmla="*/ 783 w 1103"/>
                <a:gd name="T15" fmla="*/ 761 h 969"/>
                <a:gd name="T16" fmla="*/ 737 w 1103"/>
                <a:gd name="T17" fmla="*/ 653 h 969"/>
                <a:gd name="T18" fmla="*/ 606 w 1103"/>
                <a:gd name="T19" fmla="*/ 606 h 969"/>
                <a:gd name="T20" fmla="*/ 604 w 1103"/>
                <a:gd name="T21" fmla="*/ 604 h 969"/>
                <a:gd name="T22" fmla="*/ 555 w 1103"/>
                <a:gd name="T23" fmla="*/ 494 h 969"/>
                <a:gd name="T24" fmla="*/ 426 w 1103"/>
                <a:gd name="T25" fmla="*/ 449 h 969"/>
                <a:gd name="T26" fmla="*/ 424 w 1103"/>
                <a:gd name="T27" fmla="*/ 446 h 969"/>
                <a:gd name="T28" fmla="*/ 372 w 1103"/>
                <a:gd name="T29" fmla="*/ 333 h 969"/>
                <a:gd name="T30" fmla="*/ 244 w 1103"/>
                <a:gd name="T31" fmla="*/ 289 h 969"/>
                <a:gd name="T32" fmla="*/ 242 w 1103"/>
                <a:gd name="T33" fmla="*/ 287 h 969"/>
                <a:gd name="T34" fmla="*/ 188 w 1103"/>
                <a:gd name="T35" fmla="*/ 171 h 969"/>
                <a:gd name="T36" fmla="*/ 61 w 1103"/>
                <a:gd name="T37" fmla="*/ 129 h 969"/>
                <a:gd name="T38" fmla="*/ 59 w 1103"/>
                <a:gd name="T39" fmla="*/ 127 h 969"/>
                <a:gd name="T40" fmla="*/ 1 w 1103"/>
                <a:gd name="T41" fmla="*/ 6 h 969"/>
                <a:gd name="T42" fmla="*/ 3 w 1103"/>
                <a:gd name="T43" fmla="*/ 1 h 969"/>
                <a:gd name="T44" fmla="*/ 8 w 1103"/>
                <a:gd name="T45" fmla="*/ 2 h 969"/>
                <a:gd name="T46" fmla="*/ 64 w 1103"/>
                <a:gd name="T47" fmla="*/ 122 h 969"/>
                <a:gd name="T48" fmla="*/ 191 w 1103"/>
                <a:gd name="T49" fmla="*/ 165 h 969"/>
                <a:gd name="T50" fmla="*/ 193 w 1103"/>
                <a:gd name="T51" fmla="*/ 167 h 969"/>
                <a:gd name="T52" fmla="*/ 248 w 1103"/>
                <a:gd name="T53" fmla="*/ 283 h 969"/>
                <a:gd name="T54" fmla="*/ 376 w 1103"/>
                <a:gd name="T55" fmla="*/ 327 h 969"/>
                <a:gd name="T56" fmla="*/ 378 w 1103"/>
                <a:gd name="T57" fmla="*/ 329 h 969"/>
                <a:gd name="T58" fmla="*/ 430 w 1103"/>
                <a:gd name="T59" fmla="*/ 442 h 969"/>
                <a:gd name="T60" fmla="*/ 559 w 1103"/>
                <a:gd name="T61" fmla="*/ 487 h 969"/>
                <a:gd name="T62" fmla="*/ 562 w 1103"/>
                <a:gd name="T63" fmla="*/ 490 h 969"/>
                <a:gd name="T64" fmla="*/ 611 w 1103"/>
                <a:gd name="T65" fmla="*/ 600 h 969"/>
                <a:gd name="T66" fmla="*/ 741 w 1103"/>
                <a:gd name="T67" fmla="*/ 647 h 969"/>
                <a:gd name="T68" fmla="*/ 743 w 1103"/>
                <a:gd name="T69" fmla="*/ 649 h 969"/>
                <a:gd name="T70" fmla="*/ 790 w 1103"/>
                <a:gd name="T71" fmla="*/ 756 h 969"/>
                <a:gd name="T72" fmla="*/ 921 w 1103"/>
                <a:gd name="T73" fmla="*/ 804 h 969"/>
                <a:gd name="T74" fmla="*/ 923 w 1103"/>
                <a:gd name="T75" fmla="*/ 807 h 969"/>
                <a:gd name="T76" fmla="*/ 967 w 1103"/>
                <a:gd name="T77" fmla="*/ 911 h 969"/>
                <a:gd name="T78" fmla="*/ 1100 w 1103"/>
                <a:gd name="T79" fmla="*/ 961 h 969"/>
                <a:gd name="T80" fmla="*/ 1102 w 1103"/>
                <a:gd name="T81" fmla="*/ 964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3" h="969">
                  <a:moveTo>
                    <a:pt x="1102" y="964"/>
                  </a:moveTo>
                  <a:cubicBezTo>
                    <a:pt x="1102" y="965"/>
                    <a:pt x="1103" y="965"/>
                    <a:pt x="1102" y="966"/>
                  </a:cubicBezTo>
                  <a:cubicBezTo>
                    <a:pt x="1101" y="968"/>
                    <a:pt x="1099" y="969"/>
                    <a:pt x="1097" y="968"/>
                  </a:cubicBezTo>
                  <a:cubicBezTo>
                    <a:pt x="962" y="918"/>
                    <a:pt x="962" y="918"/>
                    <a:pt x="962" y="918"/>
                  </a:cubicBezTo>
                  <a:cubicBezTo>
                    <a:pt x="962" y="918"/>
                    <a:pt x="961" y="917"/>
                    <a:pt x="960" y="916"/>
                  </a:cubicBezTo>
                  <a:cubicBezTo>
                    <a:pt x="917" y="811"/>
                    <a:pt x="917" y="811"/>
                    <a:pt x="917" y="811"/>
                  </a:cubicBezTo>
                  <a:cubicBezTo>
                    <a:pt x="785" y="763"/>
                    <a:pt x="785" y="763"/>
                    <a:pt x="785" y="763"/>
                  </a:cubicBezTo>
                  <a:cubicBezTo>
                    <a:pt x="784" y="762"/>
                    <a:pt x="784" y="762"/>
                    <a:pt x="783" y="761"/>
                  </a:cubicBezTo>
                  <a:cubicBezTo>
                    <a:pt x="737" y="653"/>
                    <a:pt x="737" y="653"/>
                    <a:pt x="737" y="653"/>
                  </a:cubicBezTo>
                  <a:cubicBezTo>
                    <a:pt x="606" y="606"/>
                    <a:pt x="606" y="606"/>
                    <a:pt x="606" y="606"/>
                  </a:cubicBezTo>
                  <a:cubicBezTo>
                    <a:pt x="606" y="606"/>
                    <a:pt x="605" y="605"/>
                    <a:pt x="604" y="604"/>
                  </a:cubicBezTo>
                  <a:cubicBezTo>
                    <a:pt x="555" y="494"/>
                    <a:pt x="555" y="494"/>
                    <a:pt x="555" y="494"/>
                  </a:cubicBezTo>
                  <a:cubicBezTo>
                    <a:pt x="426" y="449"/>
                    <a:pt x="426" y="449"/>
                    <a:pt x="426" y="449"/>
                  </a:cubicBezTo>
                  <a:cubicBezTo>
                    <a:pt x="425" y="448"/>
                    <a:pt x="424" y="448"/>
                    <a:pt x="424" y="446"/>
                  </a:cubicBezTo>
                  <a:cubicBezTo>
                    <a:pt x="372" y="333"/>
                    <a:pt x="372" y="333"/>
                    <a:pt x="372" y="333"/>
                  </a:cubicBezTo>
                  <a:cubicBezTo>
                    <a:pt x="244" y="289"/>
                    <a:pt x="244" y="289"/>
                    <a:pt x="244" y="289"/>
                  </a:cubicBezTo>
                  <a:cubicBezTo>
                    <a:pt x="244" y="289"/>
                    <a:pt x="243" y="288"/>
                    <a:pt x="242" y="287"/>
                  </a:cubicBezTo>
                  <a:cubicBezTo>
                    <a:pt x="188" y="171"/>
                    <a:pt x="188" y="171"/>
                    <a:pt x="188" y="171"/>
                  </a:cubicBezTo>
                  <a:cubicBezTo>
                    <a:pt x="61" y="129"/>
                    <a:pt x="61" y="129"/>
                    <a:pt x="61" y="129"/>
                  </a:cubicBezTo>
                  <a:cubicBezTo>
                    <a:pt x="61" y="128"/>
                    <a:pt x="60" y="128"/>
                    <a:pt x="59" y="12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1"/>
                    <a:pt x="8" y="2"/>
                  </a:cubicBezTo>
                  <a:cubicBezTo>
                    <a:pt x="64" y="122"/>
                    <a:pt x="64" y="122"/>
                    <a:pt x="64" y="122"/>
                  </a:cubicBezTo>
                  <a:cubicBezTo>
                    <a:pt x="191" y="165"/>
                    <a:pt x="191" y="165"/>
                    <a:pt x="191" y="165"/>
                  </a:cubicBezTo>
                  <a:cubicBezTo>
                    <a:pt x="192" y="165"/>
                    <a:pt x="193" y="166"/>
                    <a:pt x="193" y="167"/>
                  </a:cubicBezTo>
                  <a:cubicBezTo>
                    <a:pt x="248" y="283"/>
                    <a:pt x="248" y="283"/>
                    <a:pt x="248" y="283"/>
                  </a:cubicBezTo>
                  <a:cubicBezTo>
                    <a:pt x="376" y="327"/>
                    <a:pt x="376" y="327"/>
                    <a:pt x="376" y="327"/>
                  </a:cubicBezTo>
                  <a:cubicBezTo>
                    <a:pt x="377" y="327"/>
                    <a:pt x="378" y="328"/>
                    <a:pt x="378" y="329"/>
                  </a:cubicBezTo>
                  <a:cubicBezTo>
                    <a:pt x="430" y="442"/>
                    <a:pt x="430" y="442"/>
                    <a:pt x="430" y="442"/>
                  </a:cubicBezTo>
                  <a:cubicBezTo>
                    <a:pt x="559" y="487"/>
                    <a:pt x="559" y="487"/>
                    <a:pt x="559" y="487"/>
                  </a:cubicBezTo>
                  <a:cubicBezTo>
                    <a:pt x="560" y="488"/>
                    <a:pt x="561" y="488"/>
                    <a:pt x="562" y="490"/>
                  </a:cubicBezTo>
                  <a:cubicBezTo>
                    <a:pt x="611" y="600"/>
                    <a:pt x="611" y="600"/>
                    <a:pt x="611" y="600"/>
                  </a:cubicBezTo>
                  <a:cubicBezTo>
                    <a:pt x="741" y="647"/>
                    <a:pt x="741" y="647"/>
                    <a:pt x="741" y="647"/>
                  </a:cubicBezTo>
                  <a:cubicBezTo>
                    <a:pt x="742" y="647"/>
                    <a:pt x="743" y="648"/>
                    <a:pt x="743" y="649"/>
                  </a:cubicBezTo>
                  <a:cubicBezTo>
                    <a:pt x="790" y="756"/>
                    <a:pt x="790" y="756"/>
                    <a:pt x="790" y="756"/>
                  </a:cubicBezTo>
                  <a:cubicBezTo>
                    <a:pt x="921" y="804"/>
                    <a:pt x="921" y="804"/>
                    <a:pt x="921" y="804"/>
                  </a:cubicBezTo>
                  <a:cubicBezTo>
                    <a:pt x="922" y="805"/>
                    <a:pt x="923" y="806"/>
                    <a:pt x="923" y="807"/>
                  </a:cubicBezTo>
                  <a:cubicBezTo>
                    <a:pt x="967" y="911"/>
                    <a:pt x="967" y="911"/>
                    <a:pt x="967" y="911"/>
                  </a:cubicBezTo>
                  <a:cubicBezTo>
                    <a:pt x="1100" y="961"/>
                    <a:pt x="1100" y="961"/>
                    <a:pt x="1100" y="961"/>
                  </a:cubicBezTo>
                  <a:cubicBezTo>
                    <a:pt x="1101" y="961"/>
                    <a:pt x="1102" y="963"/>
                    <a:pt x="1102" y="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2" name="Freeform 214">
              <a:extLst>
                <a:ext uri="{FF2B5EF4-FFF2-40B4-BE49-F238E27FC236}">
                  <a16:creationId xmlns:a16="http://schemas.microsoft.com/office/drawing/2014/main" id="{A7E321D1-A39D-95A1-6D8E-D9D42C9936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37" y="604"/>
              <a:ext cx="408" cy="728"/>
            </a:xfrm>
            <a:custGeom>
              <a:avLst/>
              <a:gdLst>
                <a:gd name="T0" fmla="*/ 799 w 799"/>
                <a:gd name="T1" fmla="*/ 145 h 1414"/>
                <a:gd name="T2" fmla="*/ 798 w 799"/>
                <a:gd name="T3" fmla="*/ 147 h 1414"/>
                <a:gd name="T4" fmla="*/ 713 w 799"/>
                <a:gd name="T5" fmla="*/ 262 h 1414"/>
                <a:gd name="T6" fmla="*/ 743 w 799"/>
                <a:gd name="T7" fmla="*/ 397 h 1414"/>
                <a:gd name="T8" fmla="*/ 742 w 799"/>
                <a:gd name="T9" fmla="*/ 400 h 1414"/>
                <a:gd name="T10" fmla="*/ 7 w 799"/>
                <a:gd name="T11" fmla="*/ 1412 h 1414"/>
                <a:gd name="T12" fmla="*/ 2 w 799"/>
                <a:gd name="T13" fmla="*/ 1413 h 1414"/>
                <a:gd name="T14" fmla="*/ 1 w 799"/>
                <a:gd name="T15" fmla="*/ 1408 h 1414"/>
                <a:gd name="T16" fmla="*/ 735 w 799"/>
                <a:gd name="T17" fmla="*/ 397 h 1414"/>
                <a:gd name="T18" fmla="*/ 705 w 799"/>
                <a:gd name="T19" fmla="*/ 263 h 1414"/>
                <a:gd name="T20" fmla="*/ 706 w 799"/>
                <a:gd name="T21" fmla="*/ 259 h 1414"/>
                <a:gd name="T22" fmla="*/ 791 w 799"/>
                <a:gd name="T23" fmla="*/ 144 h 1414"/>
                <a:gd name="T24" fmla="*/ 761 w 799"/>
                <a:gd name="T25" fmla="*/ 5 h 1414"/>
                <a:gd name="T26" fmla="*/ 764 w 799"/>
                <a:gd name="T27" fmla="*/ 0 h 1414"/>
                <a:gd name="T28" fmla="*/ 769 w 799"/>
                <a:gd name="T29" fmla="*/ 3 h 1414"/>
                <a:gd name="T30" fmla="*/ 799 w 799"/>
                <a:gd name="T31" fmla="*/ 145 h 1414"/>
                <a:gd name="T32" fmla="*/ 799 w 799"/>
                <a:gd name="T33" fmla="*/ 145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9" h="1414">
                  <a:moveTo>
                    <a:pt x="799" y="145"/>
                  </a:moveTo>
                  <a:cubicBezTo>
                    <a:pt x="799" y="146"/>
                    <a:pt x="798" y="147"/>
                    <a:pt x="798" y="147"/>
                  </a:cubicBezTo>
                  <a:cubicBezTo>
                    <a:pt x="713" y="262"/>
                    <a:pt x="713" y="262"/>
                    <a:pt x="713" y="262"/>
                  </a:cubicBezTo>
                  <a:cubicBezTo>
                    <a:pt x="743" y="397"/>
                    <a:pt x="743" y="397"/>
                    <a:pt x="743" y="397"/>
                  </a:cubicBezTo>
                  <a:cubicBezTo>
                    <a:pt x="743" y="398"/>
                    <a:pt x="743" y="399"/>
                    <a:pt x="742" y="400"/>
                  </a:cubicBezTo>
                  <a:cubicBezTo>
                    <a:pt x="7" y="1412"/>
                    <a:pt x="7" y="1412"/>
                    <a:pt x="7" y="1412"/>
                  </a:cubicBezTo>
                  <a:cubicBezTo>
                    <a:pt x="6" y="1414"/>
                    <a:pt x="4" y="1414"/>
                    <a:pt x="2" y="1413"/>
                  </a:cubicBezTo>
                  <a:cubicBezTo>
                    <a:pt x="0" y="1412"/>
                    <a:pt x="0" y="1410"/>
                    <a:pt x="1" y="1408"/>
                  </a:cubicBezTo>
                  <a:cubicBezTo>
                    <a:pt x="735" y="397"/>
                    <a:pt x="735" y="397"/>
                    <a:pt x="735" y="397"/>
                  </a:cubicBezTo>
                  <a:cubicBezTo>
                    <a:pt x="705" y="263"/>
                    <a:pt x="705" y="263"/>
                    <a:pt x="705" y="263"/>
                  </a:cubicBezTo>
                  <a:cubicBezTo>
                    <a:pt x="705" y="261"/>
                    <a:pt x="705" y="260"/>
                    <a:pt x="706" y="259"/>
                  </a:cubicBezTo>
                  <a:cubicBezTo>
                    <a:pt x="791" y="144"/>
                    <a:pt x="791" y="144"/>
                    <a:pt x="791" y="144"/>
                  </a:cubicBezTo>
                  <a:cubicBezTo>
                    <a:pt x="761" y="5"/>
                    <a:pt x="761" y="5"/>
                    <a:pt x="761" y="5"/>
                  </a:cubicBezTo>
                  <a:cubicBezTo>
                    <a:pt x="760" y="3"/>
                    <a:pt x="762" y="1"/>
                    <a:pt x="764" y="0"/>
                  </a:cubicBezTo>
                  <a:cubicBezTo>
                    <a:pt x="766" y="0"/>
                    <a:pt x="768" y="1"/>
                    <a:pt x="769" y="3"/>
                  </a:cubicBezTo>
                  <a:cubicBezTo>
                    <a:pt x="799" y="145"/>
                    <a:pt x="799" y="145"/>
                    <a:pt x="799" y="145"/>
                  </a:cubicBezTo>
                  <a:cubicBezTo>
                    <a:pt x="799" y="144"/>
                    <a:pt x="799" y="144"/>
                    <a:pt x="799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3" name="Freeform 215">
              <a:extLst>
                <a:ext uri="{FF2B5EF4-FFF2-40B4-BE49-F238E27FC236}">
                  <a16:creationId xmlns:a16="http://schemas.microsoft.com/office/drawing/2014/main" id="{3DB8FF6D-0CD7-6CAD-EE4D-AA10EACB0C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53" y="395"/>
              <a:ext cx="236" cy="113"/>
            </a:xfrm>
            <a:custGeom>
              <a:avLst/>
              <a:gdLst>
                <a:gd name="T0" fmla="*/ 461 w 461"/>
                <a:gd name="T1" fmla="*/ 57 h 219"/>
                <a:gd name="T2" fmla="*/ 461 w 461"/>
                <a:gd name="T3" fmla="*/ 59 h 219"/>
                <a:gd name="T4" fmla="*/ 456 w 461"/>
                <a:gd name="T5" fmla="*/ 62 h 219"/>
                <a:gd name="T6" fmla="*/ 192 w 461"/>
                <a:gd name="T7" fmla="*/ 9 h 219"/>
                <a:gd name="T8" fmla="*/ 7 w 461"/>
                <a:gd name="T9" fmla="*/ 217 h 219"/>
                <a:gd name="T10" fmla="*/ 2 w 461"/>
                <a:gd name="T11" fmla="*/ 218 h 219"/>
                <a:gd name="T12" fmla="*/ 1 w 461"/>
                <a:gd name="T13" fmla="*/ 212 h 219"/>
                <a:gd name="T14" fmla="*/ 188 w 461"/>
                <a:gd name="T15" fmla="*/ 2 h 219"/>
                <a:gd name="T16" fmla="*/ 192 w 461"/>
                <a:gd name="T17" fmla="*/ 1 h 219"/>
                <a:gd name="T18" fmla="*/ 458 w 461"/>
                <a:gd name="T19" fmla="*/ 54 h 219"/>
                <a:gd name="T20" fmla="*/ 461 w 461"/>
                <a:gd name="T21" fmla="*/ 5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" h="219">
                  <a:moveTo>
                    <a:pt x="461" y="57"/>
                  </a:moveTo>
                  <a:cubicBezTo>
                    <a:pt x="461" y="58"/>
                    <a:pt x="461" y="58"/>
                    <a:pt x="461" y="59"/>
                  </a:cubicBezTo>
                  <a:cubicBezTo>
                    <a:pt x="461" y="61"/>
                    <a:pt x="459" y="62"/>
                    <a:pt x="456" y="62"/>
                  </a:cubicBezTo>
                  <a:cubicBezTo>
                    <a:pt x="192" y="9"/>
                    <a:pt x="192" y="9"/>
                    <a:pt x="192" y="9"/>
                  </a:cubicBezTo>
                  <a:cubicBezTo>
                    <a:pt x="7" y="217"/>
                    <a:pt x="7" y="217"/>
                    <a:pt x="7" y="217"/>
                  </a:cubicBezTo>
                  <a:cubicBezTo>
                    <a:pt x="6" y="219"/>
                    <a:pt x="3" y="219"/>
                    <a:pt x="2" y="218"/>
                  </a:cubicBezTo>
                  <a:cubicBezTo>
                    <a:pt x="0" y="216"/>
                    <a:pt x="0" y="214"/>
                    <a:pt x="1" y="212"/>
                  </a:cubicBezTo>
                  <a:cubicBezTo>
                    <a:pt x="188" y="2"/>
                    <a:pt x="188" y="2"/>
                    <a:pt x="188" y="2"/>
                  </a:cubicBezTo>
                  <a:cubicBezTo>
                    <a:pt x="189" y="1"/>
                    <a:pt x="190" y="0"/>
                    <a:pt x="192" y="1"/>
                  </a:cubicBezTo>
                  <a:cubicBezTo>
                    <a:pt x="458" y="54"/>
                    <a:pt x="458" y="54"/>
                    <a:pt x="458" y="54"/>
                  </a:cubicBezTo>
                  <a:cubicBezTo>
                    <a:pt x="460" y="54"/>
                    <a:pt x="461" y="56"/>
                    <a:pt x="461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4" name="Freeform 216">
              <a:extLst>
                <a:ext uri="{FF2B5EF4-FFF2-40B4-BE49-F238E27FC236}">
                  <a16:creationId xmlns:a16="http://schemas.microsoft.com/office/drawing/2014/main" id="{9C3F0781-8579-C379-2461-28E7A39D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7" y="1175"/>
              <a:ext cx="465" cy="411"/>
            </a:xfrm>
            <a:custGeom>
              <a:avLst/>
              <a:gdLst>
                <a:gd name="T0" fmla="*/ 910 w 910"/>
                <a:gd name="T1" fmla="*/ 793 h 798"/>
                <a:gd name="T2" fmla="*/ 910 w 910"/>
                <a:gd name="T3" fmla="*/ 795 h 798"/>
                <a:gd name="T4" fmla="*/ 905 w 910"/>
                <a:gd name="T5" fmla="*/ 797 h 798"/>
                <a:gd name="T6" fmla="*/ 773 w 910"/>
                <a:gd name="T7" fmla="*/ 748 h 798"/>
                <a:gd name="T8" fmla="*/ 771 w 910"/>
                <a:gd name="T9" fmla="*/ 746 h 798"/>
                <a:gd name="T10" fmla="*/ 726 w 910"/>
                <a:gd name="T11" fmla="*/ 642 h 798"/>
                <a:gd name="T12" fmla="*/ 597 w 910"/>
                <a:gd name="T13" fmla="*/ 595 h 798"/>
                <a:gd name="T14" fmla="*/ 594 w 910"/>
                <a:gd name="T15" fmla="*/ 592 h 798"/>
                <a:gd name="T16" fmla="*/ 547 w 910"/>
                <a:gd name="T17" fmla="*/ 485 h 798"/>
                <a:gd name="T18" fmla="*/ 419 w 910"/>
                <a:gd name="T19" fmla="*/ 439 h 798"/>
                <a:gd name="T20" fmla="*/ 417 w 910"/>
                <a:gd name="T21" fmla="*/ 437 h 798"/>
                <a:gd name="T22" fmla="*/ 366 w 910"/>
                <a:gd name="T23" fmla="*/ 327 h 798"/>
                <a:gd name="T24" fmla="*/ 240 w 910"/>
                <a:gd name="T25" fmla="*/ 283 h 798"/>
                <a:gd name="T26" fmla="*/ 238 w 910"/>
                <a:gd name="T27" fmla="*/ 281 h 798"/>
                <a:gd name="T28" fmla="*/ 185 w 910"/>
                <a:gd name="T29" fmla="*/ 168 h 798"/>
                <a:gd name="T30" fmla="*/ 60 w 910"/>
                <a:gd name="T31" fmla="*/ 125 h 798"/>
                <a:gd name="T32" fmla="*/ 57 w 910"/>
                <a:gd name="T33" fmla="*/ 123 h 798"/>
                <a:gd name="T34" fmla="*/ 1 w 910"/>
                <a:gd name="T35" fmla="*/ 6 h 798"/>
                <a:gd name="T36" fmla="*/ 3 w 910"/>
                <a:gd name="T37" fmla="*/ 1 h 798"/>
                <a:gd name="T38" fmla="*/ 8 w 910"/>
                <a:gd name="T39" fmla="*/ 2 h 798"/>
                <a:gd name="T40" fmla="*/ 64 w 910"/>
                <a:gd name="T41" fmla="*/ 118 h 798"/>
                <a:gd name="T42" fmla="*/ 189 w 910"/>
                <a:gd name="T43" fmla="*/ 161 h 798"/>
                <a:gd name="T44" fmla="*/ 191 w 910"/>
                <a:gd name="T45" fmla="*/ 163 h 798"/>
                <a:gd name="T46" fmla="*/ 244 w 910"/>
                <a:gd name="T47" fmla="*/ 276 h 798"/>
                <a:gd name="T48" fmla="*/ 370 w 910"/>
                <a:gd name="T49" fmla="*/ 321 h 798"/>
                <a:gd name="T50" fmla="*/ 372 w 910"/>
                <a:gd name="T51" fmla="*/ 323 h 798"/>
                <a:gd name="T52" fmla="*/ 423 w 910"/>
                <a:gd name="T53" fmla="*/ 432 h 798"/>
                <a:gd name="T54" fmla="*/ 550 w 910"/>
                <a:gd name="T55" fmla="*/ 478 h 798"/>
                <a:gd name="T56" fmla="*/ 553 w 910"/>
                <a:gd name="T57" fmla="*/ 480 h 798"/>
                <a:gd name="T58" fmla="*/ 600 w 910"/>
                <a:gd name="T59" fmla="*/ 588 h 798"/>
                <a:gd name="T60" fmla="*/ 729 w 910"/>
                <a:gd name="T61" fmla="*/ 635 h 798"/>
                <a:gd name="T62" fmla="*/ 732 w 910"/>
                <a:gd name="T63" fmla="*/ 637 h 798"/>
                <a:gd name="T64" fmla="*/ 776 w 910"/>
                <a:gd name="T65" fmla="*/ 741 h 798"/>
                <a:gd name="T66" fmla="*/ 907 w 910"/>
                <a:gd name="T67" fmla="*/ 790 h 798"/>
                <a:gd name="T68" fmla="*/ 910 w 910"/>
                <a:gd name="T69" fmla="*/ 793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0" h="798">
                  <a:moveTo>
                    <a:pt x="910" y="793"/>
                  </a:moveTo>
                  <a:cubicBezTo>
                    <a:pt x="910" y="794"/>
                    <a:pt x="910" y="794"/>
                    <a:pt x="910" y="795"/>
                  </a:cubicBezTo>
                  <a:cubicBezTo>
                    <a:pt x="909" y="797"/>
                    <a:pt x="906" y="798"/>
                    <a:pt x="905" y="797"/>
                  </a:cubicBezTo>
                  <a:cubicBezTo>
                    <a:pt x="773" y="748"/>
                    <a:pt x="773" y="748"/>
                    <a:pt x="773" y="748"/>
                  </a:cubicBezTo>
                  <a:cubicBezTo>
                    <a:pt x="772" y="748"/>
                    <a:pt x="771" y="747"/>
                    <a:pt x="771" y="746"/>
                  </a:cubicBezTo>
                  <a:cubicBezTo>
                    <a:pt x="726" y="642"/>
                    <a:pt x="726" y="642"/>
                    <a:pt x="726" y="642"/>
                  </a:cubicBezTo>
                  <a:cubicBezTo>
                    <a:pt x="597" y="595"/>
                    <a:pt x="597" y="595"/>
                    <a:pt x="597" y="595"/>
                  </a:cubicBezTo>
                  <a:cubicBezTo>
                    <a:pt x="596" y="594"/>
                    <a:pt x="595" y="594"/>
                    <a:pt x="594" y="592"/>
                  </a:cubicBezTo>
                  <a:cubicBezTo>
                    <a:pt x="547" y="485"/>
                    <a:pt x="547" y="485"/>
                    <a:pt x="547" y="485"/>
                  </a:cubicBezTo>
                  <a:cubicBezTo>
                    <a:pt x="419" y="439"/>
                    <a:pt x="419" y="439"/>
                    <a:pt x="419" y="439"/>
                  </a:cubicBezTo>
                  <a:cubicBezTo>
                    <a:pt x="418" y="439"/>
                    <a:pt x="417" y="438"/>
                    <a:pt x="417" y="437"/>
                  </a:cubicBezTo>
                  <a:cubicBezTo>
                    <a:pt x="366" y="327"/>
                    <a:pt x="366" y="327"/>
                    <a:pt x="366" y="327"/>
                  </a:cubicBezTo>
                  <a:cubicBezTo>
                    <a:pt x="240" y="283"/>
                    <a:pt x="240" y="283"/>
                    <a:pt x="240" y="283"/>
                  </a:cubicBezTo>
                  <a:cubicBezTo>
                    <a:pt x="239" y="283"/>
                    <a:pt x="238" y="282"/>
                    <a:pt x="238" y="281"/>
                  </a:cubicBezTo>
                  <a:cubicBezTo>
                    <a:pt x="185" y="168"/>
                    <a:pt x="185" y="168"/>
                    <a:pt x="185" y="168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9" y="125"/>
                    <a:pt x="58" y="124"/>
                    <a:pt x="57" y="12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64" y="118"/>
                    <a:pt x="64" y="118"/>
                    <a:pt x="64" y="118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90" y="161"/>
                    <a:pt x="191" y="162"/>
                    <a:pt x="191" y="163"/>
                  </a:cubicBezTo>
                  <a:cubicBezTo>
                    <a:pt x="244" y="276"/>
                    <a:pt x="244" y="276"/>
                    <a:pt x="244" y="276"/>
                  </a:cubicBezTo>
                  <a:cubicBezTo>
                    <a:pt x="370" y="321"/>
                    <a:pt x="370" y="321"/>
                    <a:pt x="370" y="321"/>
                  </a:cubicBezTo>
                  <a:cubicBezTo>
                    <a:pt x="371" y="321"/>
                    <a:pt x="372" y="322"/>
                    <a:pt x="372" y="323"/>
                  </a:cubicBezTo>
                  <a:cubicBezTo>
                    <a:pt x="423" y="432"/>
                    <a:pt x="423" y="432"/>
                    <a:pt x="423" y="432"/>
                  </a:cubicBezTo>
                  <a:cubicBezTo>
                    <a:pt x="550" y="478"/>
                    <a:pt x="550" y="478"/>
                    <a:pt x="550" y="478"/>
                  </a:cubicBezTo>
                  <a:cubicBezTo>
                    <a:pt x="551" y="479"/>
                    <a:pt x="552" y="479"/>
                    <a:pt x="553" y="480"/>
                  </a:cubicBezTo>
                  <a:cubicBezTo>
                    <a:pt x="600" y="588"/>
                    <a:pt x="600" y="588"/>
                    <a:pt x="600" y="588"/>
                  </a:cubicBezTo>
                  <a:cubicBezTo>
                    <a:pt x="729" y="635"/>
                    <a:pt x="729" y="635"/>
                    <a:pt x="729" y="635"/>
                  </a:cubicBezTo>
                  <a:cubicBezTo>
                    <a:pt x="730" y="635"/>
                    <a:pt x="731" y="636"/>
                    <a:pt x="732" y="637"/>
                  </a:cubicBezTo>
                  <a:cubicBezTo>
                    <a:pt x="776" y="741"/>
                    <a:pt x="776" y="741"/>
                    <a:pt x="776" y="741"/>
                  </a:cubicBezTo>
                  <a:cubicBezTo>
                    <a:pt x="907" y="790"/>
                    <a:pt x="907" y="790"/>
                    <a:pt x="907" y="790"/>
                  </a:cubicBezTo>
                  <a:cubicBezTo>
                    <a:pt x="909" y="790"/>
                    <a:pt x="910" y="792"/>
                    <a:pt x="910" y="7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5" name="Freeform 217">
              <a:extLst>
                <a:ext uri="{FF2B5EF4-FFF2-40B4-BE49-F238E27FC236}">
                  <a16:creationId xmlns:a16="http://schemas.microsoft.com/office/drawing/2014/main" id="{5D6D746D-0500-EBD7-4D8A-E9213CF650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6" y="854"/>
              <a:ext cx="820" cy="839"/>
            </a:xfrm>
            <a:custGeom>
              <a:avLst/>
              <a:gdLst>
                <a:gd name="T0" fmla="*/ 1605 w 1605"/>
                <a:gd name="T1" fmla="*/ 1624 h 1629"/>
                <a:gd name="T2" fmla="*/ 1603 w 1605"/>
                <a:gd name="T3" fmla="*/ 1629 h 1629"/>
                <a:gd name="T4" fmla="*/ 1597 w 1605"/>
                <a:gd name="T5" fmla="*/ 1626 h 1629"/>
                <a:gd name="T6" fmla="*/ 1261 w 1605"/>
                <a:gd name="T7" fmla="*/ 661 h 1629"/>
                <a:gd name="T8" fmla="*/ 1262 w 1605"/>
                <a:gd name="T9" fmla="*/ 657 h 1629"/>
                <a:gd name="T10" fmla="*/ 1363 w 1605"/>
                <a:gd name="T11" fmla="*/ 522 h 1629"/>
                <a:gd name="T12" fmla="*/ 1318 w 1605"/>
                <a:gd name="T13" fmla="*/ 385 h 1629"/>
                <a:gd name="T14" fmla="*/ 4 w 1605"/>
                <a:gd name="T15" fmla="*/ 8 h 1629"/>
                <a:gd name="T16" fmla="*/ 1 w 1605"/>
                <a:gd name="T17" fmla="*/ 3 h 1629"/>
                <a:gd name="T18" fmla="*/ 6 w 1605"/>
                <a:gd name="T19" fmla="*/ 0 h 1629"/>
                <a:gd name="T20" fmla="*/ 1323 w 1605"/>
                <a:gd name="T21" fmla="*/ 378 h 1629"/>
                <a:gd name="T22" fmla="*/ 1325 w 1605"/>
                <a:gd name="T23" fmla="*/ 381 h 1629"/>
                <a:gd name="T24" fmla="*/ 1371 w 1605"/>
                <a:gd name="T25" fmla="*/ 521 h 1629"/>
                <a:gd name="T26" fmla="*/ 1371 w 1605"/>
                <a:gd name="T27" fmla="*/ 525 h 1629"/>
                <a:gd name="T28" fmla="*/ 1269 w 1605"/>
                <a:gd name="T29" fmla="*/ 661 h 1629"/>
                <a:gd name="T30" fmla="*/ 1605 w 1605"/>
                <a:gd name="T31" fmla="*/ 1624 h 1629"/>
                <a:gd name="T32" fmla="*/ 1605 w 1605"/>
                <a:gd name="T33" fmla="*/ 1624 h 1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5" h="1629">
                  <a:moveTo>
                    <a:pt x="1605" y="1624"/>
                  </a:moveTo>
                  <a:cubicBezTo>
                    <a:pt x="1605" y="1626"/>
                    <a:pt x="1604" y="1628"/>
                    <a:pt x="1603" y="1629"/>
                  </a:cubicBezTo>
                  <a:cubicBezTo>
                    <a:pt x="1601" y="1629"/>
                    <a:pt x="1598" y="1629"/>
                    <a:pt x="1597" y="1626"/>
                  </a:cubicBezTo>
                  <a:cubicBezTo>
                    <a:pt x="1261" y="661"/>
                    <a:pt x="1261" y="661"/>
                    <a:pt x="1261" y="661"/>
                  </a:cubicBezTo>
                  <a:cubicBezTo>
                    <a:pt x="1261" y="660"/>
                    <a:pt x="1261" y="658"/>
                    <a:pt x="1262" y="657"/>
                  </a:cubicBezTo>
                  <a:cubicBezTo>
                    <a:pt x="1363" y="522"/>
                    <a:pt x="1363" y="522"/>
                    <a:pt x="1363" y="522"/>
                  </a:cubicBezTo>
                  <a:cubicBezTo>
                    <a:pt x="1318" y="385"/>
                    <a:pt x="1318" y="385"/>
                    <a:pt x="1318" y="38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4" y="0"/>
                    <a:pt x="6" y="0"/>
                  </a:cubicBezTo>
                  <a:cubicBezTo>
                    <a:pt x="1323" y="378"/>
                    <a:pt x="1323" y="378"/>
                    <a:pt x="1323" y="378"/>
                  </a:cubicBezTo>
                  <a:cubicBezTo>
                    <a:pt x="1324" y="379"/>
                    <a:pt x="1325" y="380"/>
                    <a:pt x="1325" y="381"/>
                  </a:cubicBezTo>
                  <a:cubicBezTo>
                    <a:pt x="1371" y="521"/>
                    <a:pt x="1371" y="521"/>
                    <a:pt x="1371" y="521"/>
                  </a:cubicBezTo>
                  <a:cubicBezTo>
                    <a:pt x="1372" y="522"/>
                    <a:pt x="1372" y="524"/>
                    <a:pt x="1371" y="525"/>
                  </a:cubicBezTo>
                  <a:cubicBezTo>
                    <a:pt x="1269" y="661"/>
                    <a:pt x="1269" y="661"/>
                    <a:pt x="1269" y="661"/>
                  </a:cubicBezTo>
                  <a:cubicBezTo>
                    <a:pt x="1605" y="1624"/>
                    <a:pt x="1605" y="1624"/>
                    <a:pt x="1605" y="1624"/>
                  </a:cubicBezTo>
                  <a:cubicBezTo>
                    <a:pt x="1605" y="1624"/>
                    <a:pt x="1605" y="1624"/>
                    <a:pt x="1605" y="1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6" name="Freeform 218">
              <a:extLst>
                <a:ext uri="{FF2B5EF4-FFF2-40B4-BE49-F238E27FC236}">
                  <a16:creationId xmlns:a16="http://schemas.microsoft.com/office/drawing/2014/main" id="{171E6A70-016E-51BD-A549-858C175338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9" y="792"/>
              <a:ext cx="838" cy="846"/>
            </a:xfrm>
            <a:custGeom>
              <a:avLst/>
              <a:gdLst>
                <a:gd name="T0" fmla="*/ 1639 w 1639"/>
                <a:gd name="T1" fmla="*/ 1377 h 1641"/>
                <a:gd name="T2" fmla="*/ 1639 w 1639"/>
                <a:gd name="T3" fmla="*/ 1379 h 1641"/>
                <a:gd name="T4" fmla="*/ 1462 w 1639"/>
                <a:gd name="T5" fmla="*/ 1638 h 1641"/>
                <a:gd name="T6" fmla="*/ 1457 w 1639"/>
                <a:gd name="T7" fmla="*/ 1639 h 1641"/>
                <a:gd name="T8" fmla="*/ 1456 w 1639"/>
                <a:gd name="T9" fmla="*/ 1634 h 1641"/>
                <a:gd name="T10" fmla="*/ 1631 w 1639"/>
                <a:gd name="T11" fmla="*/ 1376 h 1641"/>
                <a:gd name="T12" fmla="*/ 1316 w 1639"/>
                <a:gd name="T13" fmla="*/ 369 h 1641"/>
                <a:gd name="T14" fmla="*/ 4 w 1639"/>
                <a:gd name="T15" fmla="*/ 9 h 1641"/>
                <a:gd name="T16" fmla="*/ 1 w 1639"/>
                <a:gd name="T17" fmla="*/ 4 h 1641"/>
                <a:gd name="T18" fmla="*/ 5 w 1639"/>
                <a:gd name="T19" fmla="*/ 1 h 1641"/>
                <a:gd name="T20" fmla="*/ 1320 w 1639"/>
                <a:gd name="T21" fmla="*/ 362 h 1641"/>
                <a:gd name="T22" fmla="*/ 1323 w 1639"/>
                <a:gd name="T23" fmla="*/ 365 h 1641"/>
                <a:gd name="T24" fmla="*/ 1639 w 1639"/>
                <a:gd name="T25" fmla="*/ 1376 h 1641"/>
                <a:gd name="T26" fmla="*/ 1639 w 1639"/>
                <a:gd name="T27" fmla="*/ 1377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9" h="1641">
                  <a:moveTo>
                    <a:pt x="1639" y="1377"/>
                  </a:moveTo>
                  <a:cubicBezTo>
                    <a:pt x="1639" y="1377"/>
                    <a:pt x="1639" y="1379"/>
                    <a:pt x="1639" y="1379"/>
                  </a:cubicBezTo>
                  <a:cubicBezTo>
                    <a:pt x="1462" y="1638"/>
                    <a:pt x="1462" y="1638"/>
                    <a:pt x="1462" y="1638"/>
                  </a:cubicBezTo>
                  <a:cubicBezTo>
                    <a:pt x="1461" y="1640"/>
                    <a:pt x="1458" y="1641"/>
                    <a:pt x="1457" y="1639"/>
                  </a:cubicBezTo>
                  <a:cubicBezTo>
                    <a:pt x="1455" y="1638"/>
                    <a:pt x="1454" y="1636"/>
                    <a:pt x="1456" y="1634"/>
                  </a:cubicBezTo>
                  <a:cubicBezTo>
                    <a:pt x="1631" y="1376"/>
                    <a:pt x="1631" y="1376"/>
                    <a:pt x="1631" y="1376"/>
                  </a:cubicBezTo>
                  <a:cubicBezTo>
                    <a:pt x="1316" y="369"/>
                    <a:pt x="1316" y="369"/>
                    <a:pt x="1316" y="36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2"/>
                    <a:pt x="3" y="0"/>
                    <a:pt x="5" y="1"/>
                  </a:cubicBezTo>
                  <a:cubicBezTo>
                    <a:pt x="1320" y="362"/>
                    <a:pt x="1320" y="362"/>
                    <a:pt x="1320" y="362"/>
                  </a:cubicBezTo>
                  <a:cubicBezTo>
                    <a:pt x="1321" y="362"/>
                    <a:pt x="1322" y="364"/>
                    <a:pt x="1323" y="365"/>
                  </a:cubicBezTo>
                  <a:cubicBezTo>
                    <a:pt x="1639" y="1376"/>
                    <a:pt x="1639" y="1376"/>
                    <a:pt x="1639" y="1376"/>
                  </a:cubicBezTo>
                  <a:cubicBezTo>
                    <a:pt x="1639" y="1376"/>
                    <a:pt x="1639" y="1377"/>
                    <a:pt x="1639" y="13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7" name="Freeform 219">
              <a:extLst>
                <a:ext uri="{FF2B5EF4-FFF2-40B4-BE49-F238E27FC236}">
                  <a16:creationId xmlns:a16="http://schemas.microsoft.com/office/drawing/2014/main" id="{11C4B6B0-CFD5-7638-C78A-9C8C8D4B4C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45" y="1235"/>
              <a:ext cx="369" cy="326"/>
            </a:xfrm>
            <a:custGeom>
              <a:avLst/>
              <a:gdLst>
                <a:gd name="T0" fmla="*/ 722 w 722"/>
                <a:gd name="T1" fmla="*/ 627 h 632"/>
                <a:gd name="T2" fmla="*/ 722 w 722"/>
                <a:gd name="T3" fmla="*/ 629 h 632"/>
                <a:gd name="T4" fmla="*/ 717 w 722"/>
                <a:gd name="T5" fmla="*/ 631 h 632"/>
                <a:gd name="T6" fmla="*/ 587 w 722"/>
                <a:gd name="T7" fmla="*/ 583 h 632"/>
                <a:gd name="T8" fmla="*/ 585 w 722"/>
                <a:gd name="T9" fmla="*/ 581 h 632"/>
                <a:gd name="T10" fmla="*/ 539 w 722"/>
                <a:gd name="T11" fmla="*/ 477 h 632"/>
                <a:gd name="T12" fmla="*/ 412 w 722"/>
                <a:gd name="T13" fmla="*/ 430 h 632"/>
                <a:gd name="T14" fmla="*/ 410 w 722"/>
                <a:gd name="T15" fmla="*/ 428 h 632"/>
                <a:gd name="T16" fmla="*/ 361 w 722"/>
                <a:gd name="T17" fmla="*/ 321 h 632"/>
                <a:gd name="T18" fmla="*/ 236 w 722"/>
                <a:gd name="T19" fmla="*/ 276 h 632"/>
                <a:gd name="T20" fmla="*/ 233 w 722"/>
                <a:gd name="T21" fmla="*/ 274 h 632"/>
                <a:gd name="T22" fmla="*/ 182 w 722"/>
                <a:gd name="T23" fmla="*/ 165 h 632"/>
                <a:gd name="T24" fmla="*/ 58 w 722"/>
                <a:gd name="T25" fmla="*/ 121 h 632"/>
                <a:gd name="T26" fmla="*/ 55 w 722"/>
                <a:gd name="T27" fmla="*/ 119 h 632"/>
                <a:gd name="T28" fmla="*/ 1 w 722"/>
                <a:gd name="T29" fmla="*/ 7 h 632"/>
                <a:gd name="T30" fmla="*/ 3 w 722"/>
                <a:gd name="T31" fmla="*/ 1 h 632"/>
                <a:gd name="T32" fmla="*/ 8 w 722"/>
                <a:gd name="T33" fmla="*/ 3 h 632"/>
                <a:gd name="T34" fmla="*/ 63 w 722"/>
                <a:gd name="T35" fmla="*/ 115 h 632"/>
                <a:gd name="T36" fmla="*/ 186 w 722"/>
                <a:gd name="T37" fmla="*/ 158 h 632"/>
                <a:gd name="T38" fmla="*/ 189 w 722"/>
                <a:gd name="T39" fmla="*/ 161 h 632"/>
                <a:gd name="T40" fmla="*/ 240 w 722"/>
                <a:gd name="T41" fmla="*/ 270 h 632"/>
                <a:gd name="T42" fmla="*/ 366 w 722"/>
                <a:gd name="T43" fmla="*/ 315 h 632"/>
                <a:gd name="T44" fmla="*/ 368 w 722"/>
                <a:gd name="T45" fmla="*/ 317 h 632"/>
                <a:gd name="T46" fmla="*/ 417 w 722"/>
                <a:gd name="T47" fmla="*/ 423 h 632"/>
                <a:gd name="T48" fmla="*/ 544 w 722"/>
                <a:gd name="T49" fmla="*/ 470 h 632"/>
                <a:gd name="T50" fmla="*/ 546 w 722"/>
                <a:gd name="T51" fmla="*/ 472 h 632"/>
                <a:gd name="T52" fmla="*/ 592 w 722"/>
                <a:gd name="T53" fmla="*/ 576 h 632"/>
                <a:gd name="T54" fmla="*/ 720 w 722"/>
                <a:gd name="T55" fmla="*/ 624 h 632"/>
                <a:gd name="T56" fmla="*/ 722 w 722"/>
                <a:gd name="T57" fmla="*/ 627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22" h="632">
                  <a:moveTo>
                    <a:pt x="722" y="627"/>
                  </a:moveTo>
                  <a:cubicBezTo>
                    <a:pt x="722" y="628"/>
                    <a:pt x="722" y="628"/>
                    <a:pt x="722" y="629"/>
                  </a:cubicBezTo>
                  <a:cubicBezTo>
                    <a:pt x="721" y="631"/>
                    <a:pt x="718" y="632"/>
                    <a:pt x="717" y="631"/>
                  </a:cubicBezTo>
                  <a:cubicBezTo>
                    <a:pt x="587" y="583"/>
                    <a:pt x="587" y="583"/>
                    <a:pt x="587" y="583"/>
                  </a:cubicBezTo>
                  <a:cubicBezTo>
                    <a:pt x="587" y="582"/>
                    <a:pt x="586" y="582"/>
                    <a:pt x="585" y="581"/>
                  </a:cubicBezTo>
                  <a:cubicBezTo>
                    <a:pt x="539" y="477"/>
                    <a:pt x="539" y="477"/>
                    <a:pt x="539" y="477"/>
                  </a:cubicBezTo>
                  <a:cubicBezTo>
                    <a:pt x="412" y="430"/>
                    <a:pt x="412" y="430"/>
                    <a:pt x="412" y="430"/>
                  </a:cubicBezTo>
                  <a:cubicBezTo>
                    <a:pt x="411" y="430"/>
                    <a:pt x="410" y="429"/>
                    <a:pt x="410" y="428"/>
                  </a:cubicBezTo>
                  <a:cubicBezTo>
                    <a:pt x="361" y="321"/>
                    <a:pt x="361" y="321"/>
                    <a:pt x="361" y="321"/>
                  </a:cubicBezTo>
                  <a:cubicBezTo>
                    <a:pt x="236" y="276"/>
                    <a:pt x="236" y="276"/>
                    <a:pt x="236" y="276"/>
                  </a:cubicBezTo>
                  <a:cubicBezTo>
                    <a:pt x="235" y="276"/>
                    <a:pt x="234" y="275"/>
                    <a:pt x="233" y="274"/>
                  </a:cubicBezTo>
                  <a:cubicBezTo>
                    <a:pt x="182" y="165"/>
                    <a:pt x="182" y="165"/>
                    <a:pt x="182" y="165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57" y="121"/>
                    <a:pt x="56" y="120"/>
                    <a:pt x="55" y="11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186" y="158"/>
                    <a:pt x="186" y="158"/>
                    <a:pt x="186" y="158"/>
                  </a:cubicBezTo>
                  <a:cubicBezTo>
                    <a:pt x="187" y="159"/>
                    <a:pt x="188" y="159"/>
                    <a:pt x="189" y="161"/>
                  </a:cubicBezTo>
                  <a:cubicBezTo>
                    <a:pt x="240" y="270"/>
                    <a:pt x="240" y="270"/>
                    <a:pt x="240" y="270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67" y="315"/>
                    <a:pt x="367" y="316"/>
                    <a:pt x="368" y="317"/>
                  </a:cubicBezTo>
                  <a:cubicBezTo>
                    <a:pt x="417" y="423"/>
                    <a:pt x="417" y="423"/>
                    <a:pt x="417" y="423"/>
                  </a:cubicBezTo>
                  <a:cubicBezTo>
                    <a:pt x="544" y="470"/>
                    <a:pt x="544" y="470"/>
                    <a:pt x="544" y="470"/>
                  </a:cubicBezTo>
                  <a:cubicBezTo>
                    <a:pt x="545" y="470"/>
                    <a:pt x="545" y="471"/>
                    <a:pt x="546" y="472"/>
                  </a:cubicBezTo>
                  <a:cubicBezTo>
                    <a:pt x="592" y="576"/>
                    <a:pt x="592" y="576"/>
                    <a:pt x="592" y="576"/>
                  </a:cubicBezTo>
                  <a:cubicBezTo>
                    <a:pt x="720" y="624"/>
                    <a:pt x="720" y="624"/>
                    <a:pt x="720" y="624"/>
                  </a:cubicBezTo>
                  <a:cubicBezTo>
                    <a:pt x="721" y="624"/>
                    <a:pt x="722" y="625"/>
                    <a:pt x="722" y="6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8" name="Freeform 220">
              <a:extLst>
                <a:ext uri="{FF2B5EF4-FFF2-40B4-BE49-F238E27FC236}">
                  <a16:creationId xmlns:a16="http://schemas.microsoft.com/office/drawing/2014/main" id="{B0739F42-C4F5-32DA-3C2B-6229056D9A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2" y="732"/>
              <a:ext cx="759" cy="961"/>
            </a:xfrm>
            <a:custGeom>
              <a:avLst/>
              <a:gdLst>
                <a:gd name="T0" fmla="*/ 1362 w 1485"/>
                <a:gd name="T1" fmla="*/ 491 h 1865"/>
                <a:gd name="T2" fmla="*/ 1362 w 1485"/>
                <a:gd name="T3" fmla="*/ 494 h 1865"/>
                <a:gd name="T4" fmla="*/ 1164 w 1485"/>
                <a:gd name="T5" fmla="*/ 759 h 1865"/>
                <a:gd name="T6" fmla="*/ 1484 w 1485"/>
                <a:gd name="T7" fmla="*/ 1729 h 1865"/>
                <a:gd name="T8" fmla="*/ 1484 w 1485"/>
                <a:gd name="T9" fmla="*/ 1733 h 1865"/>
                <a:gd name="T10" fmla="*/ 1396 w 1485"/>
                <a:gd name="T11" fmla="*/ 1862 h 1865"/>
                <a:gd name="T12" fmla="*/ 1391 w 1485"/>
                <a:gd name="T13" fmla="*/ 1863 h 1865"/>
                <a:gd name="T14" fmla="*/ 1390 w 1485"/>
                <a:gd name="T15" fmla="*/ 1858 h 1865"/>
                <a:gd name="T16" fmla="*/ 1476 w 1485"/>
                <a:gd name="T17" fmla="*/ 1729 h 1865"/>
                <a:gd name="T18" fmla="*/ 1156 w 1485"/>
                <a:gd name="T19" fmla="*/ 759 h 1865"/>
                <a:gd name="T20" fmla="*/ 1156 w 1485"/>
                <a:gd name="T21" fmla="*/ 755 h 1865"/>
                <a:gd name="T22" fmla="*/ 1354 w 1485"/>
                <a:gd name="T23" fmla="*/ 490 h 1865"/>
                <a:gd name="T24" fmla="*/ 1314 w 1485"/>
                <a:gd name="T25" fmla="*/ 353 h 1865"/>
                <a:gd name="T26" fmla="*/ 4 w 1485"/>
                <a:gd name="T27" fmla="*/ 8 h 1865"/>
                <a:gd name="T28" fmla="*/ 1 w 1485"/>
                <a:gd name="T29" fmla="*/ 4 h 1865"/>
                <a:gd name="T30" fmla="*/ 6 w 1485"/>
                <a:gd name="T31" fmla="*/ 1 h 1865"/>
                <a:gd name="T32" fmla="*/ 1318 w 1485"/>
                <a:gd name="T33" fmla="*/ 346 h 1865"/>
                <a:gd name="T34" fmla="*/ 1320 w 1485"/>
                <a:gd name="T35" fmla="*/ 349 h 1865"/>
                <a:gd name="T36" fmla="*/ 1362 w 1485"/>
                <a:gd name="T37" fmla="*/ 491 h 1865"/>
                <a:gd name="T38" fmla="*/ 1362 w 1485"/>
                <a:gd name="T39" fmla="*/ 49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865">
                  <a:moveTo>
                    <a:pt x="1362" y="491"/>
                  </a:moveTo>
                  <a:cubicBezTo>
                    <a:pt x="1363" y="492"/>
                    <a:pt x="1362" y="493"/>
                    <a:pt x="1362" y="494"/>
                  </a:cubicBezTo>
                  <a:cubicBezTo>
                    <a:pt x="1164" y="759"/>
                    <a:pt x="1164" y="759"/>
                    <a:pt x="1164" y="759"/>
                  </a:cubicBezTo>
                  <a:cubicBezTo>
                    <a:pt x="1484" y="1729"/>
                    <a:pt x="1484" y="1729"/>
                    <a:pt x="1484" y="1729"/>
                  </a:cubicBezTo>
                  <a:cubicBezTo>
                    <a:pt x="1485" y="1730"/>
                    <a:pt x="1485" y="1731"/>
                    <a:pt x="1484" y="1733"/>
                  </a:cubicBezTo>
                  <a:cubicBezTo>
                    <a:pt x="1396" y="1862"/>
                    <a:pt x="1396" y="1862"/>
                    <a:pt x="1396" y="1862"/>
                  </a:cubicBezTo>
                  <a:cubicBezTo>
                    <a:pt x="1395" y="1864"/>
                    <a:pt x="1393" y="1865"/>
                    <a:pt x="1391" y="1863"/>
                  </a:cubicBezTo>
                  <a:cubicBezTo>
                    <a:pt x="1389" y="1862"/>
                    <a:pt x="1388" y="1860"/>
                    <a:pt x="1390" y="1858"/>
                  </a:cubicBezTo>
                  <a:cubicBezTo>
                    <a:pt x="1476" y="1729"/>
                    <a:pt x="1476" y="1729"/>
                    <a:pt x="1476" y="1729"/>
                  </a:cubicBezTo>
                  <a:cubicBezTo>
                    <a:pt x="1156" y="759"/>
                    <a:pt x="1156" y="759"/>
                    <a:pt x="1156" y="759"/>
                  </a:cubicBezTo>
                  <a:cubicBezTo>
                    <a:pt x="1155" y="758"/>
                    <a:pt x="1155" y="756"/>
                    <a:pt x="1156" y="755"/>
                  </a:cubicBezTo>
                  <a:cubicBezTo>
                    <a:pt x="1354" y="490"/>
                    <a:pt x="1354" y="490"/>
                    <a:pt x="1354" y="490"/>
                  </a:cubicBezTo>
                  <a:cubicBezTo>
                    <a:pt x="1314" y="353"/>
                    <a:pt x="1314" y="353"/>
                    <a:pt x="1314" y="353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2"/>
                    <a:pt x="4" y="0"/>
                    <a:pt x="6" y="1"/>
                  </a:cubicBezTo>
                  <a:cubicBezTo>
                    <a:pt x="1318" y="346"/>
                    <a:pt x="1318" y="346"/>
                    <a:pt x="1318" y="346"/>
                  </a:cubicBezTo>
                  <a:cubicBezTo>
                    <a:pt x="1319" y="346"/>
                    <a:pt x="1320" y="347"/>
                    <a:pt x="1320" y="349"/>
                  </a:cubicBezTo>
                  <a:cubicBezTo>
                    <a:pt x="1362" y="491"/>
                    <a:pt x="1362" y="491"/>
                    <a:pt x="1362" y="491"/>
                  </a:cubicBezTo>
                  <a:cubicBezTo>
                    <a:pt x="1362" y="491"/>
                    <a:pt x="1362" y="491"/>
                    <a:pt x="1362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9" name="Freeform 221">
              <a:extLst>
                <a:ext uri="{FF2B5EF4-FFF2-40B4-BE49-F238E27FC236}">
                  <a16:creationId xmlns:a16="http://schemas.microsoft.com/office/drawing/2014/main" id="{4E587485-279C-F3ED-8B37-DA1379EE4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1" y="676"/>
              <a:ext cx="379" cy="784"/>
            </a:xfrm>
            <a:custGeom>
              <a:avLst/>
              <a:gdLst>
                <a:gd name="T0" fmla="*/ 742 w 742"/>
                <a:gd name="T1" fmla="*/ 141 h 1522"/>
                <a:gd name="T2" fmla="*/ 741 w 742"/>
                <a:gd name="T3" fmla="*/ 144 h 1522"/>
                <a:gd name="T4" fmla="*/ 658 w 742"/>
                <a:gd name="T5" fmla="*/ 258 h 1522"/>
                <a:gd name="T6" fmla="*/ 687 w 742"/>
                <a:gd name="T7" fmla="*/ 388 h 1522"/>
                <a:gd name="T8" fmla="*/ 686 w 742"/>
                <a:gd name="T9" fmla="*/ 392 h 1522"/>
                <a:gd name="T10" fmla="*/ 603 w 742"/>
                <a:gd name="T11" fmla="*/ 508 h 1522"/>
                <a:gd name="T12" fmla="*/ 633 w 742"/>
                <a:gd name="T13" fmla="*/ 634 h 1522"/>
                <a:gd name="T14" fmla="*/ 633 w 742"/>
                <a:gd name="T15" fmla="*/ 637 h 1522"/>
                <a:gd name="T16" fmla="*/ 8 w 742"/>
                <a:gd name="T17" fmla="*/ 1520 h 1522"/>
                <a:gd name="T18" fmla="*/ 2 w 742"/>
                <a:gd name="T19" fmla="*/ 1521 h 1522"/>
                <a:gd name="T20" fmla="*/ 1 w 742"/>
                <a:gd name="T21" fmla="*/ 1516 h 1522"/>
                <a:gd name="T22" fmla="*/ 625 w 742"/>
                <a:gd name="T23" fmla="*/ 634 h 1522"/>
                <a:gd name="T24" fmla="*/ 595 w 742"/>
                <a:gd name="T25" fmla="*/ 508 h 1522"/>
                <a:gd name="T26" fmla="*/ 596 w 742"/>
                <a:gd name="T27" fmla="*/ 505 h 1522"/>
                <a:gd name="T28" fmla="*/ 679 w 742"/>
                <a:gd name="T29" fmla="*/ 389 h 1522"/>
                <a:gd name="T30" fmla="*/ 650 w 742"/>
                <a:gd name="T31" fmla="*/ 258 h 1522"/>
                <a:gd name="T32" fmla="*/ 650 w 742"/>
                <a:gd name="T33" fmla="*/ 255 h 1522"/>
                <a:gd name="T34" fmla="*/ 734 w 742"/>
                <a:gd name="T35" fmla="*/ 141 h 1522"/>
                <a:gd name="T36" fmla="*/ 705 w 742"/>
                <a:gd name="T37" fmla="*/ 6 h 1522"/>
                <a:gd name="T38" fmla="*/ 708 w 742"/>
                <a:gd name="T39" fmla="*/ 1 h 1522"/>
                <a:gd name="T40" fmla="*/ 713 w 742"/>
                <a:gd name="T41" fmla="*/ 4 h 1522"/>
                <a:gd name="T42" fmla="*/ 742 w 742"/>
                <a:gd name="T43" fmla="*/ 141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2" h="1522">
                  <a:moveTo>
                    <a:pt x="742" y="141"/>
                  </a:moveTo>
                  <a:cubicBezTo>
                    <a:pt x="742" y="142"/>
                    <a:pt x="742" y="143"/>
                    <a:pt x="741" y="144"/>
                  </a:cubicBezTo>
                  <a:cubicBezTo>
                    <a:pt x="658" y="258"/>
                    <a:pt x="658" y="258"/>
                    <a:pt x="658" y="258"/>
                  </a:cubicBezTo>
                  <a:cubicBezTo>
                    <a:pt x="687" y="388"/>
                    <a:pt x="687" y="388"/>
                    <a:pt x="687" y="388"/>
                  </a:cubicBezTo>
                  <a:cubicBezTo>
                    <a:pt x="687" y="390"/>
                    <a:pt x="687" y="391"/>
                    <a:pt x="686" y="392"/>
                  </a:cubicBezTo>
                  <a:cubicBezTo>
                    <a:pt x="603" y="508"/>
                    <a:pt x="603" y="508"/>
                    <a:pt x="603" y="508"/>
                  </a:cubicBezTo>
                  <a:cubicBezTo>
                    <a:pt x="633" y="634"/>
                    <a:pt x="633" y="634"/>
                    <a:pt x="633" y="634"/>
                  </a:cubicBezTo>
                  <a:cubicBezTo>
                    <a:pt x="633" y="635"/>
                    <a:pt x="633" y="636"/>
                    <a:pt x="633" y="637"/>
                  </a:cubicBezTo>
                  <a:cubicBezTo>
                    <a:pt x="8" y="1520"/>
                    <a:pt x="8" y="1520"/>
                    <a:pt x="8" y="1520"/>
                  </a:cubicBezTo>
                  <a:cubicBezTo>
                    <a:pt x="7" y="1522"/>
                    <a:pt x="4" y="1522"/>
                    <a:pt x="2" y="1521"/>
                  </a:cubicBezTo>
                  <a:cubicBezTo>
                    <a:pt x="1" y="1520"/>
                    <a:pt x="0" y="1518"/>
                    <a:pt x="1" y="1516"/>
                  </a:cubicBezTo>
                  <a:cubicBezTo>
                    <a:pt x="625" y="634"/>
                    <a:pt x="625" y="634"/>
                    <a:pt x="625" y="634"/>
                  </a:cubicBezTo>
                  <a:cubicBezTo>
                    <a:pt x="595" y="508"/>
                    <a:pt x="595" y="508"/>
                    <a:pt x="595" y="508"/>
                  </a:cubicBezTo>
                  <a:cubicBezTo>
                    <a:pt x="595" y="507"/>
                    <a:pt x="595" y="506"/>
                    <a:pt x="596" y="505"/>
                  </a:cubicBezTo>
                  <a:cubicBezTo>
                    <a:pt x="679" y="389"/>
                    <a:pt x="679" y="389"/>
                    <a:pt x="679" y="389"/>
                  </a:cubicBezTo>
                  <a:cubicBezTo>
                    <a:pt x="650" y="258"/>
                    <a:pt x="650" y="258"/>
                    <a:pt x="650" y="258"/>
                  </a:cubicBezTo>
                  <a:cubicBezTo>
                    <a:pt x="649" y="257"/>
                    <a:pt x="650" y="256"/>
                    <a:pt x="650" y="255"/>
                  </a:cubicBezTo>
                  <a:cubicBezTo>
                    <a:pt x="734" y="141"/>
                    <a:pt x="734" y="141"/>
                    <a:pt x="734" y="141"/>
                  </a:cubicBezTo>
                  <a:cubicBezTo>
                    <a:pt x="705" y="6"/>
                    <a:pt x="705" y="6"/>
                    <a:pt x="705" y="6"/>
                  </a:cubicBezTo>
                  <a:cubicBezTo>
                    <a:pt x="705" y="3"/>
                    <a:pt x="706" y="2"/>
                    <a:pt x="708" y="1"/>
                  </a:cubicBezTo>
                  <a:cubicBezTo>
                    <a:pt x="710" y="0"/>
                    <a:pt x="712" y="2"/>
                    <a:pt x="713" y="4"/>
                  </a:cubicBezTo>
                  <a:lnTo>
                    <a:pt x="742" y="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0" name="Freeform 222">
              <a:extLst>
                <a:ext uri="{FF2B5EF4-FFF2-40B4-BE49-F238E27FC236}">
                  <a16:creationId xmlns:a16="http://schemas.microsoft.com/office/drawing/2014/main" id="{91234C62-8E5B-6454-6F52-B70B095CC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4" y="674"/>
              <a:ext cx="673" cy="174"/>
            </a:xfrm>
            <a:custGeom>
              <a:avLst/>
              <a:gdLst>
                <a:gd name="T0" fmla="*/ 1318 w 1318"/>
                <a:gd name="T1" fmla="*/ 333 h 338"/>
                <a:gd name="T2" fmla="*/ 1318 w 1318"/>
                <a:gd name="T3" fmla="*/ 335 h 338"/>
                <a:gd name="T4" fmla="*/ 1313 w 1318"/>
                <a:gd name="T5" fmla="*/ 338 h 338"/>
                <a:gd name="T6" fmla="*/ 3 w 1318"/>
                <a:gd name="T7" fmla="*/ 9 h 338"/>
                <a:gd name="T8" fmla="*/ 0 w 1318"/>
                <a:gd name="T9" fmla="*/ 4 h 338"/>
                <a:gd name="T10" fmla="*/ 5 w 1318"/>
                <a:gd name="T11" fmla="*/ 1 h 338"/>
                <a:gd name="T12" fmla="*/ 1315 w 1318"/>
                <a:gd name="T13" fmla="*/ 330 h 338"/>
                <a:gd name="T14" fmla="*/ 1318 w 1318"/>
                <a:gd name="T15" fmla="*/ 333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8" h="338">
                  <a:moveTo>
                    <a:pt x="1318" y="333"/>
                  </a:moveTo>
                  <a:cubicBezTo>
                    <a:pt x="1318" y="334"/>
                    <a:pt x="1318" y="334"/>
                    <a:pt x="1318" y="335"/>
                  </a:cubicBezTo>
                  <a:cubicBezTo>
                    <a:pt x="1317" y="337"/>
                    <a:pt x="1315" y="338"/>
                    <a:pt x="1313" y="33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1" y="2"/>
                    <a:pt x="3" y="0"/>
                    <a:pt x="5" y="1"/>
                  </a:cubicBezTo>
                  <a:cubicBezTo>
                    <a:pt x="1315" y="330"/>
                    <a:pt x="1315" y="330"/>
                    <a:pt x="1315" y="330"/>
                  </a:cubicBezTo>
                  <a:cubicBezTo>
                    <a:pt x="1317" y="330"/>
                    <a:pt x="1318" y="332"/>
                    <a:pt x="1318" y="3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1" name="Freeform 223">
              <a:extLst>
                <a:ext uri="{FF2B5EF4-FFF2-40B4-BE49-F238E27FC236}">
                  <a16:creationId xmlns:a16="http://schemas.microsoft.com/office/drawing/2014/main" id="{0D0F4C06-37F5-217A-8E59-60668E825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54" y="616"/>
              <a:ext cx="673" cy="166"/>
            </a:xfrm>
            <a:custGeom>
              <a:avLst/>
              <a:gdLst>
                <a:gd name="T0" fmla="*/ 1316 w 1316"/>
                <a:gd name="T1" fmla="*/ 318 h 323"/>
                <a:gd name="T2" fmla="*/ 1315 w 1316"/>
                <a:gd name="T3" fmla="*/ 319 h 323"/>
                <a:gd name="T4" fmla="*/ 1311 w 1316"/>
                <a:gd name="T5" fmla="*/ 322 h 323"/>
                <a:gd name="T6" fmla="*/ 4 w 1316"/>
                <a:gd name="T7" fmla="*/ 9 h 323"/>
                <a:gd name="T8" fmla="*/ 1 w 1316"/>
                <a:gd name="T9" fmla="*/ 4 h 323"/>
                <a:gd name="T10" fmla="*/ 6 w 1316"/>
                <a:gd name="T11" fmla="*/ 1 h 323"/>
                <a:gd name="T12" fmla="*/ 1312 w 1316"/>
                <a:gd name="T13" fmla="*/ 315 h 323"/>
                <a:gd name="T14" fmla="*/ 1316 w 1316"/>
                <a:gd name="T15" fmla="*/ 318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6" h="323">
                  <a:moveTo>
                    <a:pt x="1316" y="318"/>
                  </a:moveTo>
                  <a:cubicBezTo>
                    <a:pt x="1316" y="319"/>
                    <a:pt x="1316" y="319"/>
                    <a:pt x="1315" y="319"/>
                  </a:cubicBezTo>
                  <a:cubicBezTo>
                    <a:pt x="1315" y="322"/>
                    <a:pt x="1313" y="323"/>
                    <a:pt x="1311" y="32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2"/>
                    <a:pt x="4" y="0"/>
                    <a:pt x="6" y="1"/>
                  </a:cubicBezTo>
                  <a:cubicBezTo>
                    <a:pt x="1312" y="315"/>
                    <a:pt x="1312" y="315"/>
                    <a:pt x="1312" y="315"/>
                  </a:cubicBezTo>
                  <a:cubicBezTo>
                    <a:pt x="1314" y="315"/>
                    <a:pt x="1315" y="317"/>
                    <a:pt x="1316" y="3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2" name="Freeform 224">
              <a:extLst>
                <a:ext uri="{FF2B5EF4-FFF2-40B4-BE49-F238E27FC236}">
                  <a16:creationId xmlns:a16="http://schemas.microsoft.com/office/drawing/2014/main" id="{DC89B791-DE75-F318-C320-52EC67591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4" y="560"/>
              <a:ext cx="671" cy="158"/>
            </a:xfrm>
            <a:custGeom>
              <a:avLst/>
              <a:gdLst>
                <a:gd name="T0" fmla="*/ 1312 w 1312"/>
                <a:gd name="T1" fmla="*/ 303 h 307"/>
                <a:gd name="T2" fmla="*/ 1312 w 1312"/>
                <a:gd name="T3" fmla="*/ 304 h 307"/>
                <a:gd name="T4" fmla="*/ 1307 w 1312"/>
                <a:gd name="T5" fmla="*/ 307 h 307"/>
                <a:gd name="T6" fmla="*/ 3 w 1312"/>
                <a:gd name="T7" fmla="*/ 8 h 307"/>
                <a:gd name="T8" fmla="*/ 0 w 1312"/>
                <a:gd name="T9" fmla="*/ 3 h 307"/>
                <a:gd name="T10" fmla="*/ 5 w 1312"/>
                <a:gd name="T11" fmla="*/ 0 h 307"/>
                <a:gd name="T12" fmla="*/ 1309 w 1312"/>
                <a:gd name="T13" fmla="*/ 299 h 307"/>
                <a:gd name="T14" fmla="*/ 1312 w 1312"/>
                <a:gd name="T15" fmla="*/ 30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2" h="307">
                  <a:moveTo>
                    <a:pt x="1312" y="303"/>
                  </a:moveTo>
                  <a:cubicBezTo>
                    <a:pt x="1312" y="303"/>
                    <a:pt x="1312" y="303"/>
                    <a:pt x="1312" y="304"/>
                  </a:cubicBezTo>
                  <a:cubicBezTo>
                    <a:pt x="1311" y="306"/>
                    <a:pt x="1309" y="307"/>
                    <a:pt x="1307" y="30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1309" y="299"/>
                    <a:pt x="1309" y="299"/>
                    <a:pt x="1309" y="299"/>
                  </a:cubicBezTo>
                  <a:cubicBezTo>
                    <a:pt x="1311" y="300"/>
                    <a:pt x="1312" y="301"/>
                    <a:pt x="1312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3" name="Freeform 225">
              <a:extLst>
                <a:ext uri="{FF2B5EF4-FFF2-40B4-BE49-F238E27FC236}">
                  <a16:creationId xmlns:a16="http://schemas.microsoft.com/office/drawing/2014/main" id="{F98EA5E8-4DDC-0FDD-6477-A30BB7419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4" y="1294"/>
              <a:ext cx="274" cy="242"/>
            </a:xfrm>
            <a:custGeom>
              <a:avLst/>
              <a:gdLst>
                <a:gd name="T0" fmla="*/ 538 w 538"/>
                <a:gd name="T1" fmla="*/ 466 h 471"/>
                <a:gd name="T2" fmla="*/ 537 w 538"/>
                <a:gd name="T3" fmla="*/ 468 h 471"/>
                <a:gd name="T4" fmla="*/ 532 w 538"/>
                <a:gd name="T5" fmla="*/ 470 h 471"/>
                <a:gd name="T6" fmla="*/ 406 w 538"/>
                <a:gd name="T7" fmla="*/ 423 h 471"/>
                <a:gd name="T8" fmla="*/ 403 w 538"/>
                <a:gd name="T9" fmla="*/ 420 h 471"/>
                <a:gd name="T10" fmla="*/ 356 w 538"/>
                <a:gd name="T11" fmla="*/ 317 h 471"/>
                <a:gd name="T12" fmla="*/ 232 w 538"/>
                <a:gd name="T13" fmla="*/ 271 h 471"/>
                <a:gd name="T14" fmla="*/ 230 w 538"/>
                <a:gd name="T15" fmla="*/ 269 h 471"/>
                <a:gd name="T16" fmla="*/ 179 w 538"/>
                <a:gd name="T17" fmla="*/ 163 h 471"/>
                <a:gd name="T18" fmla="*/ 57 w 538"/>
                <a:gd name="T19" fmla="*/ 119 h 471"/>
                <a:gd name="T20" fmla="*/ 54 w 538"/>
                <a:gd name="T21" fmla="*/ 117 h 471"/>
                <a:gd name="T22" fmla="*/ 1 w 538"/>
                <a:gd name="T23" fmla="*/ 7 h 471"/>
                <a:gd name="T24" fmla="*/ 3 w 538"/>
                <a:gd name="T25" fmla="*/ 1 h 471"/>
                <a:gd name="T26" fmla="*/ 8 w 538"/>
                <a:gd name="T27" fmla="*/ 3 h 471"/>
                <a:gd name="T28" fmla="*/ 61 w 538"/>
                <a:gd name="T29" fmla="*/ 112 h 471"/>
                <a:gd name="T30" fmla="*/ 184 w 538"/>
                <a:gd name="T31" fmla="*/ 156 h 471"/>
                <a:gd name="T32" fmla="*/ 186 w 538"/>
                <a:gd name="T33" fmla="*/ 158 h 471"/>
                <a:gd name="T34" fmla="*/ 236 w 538"/>
                <a:gd name="T35" fmla="*/ 264 h 471"/>
                <a:gd name="T36" fmla="*/ 360 w 538"/>
                <a:gd name="T37" fmla="*/ 310 h 471"/>
                <a:gd name="T38" fmla="*/ 363 w 538"/>
                <a:gd name="T39" fmla="*/ 312 h 471"/>
                <a:gd name="T40" fmla="*/ 410 w 538"/>
                <a:gd name="T41" fmla="*/ 416 h 471"/>
                <a:gd name="T42" fmla="*/ 535 w 538"/>
                <a:gd name="T43" fmla="*/ 462 h 471"/>
                <a:gd name="T44" fmla="*/ 538 w 538"/>
                <a:gd name="T45" fmla="*/ 466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8" h="471">
                  <a:moveTo>
                    <a:pt x="538" y="466"/>
                  </a:moveTo>
                  <a:cubicBezTo>
                    <a:pt x="538" y="466"/>
                    <a:pt x="538" y="467"/>
                    <a:pt x="537" y="468"/>
                  </a:cubicBezTo>
                  <a:cubicBezTo>
                    <a:pt x="536" y="470"/>
                    <a:pt x="534" y="471"/>
                    <a:pt x="532" y="470"/>
                  </a:cubicBezTo>
                  <a:cubicBezTo>
                    <a:pt x="406" y="423"/>
                    <a:pt x="406" y="423"/>
                    <a:pt x="406" y="423"/>
                  </a:cubicBezTo>
                  <a:cubicBezTo>
                    <a:pt x="405" y="422"/>
                    <a:pt x="404" y="422"/>
                    <a:pt x="403" y="420"/>
                  </a:cubicBezTo>
                  <a:cubicBezTo>
                    <a:pt x="356" y="317"/>
                    <a:pt x="356" y="317"/>
                    <a:pt x="356" y="317"/>
                  </a:cubicBezTo>
                  <a:cubicBezTo>
                    <a:pt x="232" y="271"/>
                    <a:pt x="232" y="271"/>
                    <a:pt x="232" y="271"/>
                  </a:cubicBezTo>
                  <a:cubicBezTo>
                    <a:pt x="231" y="271"/>
                    <a:pt x="230" y="270"/>
                    <a:pt x="230" y="269"/>
                  </a:cubicBezTo>
                  <a:cubicBezTo>
                    <a:pt x="179" y="163"/>
                    <a:pt x="179" y="163"/>
                    <a:pt x="179" y="163"/>
                  </a:cubicBezTo>
                  <a:cubicBezTo>
                    <a:pt x="57" y="119"/>
                    <a:pt x="57" y="119"/>
                    <a:pt x="57" y="119"/>
                  </a:cubicBezTo>
                  <a:cubicBezTo>
                    <a:pt x="56" y="119"/>
                    <a:pt x="55" y="118"/>
                    <a:pt x="54" y="11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7" y="1"/>
                    <a:pt x="8" y="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184" y="156"/>
                    <a:pt x="184" y="156"/>
                    <a:pt x="184" y="156"/>
                  </a:cubicBezTo>
                  <a:cubicBezTo>
                    <a:pt x="185" y="156"/>
                    <a:pt x="186" y="157"/>
                    <a:pt x="186" y="158"/>
                  </a:cubicBezTo>
                  <a:cubicBezTo>
                    <a:pt x="236" y="264"/>
                    <a:pt x="236" y="264"/>
                    <a:pt x="236" y="264"/>
                  </a:cubicBezTo>
                  <a:cubicBezTo>
                    <a:pt x="360" y="310"/>
                    <a:pt x="360" y="310"/>
                    <a:pt x="360" y="310"/>
                  </a:cubicBezTo>
                  <a:cubicBezTo>
                    <a:pt x="361" y="310"/>
                    <a:pt x="362" y="311"/>
                    <a:pt x="363" y="312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535" y="462"/>
                    <a:pt x="535" y="462"/>
                    <a:pt x="535" y="462"/>
                  </a:cubicBezTo>
                  <a:cubicBezTo>
                    <a:pt x="537" y="463"/>
                    <a:pt x="537" y="464"/>
                    <a:pt x="538" y="4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4" name="Freeform 226">
              <a:extLst>
                <a:ext uri="{FF2B5EF4-FFF2-40B4-BE49-F238E27FC236}">
                  <a16:creationId xmlns:a16="http://schemas.microsoft.com/office/drawing/2014/main" id="{A24FD18D-0402-5426-F93E-AFAEE64C95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1" y="409"/>
              <a:ext cx="119" cy="59"/>
            </a:xfrm>
            <a:custGeom>
              <a:avLst/>
              <a:gdLst>
                <a:gd name="T0" fmla="*/ 233 w 233"/>
                <a:gd name="T1" fmla="*/ 4 h 114"/>
                <a:gd name="T2" fmla="*/ 232 w 233"/>
                <a:gd name="T3" fmla="*/ 7 h 114"/>
                <a:gd name="T4" fmla="*/ 140 w 233"/>
                <a:gd name="T5" fmla="*/ 112 h 114"/>
                <a:gd name="T6" fmla="*/ 136 w 233"/>
                <a:gd name="T7" fmla="*/ 113 h 114"/>
                <a:gd name="T8" fmla="*/ 4 w 233"/>
                <a:gd name="T9" fmla="*/ 86 h 114"/>
                <a:gd name="T10" fmla="*/ 1 w 233"/>
                <a:gd name="T11" fmla="*/ 81 h 114"/>
                <a:gd name="T12" fmla="*/ 6 w 233"/>
                <a:gd name="T13" fmla="*/ 78 h 114"/>
                <a:gd name="T14" fmla="*/ 135 w 233"/>
                <a:gd name="T15" fmla="*/ 105 h 114"/>
                <a:gd name="T16" fmla="*/ 226 w 233"/>
                <a:gd name="T17" fmla="*/ 1 h 114"/>
                <a:gd name="T18" fmla="*/ 231 w 233"/>
                <a:gd name="T19" fmla="*/ 1 h 114"/>
                <a:gd name="T20" fmla="*/ 233 w 233"/>
                <a:gd name="T21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114">
                  <a:moveTo>
                    <a:pt x="233" y="4"/>
                  </a:moveTo>
                  <a:cubicBezTo>
                    <a:pt x="233" y="5"/>
                    <a:pt x="232" y="6"/>
                    <a:pt x="232" y="7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39" y="113"/>
                    <a:pt x="137" y="114"/>
                    <a:pt x="136" y="113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2" y="85"/>
                    <a:pt x="0" y="83"/>
                    <a:pt x="1" y="81"/>
                  </a:cubicBezTo>
                  <a:cubicBezTo>
                    <a:pt x="1" y="79"/>
                    <a:pt x="3" y="77"/>
                    <a:pt x="6" y="78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26" y="1"/>
                    <a:pt x="226" y="1"/>
                    <a:pt x="226" y="1"/>
                  </a:cubicBezTo>
                  <a:cubicBezTo>
                    <a:pt x="227" y="0"/>
                    <a:pt x="230" y="0"/>
                    <a:pt x="231" y="1"/>
                  </a:cubicBezTo>
                  <a:cubicBezTo>
                    <a:pt x="232" y="2"/>
                    <a:pt x="232" y="3"/>
                    <a:pt x="2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5" name="Freeform 227">
              <a:extLst>
                <a:ext uri="{FF2B5EF4-FFF2-40B4-BE49-F238E27FC236}">
                  <a16:creationId xmlns:a16="http://schemas.microsoft.com/office/drawing/2014/main" id="{22905CC5-C7DC-5115-A123-B6B71463E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2" y="746"/>
              <a:ext cx="372" cy="775"/>
            </a:xfrm>
            <a:custGeom>
              <a:avLst/>
              <a:gdLst>
                <a:gd name="T0" fmla="*/ 729 w 729"/>
                <a:gd name="T1" fmla="*/ 137 h 1504"/>
                <a:gd name="T2" fmla="*/ 728 w 729"/>
                <a:gd name="T3" fmla="*/ 140 h 1504"/>
                <a:gd name="T4" fmla="*/ 647 w 729"/>
                <a:gd name="T5" fmla="*/ 253 h 1504"/>
                <a:gd name="T6" fmla="*/ 675 w 729"/>
                <a:gd name="T7" fmla="*/ 380 h 1504"/>
                <a:gd name="T8" fmla="*/ 674 w 729"/>
                <a:gd name="T9" fmla="*/ 383 h 1504"/>
                <a:gd name="T10" fmla="*/ 593 w 729"/>
                <a:gd name="T11" fmla="*/ 499 h 1504"/>
                <a:gd name="T12" fmla="*/ 622 w 729"/>
                <a:gd name="T13" fmla="*/ 620 h 1504"/>
                <a:gd name="T14" fmla="*/ 621 w 729"/>
                <a:gd name="T15" fmla="*/ 624 h 1504"/>
                <a:gd name="T16" fmla="*/ 8 w 729"/>
                <a:gd name="T17" fmla="*/ 1502 h 1504"/>
                <a:gd name="T18" fmla="*/ 3 w 729"/>
                <a:gd name="T19" fmla="*/ 1503 h 1504"/>
                <a:gd name="T20" fmla="*/ 2 w 729"/>
                <a:gd name="T21" fmla="*/ 1497 h 1504"/>
                <a:gd name="T22" fmla="*/ 613 w 729"/>
                <a:gd name="T23" fmla="*/ 621 h 1504"/>
                <a:gd name="T24" fmla="*/ 584 w 729"/>
                <a:gd name="T25" fmla="*/ 499 h 1504"/>
                <a:gd name="T26" fmla="*/ 585 w 729"/>
                <a:gd name="T27" fmla="*/ 495 h 1504"/>
                <a:gd name="T28" fmla="*/ 666 w 729"/>
                <a:gd name="T29" fmla="*/ 380 h 1504"/>
                <a:gd name="T30" fmla="*/ 638 w 729"/>
                <a:gd name="T31" fmla="*/ 254 h 1504"/>
                <a:gd name="T32" fmla="*/ 639 w 729"/>
                <a:gd name="T33" fmla="*/ 250 h 1504"/>
                <a:gd name="T34" fmla="*/ 720 w 729"/>
                <a:gd name="T35" fmla="*/ 136 h 1504"/>
                <a:gd name="T36" fmla="*/ 693 w 729"/>
                <a:gd name="T37" fmla="*/ 5 h 1504"/>
                <a:gd name="T38" fmla="*/ 696 w 729"/>
                <a:gd name="T39" fmla="*/ 0 h 1504"/>
                <a:gd name="T40" fmla="*/ 700 w 729"/>
                <a:gd name="T41" fmla="*/ 3 h 1504"/>
                <a:gd name="T42" fmla="*/ 729 w 729"/>
                <a:gd name="T43" fmla="*/ 137 h 1504"/>
                <a:gd name="T44" fmla="*/ 729 w 729"/>
                <a:gd name="T45" fmla="*/ 137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29" h="1504">
                  <a:moveTo>
                    <a:pt x="729" y="137"/>
                  </a:moveTo>
                  <a:cubicBezTo>
                    <a:pt x="729" y="137"/>
                    <a:pt x="729" y="139"/>
                    <a:pt x="728" y="140"/>
                  </a:cubicBezTo>
                  <a:cubicBezTo>
                    <a:pt x="647" y="253"/>
                    <a:pt x="647" y="253"/>
                    <a:pt x="647" y="253"/>
                  </a:cubicBezTo>
                  <a:cubicBezTo>
                    <a:pt x="675" y="380"/>
                    <a:pt x="675" y="380"/>
                    <a:pt x="675" y="380"/>
                  </a:cubicBezTo>
                  <a:cubicBezTo>
                    <a:pt x="675" y="381"/>
                    <a:pt x="675" y="382"/>
                    <a:pt x="674" y="383"/>
                  </a:cubicBezTo>
                  <a:cubicBezTo>
                    <a:pt x="593" y="499"/>
                    <a:pt x="593" y="499"/>
                    <a:pt x="593" y="499"/>
                  </a:cubicBezTo>
                  <a:cubicBezTo>
                    <a:pt x="622" y="620"/>
                    <a:pt x="622" y="620"/>
                    <a:pt x="622" y="620"/>
                  </a:cubicBezTo>
                  <a:cubicBezTo>
                    <a:pt x="622" y="622"/>
                    <a:pt x="622" y="623"/>
                    <a:pt x="621" y="624"/>
                  </a:cubicBezTo>
                  <a:cubicBezTo>
                    <a:pt x="8" y="1502"/>
                    <a:pt x="8" y="1502"/>
                    <a:pt x="8" y="1502"/>
                  </a:cubicBezTo>
                  <a:cubicBezTo>
                    <a:pt x="7" y="1504"/>
                    <a:pt x="4" y="1504"/>
                    <a:pt x="3" y="1503"/>
                  </a:cubicBezTo>
                  <a:cubicBezTo>
                    <a:pt x="1" y="1501"/>
                    <a:pt x="0" y="1499"/>
                    <a:pt x="2" y="1497"/>
                  </a:cubicBezTo>
                  <a:cubicBezTo>
                    <a:pt x="613" y="621"/>
                    <a:pt x="613" y="621"/>
                    <a:pt x="613" y="621"/>
                  </a:cubicBezTo>
                  <a:cubicBezTo>
                    <a:pt x="584" y="499"/>
                    <a:pt x="584" y="499"/>
                    <a:pt x="584" y="499"/>
                  </a:cubicBezTo>
                  <a:cubicBezTo>
                    <a:pt x="584" y="498"/>
                    <a:pt x="584" y="496"/>
                    <a:pt x="585" y="495"/>
                  </a:cubicBezTo>
                  <a:cubicBezTo>
                    <a:pt x="666" y="380"/>
                    <a:pt x="666" y="380"/>
                    <a:pt x="666" y="380"/>
                  </a:cubicBezTo>
                  <a:cubicBezTo>
                    <a:pt x="638" y="254"/>
                    <a:pt x="638" y="254"/>
                    <a:pt x="638" y="254"/>
                  </a:cubicBezTo>
                  <a:cubicBezTo>
                    <a:pt x="638" y="252"/>
                    <a:pt x="638" y="251"/>
                    <a:pt x="639" y="250"/>
                  </a:cubicBezTo>
                  <a:cubicBezTo>
                    <a:pt x="720" y="136"/>
                    <a:pt x="720" y="136"/>
                    <a:pt x="720" y="136"/>
                  </a:cubicBezTo>
                  <a:cubicBezTo>
                    <a:pt x="693" y="5"/>
                    <a:pt x="693" y="5"/>
                    <a:pt x="693" y="5"/>
                  </a:cubicBezTo>
                  <a:cubicBezTo>
                    <a:pt x="692" y="3"/>
                    <a:pt x="694" y="1"/>
                    <a:pt x="696" y="0"/>
                  </a:cubicBezTo>
                  <a:cubicBezTo>
                    <a:pt x="698" y="0"/>
                    <a:pt x="700" y="2"/>
                    <a:pt x="700" y="3"/>
                  </a:cubicBezTo>
                  <a:cubicBezTo>
                    <a:pt x="729" y="137"/>
                    <a:pt x="729" y="137"/>
                    <a:pt x="729" y="137"/>
                  </a:cubicBezTo>
                  <a:cubicBezTo>
                    <a:pt x="729" y="136"/>
                    <a:pt x="729" y="136"/>
                    <a:pt x="729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6" name="Freeform 228">
              <a:extLst>
                <a:ext uri="{FF2B5EF4-FFF2-40B4-BE49-F238E27FC236}">
                  <a16:creationId xmlns:a16="http://schemas.microsoft.com/office/drawing/2014/main" id="{2E68E4BD-F1ED-2394-484F-8C5488525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1" y="1350"/>
              <a:ext cx="182" cy="162"/>
            </a:xfrm>
            <a:custGeom>
              <a:avLst/>
              <a:gdLst>
                <a:gd name="T0" fmla="*/ 357 w 357"/>
                <a:gd name="T1" fmla="*/ 308 h 314"/>
                <a:gd name="T2" fmla="*/ 357 w 357"/>
                <a:gd name="T3" fmla="*/ 310 h 314"/>
                <a:gd name="T4" fmla="*/ 352 w 357"/>
                <a:gd name="T5" fmla="*/ 313 h 314"/>
                <a:gd name="T6" fmla="*/ 228 w 357"/>
                <a:gd name="T7" fmla="*/ 266 h 314"/>
                <a:gd name="T8" fmla="*/ 225 w 357"/>
                <a:gd name="T9" fmla="*/ 264 h 314"/>
                <a:gd name="T10" fmla="*/ 177 w 357"/>
                <a:gd name="T11" fmla="*/ 161 h 314"/>
                <a:gd name="T12" fmla="*/ 55 w 357"/>
                <a:gd name="T13" fmla="*/ 116 h 314"/>
                <a:gd name="T14" fmla="*/ 53 w 357"/>
                <a:gd name="T15" fmla="*/ 114 h 314"/>
                <a:gd name="T16" fmla="*/ 1 w 357"/>
                <a:gd name="T17" fmla="*/ 7 h 314"/>
                <a:gd name="T18" fmla="*/ 3 w 357"/>
                <a:gd name="T19" fmla="*/ 1 h 314"/>
                <a:gd name="T20" fmla="*/ 8 w 357"/>
                <a:gd name="T21" fmla="*/ 3 h 314"/>
                <a:gd name="T22" fmla="*/ 59 w 357"/>
                <a:gd name="T23" fmla="*/ 109 h 314"/>
                <a:gd name="T24" fmla="*/ 181 w 357"/>
                <a:gd name="T25" fmla="*/ 154 h 314"/>
                <a:gd name="T26" fmla="*/ 183 w 357"/>
                <a:gd name="T27" fmla="*/ 156 h 314"/>
                <a:gd name="T28" fmla="*/ 232 w 357"/>
                <a:gd name="T29" fmla="*/ 259 h 314"/>
                <a:gd name="T30" fmla="*/ 354 w 357"/>
                <a:gd name="T31" fmla="*/ 305 h 314"/>
                <a:gd name="T32" fmla="*/ 357 w 357"/>
                <a:gd name="T33" fmla="*/ 308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7" h="314">
                  <a:moveTo>
                    <a:pt x="357" y="308"/>
                  </a:moveTo>
                  <a:cubicBezTo>
                    <a:pt x="357" y="309"/>
                    <a:pt x="357" y="310"/>
                    <a:pt x="357" y="310"/>
                  </a:cubicBezTo>
                  <a:cubicBezTo>
                    <a:pt x="356" y="312"/>
                    <a:pt x="353" y="314"/>
                    <a:pt x="352" y="313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7" y="266"/>
                    <a:pt x="226" y="265"/>
                    <a:pt x="225" y="264"/>
                  </a:cubicBezTo>
                  <a:cubicBezTo>
                    <a:pt x="177" y="161"/>
                    <a:pt x="177" y="161"/>
                    <a:pt x="177" y="161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4" y="116"/>
                    <a:pt x="53" y="115"/>
                    <a:pt x="53" y="11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59" y="109"/>
                    <a:pt x="59" y="109"/>
                    <a:pt x="59" y="109"/>
                  </a:cubicBezTo>
                  <a:cubicBezTo>
                    <a:pt x="181" y="154"/>
                    <a:pt x="181" y="154"/>
                    <a:pt x="181" y="154"/>
                  </a:cubicBezTo>
                  <a:cubicBezTo>
                    <a:pt x="181" y="154"/>
                    <a:pt x="182" y="155"/>
                    <a:pt x="183" y="156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6" y="306"/>
                    <a:pt x="357" y="307"/>
                    <a:pt x="357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7" name="Freeform 229">
              <a:extLst>
                <a:ext uri="{FF2B5EF4-FFF2-40B4-BE49-F238E27FC236}">
                  <a16:creationId xmlns:a16="http://schemas.microsoft.com/office/drawing/2014/main" id="{D361393B-FEB6-D89E-2B04-2142939FEC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28" y="1406"/>
              <a:ext cx="92" cy="82"/>
            </a:xfrm>
            <a:custGeom>
              <a:avLst/>
              <a:gdLst>
                <a:gd name="T0" fmla="*/ 181 w 181"/>
                <a:gd name="T1" fmla="*/ 154 h 159"/>
                <a:gd name="T2" fmla="*/ 181 w 181"/>
                <a:gd name="T3" fmla="*/ 156 h 159"/>
                <a:gd name="T4" fmla="*/ 176 w 181"/>
                <a:gd name="T5" fmla="*/ 158 h 159"/>
                <a:gd name="T6" fmla="*/ 54 w 181"/>
                <a:gd name="T7" fmla="*/ 113 h 159"/>
                <a:gd name="T8" fmla="*/ 52 w 181"/>
                <a:gd name="T9" fmla="*/ 111 h 159"/>
                <a:gd name="T10" fmla="*/ 1 w 181"/>
                <a:gd name="T11" fmla="*/ 6 h 159"/>
                <a:gd name="T12" fmla="*/ 3 w 181"/>
                <a:gd name="T13" fmla="*/ 1 h 159"/>
                <a:gd name="T14" fmla="*/ 8 w 181"/>
                <a:gd name="T15" fmla="*/ 3 h 159"/>
                <a:gd name="T16" fmla="*/ 58 w 181"/>
                <a:gd name="T17" fmla="*/ 106 h 159"/>
                <a:gd name="T18" fmla="*/ 178 w 181"/>
                <a:gd name="T19" fmla="*/ 150 h 159"/>
                <a:gd name="T20" fmla="*/ 181 w 181"/>
                <a:gd name="T21" fmla="*/ 15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159">
                  <a:moveTo>
                    <a:pt x="181" y="154"/>
                  </a:moveTo>
                  <a:cubicBezTo>
                    <a:pt x="181" y="155"/>
                    <a:pt x="181" y="155"/>
                    <a:pt x="181" y="156"/>
                  </a:cubicBezTo>
                  <a:cubicBezTo>
                    <a:pt x="180" y="158"/>
                    <a:pt x="177" y="159"/>
                    <a:pt x="176" y="158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3" y="113"/>
                    <a:pt x="52" y="112"/>
                    <a:pt x="52" y="11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80" y="151"/>
                    <a:pt x="181" y="152"/>
                    <a:pt x="18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8" name="Freeform 230">
              <a:extLst>
                <a:ext uri="{FF2B5EF4-FFF2-40B4-BE49-F238E27FC236}">
                  <a16:creationId xmlns:a16="http://schemas.microsoft.com/office/drawing/2014/main" id="{C173972F-58B1-2EBA-F316-1C49AE010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5" y="814"/>
              <a:ext cx="153" cy="619"/>
            </a:xfrm>
            <a:custGeom>
              <a:avLst/>
              <a:gdLst>
                <a:gd name="T0" fmla="*/ 299 w 299"/>
                <a:gd name="T1" fmla="*/ 133 h 1200"/>
                <a:gd name="T2" fmla="*/ 298 w 299"/>
                <a:gd name="T3" fmla="*/ 136 h 1200"/>
                <a:gd name="T4" fmla="*/ 218 w 299"/>
                <a:gd name="T5" fmla="*/ 250 h 1200"/>
                <a:gd name="T6" fmla="*/ 246 w 299"/>
                <a:gd name="T7" fmla="*/ 372 h 1200"/>
                <a:gd name="T8" fmla="*/ 245 w 299"/>
                <a:gd name="T9" fmla="*/ 375 h 1200"/>
                <a:gd name="T10" fmla="*/ 165 w 299"/>
                <a:gd name="T11" fmla="*/ 490 h 1200"/>
                <a:gd name="T12" fmla="*/ 193 w 299"/>
                <a:gd name="T13" fmla="*/ 609 h 1200"/>
                <a:gd name="T14" fmla="*/ 193 w 299"/>
                <a:gd name="T15" fmla="*/ 612 h 1200"/>
                <a:gd name="T16" fmla="*/ 112 w 299"/>
                <a:gd name="T17" fmla="*/ 728 h 1200"/>
                <a:gd name="T18" fmla="*/ 141 w 299"/>
                <a:gd name="T19" fmla="*/ 842 h 1200"/>
                <a:gd name="T20" fmla="*/ 140 w 299"/>
                <a:gd name="T21" fmla="*/ 846 h 1200"/>
                <a:gd name="T22" fmla="*/ 60 w 299"/>
                <a:gd name="T23" fmla="*/ 963 h 1200"/>
                <a:gd name="T24" fmla="*/ 90 w 299"/>
                <a:gd name="T25" fmla="*/ 1073 h 1200"/>
                <a:gd name="T26" fmla="*/ 89 w 299"/>
                <a:gd name="T27" fmla="*/ 1077 h 1200"/>
                <a:gd name="T28" fmla="*/ 7 w 299"/>
                <a:gd name="T29" fmla="*/ 1198 h 1200"/>
                <a:gd name="T30" fmla="*/ 2 w 299"/>
                <a:gd name="T31" fmla="*/ 1199 h 1200"/>
                <a:gd name="T32" fmla="*/ 1 w 299"/>
                <a:gd name="T33" fmla="*/ 1193 h 1200"/>
                <a:gd name="T34" fmla="*/ 81 w 299"/>
                <a:gd name="T35" fmla="*/ 1074 h 1200"/>
                <a:gd name="T36" fmla="*/ 52 w 299"/>
                <a:gd name="T37" fmla="*/ 964 h 1200"/>
                <a:gd name="T38" fmla="*/ 52 w 299"/>
                <a:gd name="T39" fmla="*/ 961 h 1200"/>
                <a:gd name="T40" fmla="*/ 132 w 299"/>
                <a:gd name="T41" fmla="*/ 843 h 1200"/>
                <a:gd name="T42" fmla="*/ 104 w 299"/>
                <a:gd name="T43" fmla="*/ 729 h 1200"/>
                <a:gd name="T44" fmla="*/ 104 w 299"/>
                <a:gd name="T45" fmla="*/ 725 h 1200"/>
                <a:gd name="T46" fmla="*/ 184 w 299"/>
                <a:gd name="T47" fmla="*/ 609 h 1200"/>
                <a:gd name="T48" fmla="*/ 156 w 299"/>
                <a:gd name="T49" fmla="*/ 491 h 1200"/>
                <a:gd name="T50" fmla="*/ 157 w 299"/>
                <a:gd name="T51" fmla="*/ 487 h 1200"/>
                <a:gd name="T52" fmla="*/ 237 w 299"/>
                <a:gd name="T53" fmla="*/ 372 h 1200"/>
                <a:gd name="T54" fmla="*/ 209 w 299"/>
                <a:gd name="T55" fmla="*/ 250 h 1200"/>
                <a:gd name="T56" fmla="*/ 210 w 299"/>
                <a:gd name="T57" fmla="*/ 246 h 1200"/>
                <a:gd name="T58" fmla="*/ 290 w 299"/>
                <a:gd name="T59" fmla="*/ 133 h 1200"/>
                <a:gd name="T60" fmla="*/ 263 w 299"/>
                <a:gd name="T61" fmla="*/ 6 h 1200"/>
                <a:gd name="T62" fmla="*/ 267 w 299"/>
                <a:gd name="T63" fmla="*/ 1 h 1200"/>
                <a:gd name="T64" fmla="*/ 271 w 299"/>
                <a:gd name="T65" fmla="*/ 4 h 1200"/>
                <a:gd name="T66" fmla="*/ 299 w 299"/>
                <a:gd name="T67" fmla="*/ 133 h 1200"/>
                <a:gd name="T68" fmla="*/ 299 w 299"/>
                <a:gd name="T69" fmla="*/ 133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1200">
                  <a:moveTo>
                    <a:pt x="299" y="133"/>
                  </a:moveTo>
                  <a:cubicBezTo>
                    <a:pt x="299" y="134"/>
                    <a:pt x="299" y="135"/>
                    <a:pt x="298" y="136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46" y="372"/>
                    <a:pt x="246" y="372"/>
                    <a:pt x="246" y="372"/>
                  </a:cubicBezTo>
                  <a:cubicBezTo>
                    <a:pt x="246" y="373"/>
                    <a:pt x="246" y="375"/>
                    <a:pt x="245" y="375"/>
                  </a:cubicBezTo>
                  <a:cubicBezTo>
                    <a:pt x="165" y="490"/>
                    <a:pt x="165" y="490"/>
                    <a:pt x="165" y="490"/>
                  </a:cubicBezTo>
                  <a:cubicBezTo>
                    <a:pt x="193" y="609"/>
                    <a:pt x="193" y="609"/>
                    <a:pt x="193" y="609"/>
                  </a:cubicBezTo>
                  <a:cubicBezTo>
                    <a:pt x="193" y="610"/>
                    <a:pt x="193" y="611"/>
                    <a:pt x="193" y="612"/>
                  </a:cubicBezTo>
                  <a:cubicBezTo>
                    <a:pt x="112" y="728"/>
                    <a:pt x="112" y="728"/>
                    <a:pt x="112" y="728"/>
                  </a:cubicBezTo>
                  <a:cubicBezTo>
                    <a:pt x="141" y="842"/>
                    <a:pt x="141" y="842"/>
                    <a:pt x="141" y="842"/>
                  </a:cubicBezTo>
                  <a:cubicBezTo>
                    <a:pt x="141" y="844"/>
                    <a:pt x="141" y="845"/>
                    <a:pt x="140" y="846"/>
                  </a:cubicBezTo>
                  <a:cubicBezTo>
                    <a:pt x="60" y="963"/>
                    <a:pt x="60" y="963"/>
                    <a:pt x="60" y="963"/>
                  </a:cubicBezTo>
                  <a:cubicBezTo>
                    <a:pt x="90" y="1073"/>
                    <a:pt x="90" y="1073"/>
                    <a:pt x="90" y="1073"/>
                  </a:cubicBezTo>
                  <a:cubicBezTo>
                    <a:pt x="90" y="1075"/>
                    <a:pt x="90" y="1076"/>
                    <a:pt x="89" y="1077"/>
                  </a:cubicBezTo>
                  <a:cubicBezTo>
                    <a:pt x="7" y="1198"/>
                    <a:pt x="7" y="1198"/>
                    <a:pt x="7" y="1198"/>
                  </a:cubicBezTo>
                  <a:cubicBezTo>
                    <a:pt x="6" y="1200"/>
                    <a:pt x="4" y="1200"/>
                    <a:pt x="2" y="1199"/>
                  </a:cubicBezTo>
                  <a:cubicBezTo>
                    <a:pt x="0" y="1197"/>
                    <a:pt x="0" y="1195"/>
                    <a:pt x="1" y="1193"/>
                  </a:cubicBezTo>
                  <a:cubicBezTo>
                    <a:pt x="81" y="1074"/>
                    <a:pt x="81" y="1074"/>
                    <a:pt x="81" y="1074"/>
                  </a:cubicBezTo>
                  <a:cubicBezTo>
                    <a:pt x="52" y="964"/>
                    <a:pt x="52" y="964"/>
                    <a:pt x="52" y="964"/>
                  </a:cubicBezTo>
                  <a:cubicBezTo>
                    <a:pt x="52" y="963"/>
                    <a:pt x="52" y="961"/>
                    <a:pt x="52" y="961"/>
                  </a:cubicBezTo>
                  <a:cubicBezTo>
                    <a:pt x="132" y="843"/>
                    <a:pt x="132" y="843"/>
                    <a:pt x="132" y="843"/>
                  </a:cubicBezTo>
                  <a:cubicBezTo>
                    <a:pt x="104" y="729"/>
                    <a:pt x="104" y="729"/>
                    <a:pt x="104" y="729"/>
                  </a:cubicBezTo>
                  <a:cubicBezTo>
                    <a:pt x="104" y="727"/>
                    <a:pt x="104" y="726"/>
                    <a:pt x="104" y="725"/>
                  </a:cubicBezTo>
                  <a:cubicBezTo>
                    <a:pt x="184" y="609"/>
                    <a:pt x="184" y="609"/>
                    <a:pt x="184" y="609"/>
                  </a:cubicBezTo>
                  <a:cubicBezTo>
                    <a:pt x="156" y="491"/>
                    <a:pt x="156" y="491"/>
                    <a:pt x="156" y="491"/>
                  </a:cubicBezTo>
                  <a:cubicBezTo>
                    <a:pt x="156" y="489"/>
                    <a:pt x="156" y="488"/>
                    <a:pt x="157" y="487"/>
                  </a:cubicBezTo>
                  <a:cubicBezTo>
                    <a:pt x="237" y="372"/>
                    <a:pt x="237" y="372"/>
                    <a:pt x="237" y="372"/>
                  </a:cubicBezTo>
                  <a:cubicBezTo>
                    <a:pt x="209" y="250"/>
                    <a:pt x="209" y="250"/>
                    <a:pt x="209" y="250"/>
                  </a:cubicBezTo>
                  <a:cubicBezTo>
                    <a:pt x="209" y="248"/>
                    <a:pt x="209" y="247"/>
                    <a:pt x="210" y="246"/>
                  </a:cubicBezTo>
                  <a:cubicBezTo>
                    <a:pt x="290" y="133"/>
                    <a:pt x="290" y="133"/>
                    <a:pt x="290" y="133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63" y="3"/>
                    <a:pt x="265" y="2"/>
                    <a:pt x="267" y="1"/>
                  </a:cubicBezTo>
                  <a:cubicBezTo>
                    <a:pt x="268" y="0"/>
                    <a:pt x="271" y="2"/>
                    <a:pt x="271" y="4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299" y="133"/>
                    <a:pt x="299" y="133"/>
                    <a:pt x="299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9" name="Freeform 231">
              <a:extLst>
                <a:ext uri="{FF2B5EF4-FFF2-40B4-BE49-F238E27FC236}">
                  <a16:creationId xmlns:a16="http://schemas.microsoft.com/office/drawing/2014/main" id="{89D1CF63-65E9-23BB-09A3-650B88EEC9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7" y="881"/>
              <a:ext cx="125" cy="490"/>
            </a:xfrm>
            <a:custGeom>
              <a:avLst/>
              <a:gdLst>
                <a:gd name="T0" fmla="*/ 245 w 245"/>
                <a:gd name="T1" fmla="*/ 129 h 951"/>
                <a:gd name="T2" fmla="*/ 244 w 245"/>
                <a:gd name="T3" fmla="*/ 132 h 951"/>
                <a:gd name="T4" fmla="*/ 165 w 245"/>
                <a:gd name="T5" fmla="*/ 245 h 951"/>
                <a:gd name="T6" fmla="*/ 192 w 245"/>
                <a:gd name="T7" fmla="*/ 364 h 951"/>
                <a:gd name="T8" fmla="*/ 191 w 245"/>
                <a:gd name="T9" fmla="*/ 367 h 951"/>
                <a:gd name="T10" fmla="*/ 113 w 245"/>
                <a:gd name="T11" fmla="*/ 482 h 951"/>
                <a:gd name="T12" fmla="*/ 140 w 245"/>
                <a:gd name="T13" fmla="*/ 597 h 951"/>
                <a:gd name="T14" fmla="*/ 139 w 245"/>
                <a:gd name="T15" fmla="*/ 600 h 951"/>
                <a:gd name="T16" fmla="*/ 61 w 245"/>
                <a:gd name="T17" fmla="*/ 716 h 951"/>
                <a:gd name="T18" fmla="*/ 88 w 245"/>
                <a:gd name="T19" fmla="*/ 827 h 951"/>
                <a:gd name="T20" fmla="*/ 88 w 245"/>
                <a:gd name="T21" fmla="*/ 830 h 951"/>
                <a:gd name="T22" fmla="*/ 8 w 245"/>
                <a:gd name="T23" fmla="*/ 949 h 951"/>
                <a:gd name="T24" fmla="*/ 2 w 245"/>
                <a:gd name="T25" fmla="*/ 950 h 951"/>
                <a:gd name="T26" fmla="*/ 1 w 245"/>
                <a:gd name="T27" fmla="*/ 944 h 951"/>
                <a:gd name="T28" fmla="*/ 80 w 245"/>
                <a:gd name="T29" fmla="*/ 827 h 951"/>
                <a:gd name="T30" fmla="*/ 52 w 245"/>
                <a:gd name="T31" fmla="*/ 716 h 951"/>
                <a:gd name="T32" fmla="*/ 53 w 245"/>
                <a:gd name="T33" fmla="*/ 713 h 951"/>
                <a:gd name="T34" fmla="*/ 132 w 245"/>
                <a:gd name="T35" fmla="*/ 597 h 951"/>
                <a:gd name="T36" fmla="*/ 104 w 245"/>
                <a:gd name="T37" fmla="*/ 482 h 951"/>
                <a:gd name="T38" fmla="*/ 104 w 245"/>
                <a:gd name="T39" fmla="*/ 479 h 951"/>
                <a:gd name="T40" fmla="*/ 183 w 245"/>
                <a:gd name="T41" fmla="*/ 364 h 951"/>
                <a:gd name="T42" fmla="*/ 157 w 245"/>
                <a:gd name="T43" fmla="*/ 245 h 951"/>
                <a:gd name="T44" fmla="*/ 157 w 245"/>
                <a:gd name="T45" fmla="*/ 242 h 951"/>
                <a:gd name="T46" fmla="*/ 236 w 245"/>
                <a:gd name="T47" fmla="*/ 129 h 951"/>
                <a:gd name="T48" fmla="*/ 210 w 245"/>
                <a:gd name="T49" fmla="*/ 6 h 951"/>
                <a:gd name="T50" fmla="*/ 213 w 245"/>
                <a:gd name="T51" fmla="*/ 1 h 951"/>
                <a:gd name="T52" fmla="*/ 217 w 245"/>
                <a:gd name="T53" fmla="*/ 4 h 951"/>
                <a:gd name="T54" fmla="*/ 245 w 245"/>
                <a:gd name="T55" fmla="*/ 129 h 951"/>
                <a:gd name="T56" fmla="*/ 245 w 245"/>
                <a:gd name="T57" fmla="*/ 129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5" h="951">
                  <a:moveTo>
                    <a:pt x="245" y="129"/>
                  </a:moveTo>
                  <a:cubicBezTo>
                    <a:pt x="245" y="130"/>
                    <a:pt x="244" y="131"/>
                    <a:pt x="244" y="132"/>
                  </a:cubicBezTo>
                  <a:cubicBezTo>
                    <a:pt x="165" y="245"/>
                    <a:pt x="165" y="245"/>
                    <a:pt x="165" y="245"/>
                  </a:cubicBezTo>
                  <a:cubicBezTo>
                    <a:pt x="192" y="364"/>
                    <a:pt x="192" y="364"/>
                    <a:pt x="192" y="364"/>
                  </a:cubicBezTo>
                  <a:cubicBezTo>
                    <a:pt x="192" y="365"/>
                    <a:pt x="192" y="367"/>
                    <a:pt x="191" y="367"/>
                  </a:cubicBezTo>
                  <a:cubicBezTo>
                    <a:pt x="113" y="482"/>
                    <a:pt x="113" y="482"/>
                    <a:pt x="113" y="482"/>
                  </a:cubicBezTo>
                  <a:cubicBezTo>
                    <a:pt x="140" y="597"/>
                    <a:pt x="140" y="597"/>
                    <a:pt x="140" y="597"/>
                  </a:cubicBezTo>
                  <a:cubicBezTo>
                    <a:pt x="140" y="598"/>
                    <a:pt x="140" y="599"/>
                    <a:pt x="139" y="600"/>
                  </a:cubicBezTo>
                  <a:cubicBezTo>
                    <a:pt x="61" y="716"/>
                    <a:pt x="61" y="716"/>
                    <a:pt x="61" y="716"/>
                  </a:cubicBezTo>
                  <a:cubicBezTo>
                    <a:pt x="88" y="827"/>
                    <a:pt x="88" y="827"/>
                    <a:pt x="88" y="827"/>
                  </a:cubicBezTo>
                  <a:cubicBezTo>
                    <a:pt x="89" y="828"/>
                    <a:pt x="89" y="830"/>
                    <a:pt x="88" y="830"/>
                  </a:cubicBezTo>
                  <a:cubicBezTo>
                    <a:pt x="8" y="949"/>
                    <a:pt x="8" y="949"/>
                    <a:pt x="8" y="949"/>
                  </a:cubicBezTo>
                  <a:cubicBezTo>
                    <a:pt x="7" y="951"/>
                    <a:pt x="4" y="951"/>
                    <a:pt x="2" y="950"/>
                  </a:cubicBezTo>
                  <a:cubicBezTo>
                    <a:pt x="1" y="949"/>
                    <a:pt x="0" y="946"/>
                    <a:pt x="1" y="944"/>
                  </a:cubicBezTo>
                  <a:cubicBezTo>
                    <a:pt x="80" y="827"/>
                    <a:pt x="80" y="827"/>
                    <a:pt x="80" y="827"/>
                  </a:cubicBezTo>
                  <a:cubicBezTo>
                    <a:pt x="52" y="716"/>
                    <a:pt x="52" y="716"/>
                    <a:pt x="52" y="716"/>
                  </a:cubicBezTo>
                  <a:cubicBezTo>
                    <a:pt x="52" y="715"/>
                    <a:pt x="52" y="714"/>
                    <a:pt x="53" y="713"/>
                  </a:cubicBezTo>
                  <a:cubicBezTo>
                    <a:pt x="132" y="597"/>
                    <a:pt x="132" y="597"/>
                    <a:pt x="132" y="597"/>
                  </a:cubicBezTo>
                  <a:cubicBezTo>
                    <a:pt x="104" y="482"/>
                    <a:pt x="104" y="482"/>
                    <a:pt x="104" y="482"/>
                  </a:cubicBezTo>
                  <a:cubicBezTo>
                    <a:pt x="104" y="481"/>
                    <a:pt x="104" y="479"/>
                    <a:pt x="104" y="479"/>
                  </a:cubicBezTo>
                  <a:cubicBezTo>
                    <a:pt x="183" y="364"/>
                    <a:pt x="183" y="364"/>
                    <a:pt x="183" y="36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4"/>
                    <a:pt x="157" y="243"/>
                    <a:pt x="157" y="242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3"/>
                    <a:pt x="211" y="1"/>
                    <a:pt x="213" y="1"/>
                  </a:cubicBezTo>
                  <a:cubicBezTo>
                    <a:pt x="215" y="0"/>
                    <a:pt x="217" y="2"/>
                    <a:pt x="217" y="4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5" y="129"/>
                    <a:pt x="245" y="129"/>
                    <a:pt x="245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0" name="Freeform 232">
              <a:extLst>
                <a:ext uri="{FF2B5EF4-FFF2-40B4-BE49-F238E27FC236}">
                  <a16:creationId xmlns:a16="http://schemas.microsoft.com/office/drawing/2014/main" id="{74DE5840-FC81-39C0-E1EC-CDA855973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18" y="945"/>
              <a:ext cx="97" cy="365"/>
            </a:xfrm>
            <a:custGeom>
              <a:avLst/>
              <a:gdLst>
                <a:gd name="T0" fmla="*/ 190 w 190"/>
                <a:gd name="T1" fmla="*/ 126 h 708"/>
                <a:gd name="T2" fmla="*/ 190 w 190"/>
                <a:gd name="T3" fmla="*/ 128 h 708"/>
                <a:gd name="T4" fmla="*/ 112 w 190"/>
                <a:gd name="T5" fmla="*/ 241 h 708"/>
                <a:gd name="T6" fmla="*/ 138 w 190"/>
                <a:gd name="T7" fmla="*/ 357 h 708"/>
                <a:gd name="T8" fmla="*/ 138 w 190"/>
                <a:gd name="T9" fmla="*/ 360 h 708"/>
                <a:gd name="T10" fmla="*/ 61 w 190"/>
                <a:gd name="T11" fmla="*/ 474 h 708"/>
                <a:gd name="T12" fmla="*/ 87 w 190"/>
                <a:gd name="T13" fmla="*/ 585 h 708"/>
                <a:gd name="T14" fmla="*/ 87 w 190"/>
                <a:gd name="T15" fmla="*/ 589 h 708"/>
                <a:gd name="T16" fmla="*/ 8 w 190"/>
                <a:gd name="T17" fmla="*/ 705 h 708"/>
                <a:gd name="T18" fmla="*/ 3 w 190"/>
                <a:gd name="T19" fmla="*/ 706 h 708"/>
                <a:gd name="T20" fmla="*/ 2 w 190"/>
                <a:gd name="T21" fmla="*/ 701 h 708"/>
                <a:gd name="T22" fmla="*/ 79 w 190"/>
                <a:gd name="T23" fmla="*/ 586 h 708"/>
                <a:gd name="T24" fmla="*/ 53 w 190"/>
                <a:gd name="T25" fmla="*/ 474 h 708"/>
                <a:gd name="T26" fmla="*/ 53 w 190"/>
                <a:gd name="T27" fmla="*/ 471 h 708"/>
                <a:gd name="T28" fmla="*/ 130 w 190"/>
                <a:gd name="T29" fmla="*/ 357 h 708"/>
                <a:gd name="T30" fmla="*/ 104 w 190"/>
                <a:gd name="T31" fmla="*/ 242 h 708"/>
                <a:gd name="T32" fmla="*/ 105 w 190"/>
                <a:gd name="T33" fmla="*/ 238 h 708"/>
                <a:gd name="T34" fmla="*/ 182 w 190"/>
                <a:gd name="T35" fmla="*/ 126 h 708"/>
                <a:gd name="T36" fmla="*/ 157 w 190"/>
                <a:gd name="T37" fmla="*/ 6 h 708"/>
                <a:gd name="T38" fmla="*/ 160 w 190"/>
                <a:gd name="T39" fmla="*/ 1 h 708"/>
                <a:gd name="T40" fmla="*/ 165 w 190"/>
                <a:gd name="T41" fmla="*/ 4 h 708"/>
                <a:gd name="T42" fmla="*/ 190 w 190"/>
                <a:gd name="T43" fmla="*/ 126 h 708"/>
                <a:gd name="T44" fmla="*/ 190 w 190"/>
                <a:gd name="T45" fmla="*/ 12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0" h="708">
                  <a:moveTo>
                    <a:pt x="190" y="126"/>
                  </a:moveTo>
                  <a:cubicBezTo>
                    <a:pt x="190" y="126"/>
                    <a:pt x="190" y="128"/>
                    <a:pt x="190" y="128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138" y="357"/>
                    <a:pt x="138" y="357"/>
                    <a:pt x="138" y="357"/>
                  </a:cubicBezTo>
                  <a:cubicBezTo>
                    <a:pt x="139" y="358"/>
                    <a:pt x="138" y="359"/>
                    <a:pt x="138" y="360"/>
                  </a:cubicBezTo>
                  <a:cubicBezTo>
                    <a:pt x="61" y="474"/>
                    <a:pt x="61" y="474"/>
                    <a:pt x="61" y="474"/>
                  </a:cubicBezTo>
                  <a:cubicBezTo>
                    <a:pt x="87" y="585"/>
                    <a:pt x="87" y="585"/>
                    <a:pt x="87" y="585"/>
                  </a:cubicBezTo>
                  <a:cubicBezTo>
                    <a:pt x="88" y="587"/>
                    <a:pt x="87" y="588"/>
                    <a:pt x="87" y="589"/>
                  </a:cubicBezTo>
                  <a:cubicBezTo>
                    <a:pt x="8" y="705"/>
                    <a:pt x="8" y="705"/>
                    <a:pt x="8" y="705"/>
                  </a:cubicBezTo>
                  <a:cubicBezTo>
                    <a:pt x="7" y="707"/>
                    <a:pt x="5" y="708"/>
                    <a:pt x="3" y="706"/>
                  </a:cubicBezTo>
                  <a:cubicBezTo>
                    <a:pt x="1" y="705"/>
                    <a:pt x="0" y="703"/>
                    <a:pt x="2" y="701"/>
                  </a:cubicBezTo>
                  <a:cubicBezTo>
                    <a:pt x="79" y="586"/>
                    <a:pt x="79" y="586"/>
                    <a:pt x="79" y="586"/>
                  </a:cubicBezTo>
                  <a:cubicBezTo>
                    <a:pt x="53" y="474"/>
                    <a:pt x="53" y="474"/>
                    <a:pt x="53" y="474"/>
                  </a:cubicBezTo>
                  <a:cubicBezTo>
                    <a:pt x="53" y="473"/>
                    <a:pt x="53" y="472"/>
                    <a:pt x="53" y="471"/>
                  </a:cubicBezTo>
                  <a:cubicBezTo>
                    <a:pt x="130" y="357"/>
                    <a:pt x="130" y="357"/>
                    <a:pt x="130" y="357"/>
                  </a:cubicBezTo>
                  <a:cubicBezTo>
                    <a:pt x="104" y="242"/>
                    <a:pt x="104" y="242"/>
                    <a:pt x="104" y="242"/>
                  </a:cubicBezTo>
                  <a:cubicBezTo>
                    <a:pt x="104" y="240"/>
                    <a:pt x="105" y="239"/>
                    <a:pt x="105" y="238"/>
                  </a:cubicBezTo>
                  <a:cubicBezTo>
                    <a:pt x="182" y="126"/>
                    <a:pt x="182" y="126"/>
                    <a:pt x="182" y="126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6" y="4"/>
                    <a:pt x="158" y="2"/>
                    <a:pt x="160" y="1"/>
                  </a:cubicBezTo>
                  <a:cubicBezTo>
                    <a:pt x="162" y="0"/>
                    <a:pt x="164" y="2"/>
                    <a:pt x="165" y="4"/>
                  </a:cubicBezTo>
                  <a:cubicBezTo>
                    <a:pt x="190" y="126"/>
                    <a:pt x="190" y="126"/>
                    <a:pt x="190" y="126"/>
                  </a:cubicBezTo>
                  <a:cubicBezTo>
                    <a:pt x="190" y="125"/>
                    <a:pt x="190" y="125"/>
                    <a:pt x="190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1" name="Freeform 233">
              <a:extLst>
                <a:ext uri="{FF2B5EF4-FFF2-40B4-BE49-F238E27FC236}">
                  <a16:creationId xmlns:a16="http://schemas.microsoft.com/office/drawing/2014/main" id="{B01E7CC5-2887-1DF6-9776-860F6B89D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7" y="1008"/>
              <a:ext cx="71" cy="241"/>
            </a:xfrm>
            <a:custGeom>
              <a:avLst/>
              <a:gdLst>
                <a:gd name="T0" fmla="*/ 137 w 138"/>
                <a:gd name="T1" fmla="*/ 122 h 469"/>
                <a:gd name="T2" fmla="*/ 137 w 138"/>
                <a:gd name="T3" fmla="*/ 125 h 469"/>
                <a:gd name="T4" fmla="*/ 61 w 138"/>
                <a:gd name="T5" fmla="*/ 237 h 469"/>
                <a:gd name="T6" fmla="*/ 86 w 138"/>
                <a:gd name="T7" fmla="*/ 349 h 469"/>
                <a:gd name="T8" fmla="*/ 85 w 138"/>
                <a:gd name="T9" fmla="*/ 352 h 469"/>
                <a:gd name="T10" fmla="*/ 8 w 138"/>
                <a:gd name="T11" fmla="*/ 467 h 469"/>
                <a:gd name="T12" fmla="*/ 3 w 138"/>
                <a:gd name="T13" fmla="*/ 468 h 469"/>
                <a:gd name="T14" fmla="*/ 2 w 138"/>
                <a:gd name="T15" fmla="*/ 463 h 469"/>
                <a:gd name="T16" fmla="*/ 78 w 138"/>
                <a:gd name="T17" fmla="*/ 349 h 469"/>
                <a:gd name="T18" fmla="*/ 53 w 138"/>
                <a:gd name="T19" fmla="*/ 237 h 469"/>
                <a:gd name="T20" fmla="*/ 53 w 138"/>
                <a:gd name="T21" fmla="*/ 234 h 469"/>
                <a:gd name="T22" fmla="*/ 129 w 138"/>
                <a:gd name="T23" fmla="*/ 122 h 469"/>
                <a:gd name="T24" fmla="*/ 104 w 138"/>
                <a:gd name="T25" fmla="*/ 6 h 469"/>
                <a:gd name="T26" fmla="*/ 107 w 138"/>
                <a:gd name="T27" fmla="*/ 1 h 469"/>
                <a:gd name="T28" fmla="*/ 112 w 138"/>
                <a:gd name="T29" fmla="*/ 4 h 469"/>
                <a:gd name="T30" fmla="*/ 137 w 138"/>
                <a:gd name="T31" fmla="*/ 122 h 469"/>
                <a:gd name="T32" fmla="*/ 137 w 138"/>
                <a:gd name="T33" fmla="*/ 122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8" h="469">
                  <a:moveTo>
                    <a:pt x="137" y="122"/>
                  </a:moveTo>
                  <a:cubicBezTo>
                    <a:pt x="138" y="123"/>
                    <a:pt x="137" y="125"/>
                    <a:pt x="137" y="125"/>
                  </a:cubicBezTo>
                  <a:cubicBezTo>
                    <a:pt x="61" y="237"/>
                    <a:pt x="61" y="237"/>
                    <a:pt x="61" y="237"/>
                  </a:cubicBezTo>
                  <a:cubicBezTo>
                    <a:pt x="86" y="349"/>
                    <a:pt x="86" y="349"/>
                    <a:pt x="86" y="349"/>
                  </a:cubicBezTo>
                  <a:cubicBezTo>
                    <a:pt x="86" y="350"/>
                    <a:pt x="86" y="351"/>
                    <a:pt x="85" y="352"/>
                  </a:cubicBezTo>
                  <a:cubicBezTo>
                    <a:pt x="8" y="467"/>
                    <a:pt x="8" y="467"/>
                    <a:pt x="8" y="467"/>
                  </a:cubicBezTo>
                  <a:cubicBezTo>
                    <a:pt x="7" y="469"/>
                    <a:pt x="4" y="469"/>
                    <a:pt x="3" y="468"/>
                  </a:cubicBezTo>
                  <a:cubicBezTo>
                    <a:pt x="1" y="467"/>
                    <a:pt x="0" y="464"/>
                    <a:pt x="2" y="463"/>
                  </a:cubicBezTo>
                  <a:cubicBezTo>
                    <a:pt x="78" y="349"/>
                    <a:pt x="78" y="349"/>
                    <a:pt x="78" y="349"/>
                  </a:cubicBezTo>
                  <a:cubicBezTo>
                    <a:pt x="53" y="237"/>
                    <a:pt x="53" y="237"/>
                    <a:pt x="53" y="237"/>
                  </a:cubicBezTo>
                  <a:cubicBezTo>
                    <a:pt x="52" y="236"/>
                    <a:pt x="53" y="235"/>
                    <a:pt x="53" y="234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3"/>
                    <a:pt x="105" y="1"/>
                    <a:pt x="107" y="1"/>
                  </a:cubicBezTo>
                  <a:cubicBezTo>
                    <a:pt x="109" y="0"/>
                    <a:pt x="111" y="2"/>
                    <a:pt x="112" y="4"/>
                  </a:cubicBezTo>
                  <a:cubicBezTo>
                    <a:pt x="137" y="122"/>
                    <a:pt x="137" y="122"/>
                    <a:pt x="137" y="122"/>
                  </a:cubicBezTo>
                  <a:cubicBezTo>
                    <a:pt x="137" y="122"/>
                    <a:pt x="137" y="122"/>
                    <a:pt x="137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2" name="Freeform 234">
              <a:extLst>
                <a:ext uri="{FF2B5EF4-FFF2-40B4-BE49-F238E27FC236}">
                  <a16:creationId xmlns:a16="http://schemas.microsoft.com/office/drawing/2014/main" id="{9960C47E-DA31-9D27-1924-40D7253B1C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" y="1068"/>
              <a:ext cx="43" cy="123"/>
            </a:xfrm>
            <a:custGeom>
              <a:avLst/>
              <a:gdLst>
                <a:gd name="T0" fmla="*/ 85 w 85"/>
                <a:gd name="T1" fmla="*/ 119 h 237"/>
                <a:gd name="T2" fmla="*/ 84 w 85"/>
                <a:gd name="T3" fmla="*/ 122 h 237"/>
                <a:gd name="T4" fmla="*/ 8 w 85"/>
                <a:gd name="T5" fmla="*/ 235 h 237"/>
                <a:gd name="T6" fmla="*/ 3 w 85"/>
                <a:gd name="T7" fmla="*/ 236 h 237"/>
                <a:gd name="T8" fmla="*/ 2 w 85"/>
                <a:gd name="T9" fmla="*/ 230 h 237"/>
                <a:gd name="T10" fmla="*/ 77 w 85"/>
                <a:gd name="T11" fmla="*/ 119 h 237"/>
                <a:gd name="T12" fmla="*/ 53 w 85"/>
                <a:gd name="T13" fmla="*/ 6 h 237"/>
                <a:gd name="T14" fmla="*/ 56 w 85"/>
                <a:gd name="T15" fmla="*/ 1 h 237"/>
                <a:gd name="T16" fmla="*/ 60 w 85"/>
                <a:gd name="T17" fmla="*/ 4 h 237"/>
                <a:gd name="T18" fmla="*/ 85 w 85"/>
                <a:gd name="T19" fmla="*/ 119 h 237"/>
                <a:gd name="T20" fmla="*/ 85 w 85"/>
                <a:gd name="T21" fmla="*/ 11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237">
                  <a:moveTo>
                    <a:pt x="85" y="119"/>
                  </a:moveTo>
                  <a:cubicBezTo>
                    <a:pt x="85" y="120"/>
                    <a:pt x="85" y="121"/>
                    <a:pt x="84" y="122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7" y="237"/>
                    <a:pt x="5" y="237"/>
                    <a:pt x="3" y="236"/>
                  </a:cubicBezTo>
                  <a:cubicBezTo>
                    <a:pt x="1" y="235"/>
                    <a:pt x="0" y="232"/>
                    <a:pt x="2" y="230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3"/>
                    <a:pt x="54" y="2"/>
                    <a:pt x="56" y="1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5" y="119"/>
                    <a:pt x="85" y="119"/>
                    <a:pt x="85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1137348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олонки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2EBD9EDE-D9DB-4997-A4D1-3E68449FB4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5386" y="5275930"/>
            <a:ext cx="10657177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222AFB61-5577-4AB9-B459-546EA1741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92000" y="5275930"/>
            <a:ext cx="10656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32">
            <a:extLst>
              <a:ext uri="{FF2B5EF4-FFF2-40B4-BE49-F238E27FC236}">
                <a16:creationId xmlns:a16="http://schemas.microsoft.com/office/drawing/2014/main" id="{8F1FC49B-53F8-4A6F-BA99-570CAA471F98}"/>
              </a:ext>
            </a:extLst>
          </p:cNvPr>
          <p:cNvSpPr/>
          <p:nvPr userDrawn="1"/>
        </p:nvSpPr>
        <p:spPr>
          <a:xfrm>
            <a:off x="825386" y="3689648"/>
            <a:ext cx="9939595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8" name="Скругленный прямоугольник 32">
            <a:extLst>
              <a:ext uri="{FF2B5EF4-FFF2-40B4-BE49-F238E27FC236}">
                <a16:creationId xmlns:a16="http://schemas.microsoft.com/office/drawing/2014/main" id="{976B92B1-1F3C-4858-AD7C-FEB3F2E2FE98}"/>
              </a:ext>
            </a:extLst>
          </p:cNvPr>
          <p:cNvSpPr/>
          <p:nvPr userDrawn="1"/>
        </p:nvSpPr>
        <p:spPr>
          <a:xfrm>
            <a:off x="12192000" y="3689648"/>
            <a:ext cx="9939600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D0565C92-87C1-47E6-B01E-15F8F0149A6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2531" y="3936003"/>
            <a:ext cx="9345304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080C9539-59D1-4127-BE2A-961136B1CD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89000" y="3936003"/>
            <a:ext cx="9345600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029A9FD-F2F6-46CB-8363-7E929F9142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386" y="9592679"/>
            <a:ext cx="10657176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Скругленный прямоугольник 32">
            <a:extLst>
              <a:ext uri="{FF2B5EF4-FFF2-40B4-BE49-F238E27FC236}">
                <a16:creationId xmlns:a16="http://schemas.microsoft.com/office/drawing/2014/main" id="{95FD72AE-83BA-41F7-8736-A8EB59BC291F}"/>
              </a:ext>
            </a:extLst>
          </p:cNvPr>
          <p:cNvSpPr/>
          <p:nvPr userDrawn="1"/>
        </p:nvSpPr>
        <p:spPr>
          <a:xfrm>
            <a:off x="825386" y="8006397"/>
            <a:ext cx="9939594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D36694DD-BA69-4704-80AD-E78E279028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22531" y="8252752"/>
            <a:ext cx="9345304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5AF935B8-4E18-418A-8917-ECE8A9EF9C3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192000" y="9592679"/>
            <a:ext cx="10656000" cy="655782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Скругленный прямоугольник 32">
            <a:extLst>
              <a:ext uri="{FF2B5EF4-FFF2-40B4-BE49-F238E27FC236}">
                <a16:creationId xmlns:a16="http://schemas.microsoft.com/office/drawing/2014/main" id="{BE7BD561-38C3-432F-9228-0C4C42340C6C}"/>
              </a:ext>
            </a:extLst>
          </p:cNvPr>
          <p:cNvSpPr/>
          <p:nvPr userDrawn="1"/>
        </p:nvSpPr>
        <p:spPr>
          <a:xfrm>
            <a:off x="12192000" y="8006397"/>
            <a:ext cx="9939600" cy="121271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sp>
        <p:nvSpPr>
          <p:cNvPr id="16" name="Текст 6">
            <a:extLst>
              <a:ext uri="{FF2B5EF4-FFF2-40B4-BE49-F238E27FC236}">
                <a16:creationId xmlns:a16="http://schemas.microsoft.com/office/drawing/2014/main" id="{CF90C391-7A20-43F8-8B80-0E91439121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489000" y="8252752"/>
            <a:ext cx="9345600" cy="72000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F7D499F-FBA5-504F-5583-F457FBBE9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BAB5E66-DC14-C02B-FDC1-ACC8A42ABE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825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олонки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6" name="Прямая соединительная линия 6">
            <a:extLst>
              <a:ext uri="{FF2B5EF4-FFF2-40B4-BE49-F238E27FC236}">
                <a16:creationId xmlns:a16="http://schemas.microsoft.com/office/drawing/2014/main" id="{E8E7E404-C34E-4453-A8BC-D554C7D30861}"/>
              </a:ext>
            </a:extLst>
          </p:cNvPr>
          <p:cNvCxnSpPr/>
          <p:nvPr userDrawn="1"/>
        </p:nvCxnSpPr>
        <p:spPr>
          <a:xfrm>
            <a:off x="814388" y="5432472"/>
            <a:ext cx="52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7">
            <a:extLst>
              <a:ext uri="{FF2B5EF4-FFF2-40B4-BE49-F238E27FC236}">
                <a16:creationId xmlns:a16="http://schemas.microsoft.com/office/drawing/2014/main" id="{90539ED1-9A13-4E4A-9382-2D89AEF3943F}"/>
              </a:ext>
            </a:extLst>
          </p:cNvPr>
          <p:cNvCxnSpPr>
            <a:cxnSpLocks/>
          </p:cNvCxnSpPr>
          <p:nvPr userDrawn="1"/>
        </p:nvCxnSpPr>
        <p:spPr>
          <a:xfrm>
            <a:off x="6659463" y="5432472"/>
            <a:ext cx="52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Прямая соединительная линия 8">
            <a:extLst>
              <a:ext uri="{FF2B5EF4-FFF2-40B4-BE49-F238E27FC236}">
                <a16:creationId xmlns:a16="http://schemas.microsoft.com/office/drawing/2014/main" id="{0FC810B6-CDA3-4FC1-904A-19894FB3B994}"/>
              </a:ext>
            </a:extLst>
          </p:cNvPr>
          <p:cNvCxnSpPr>
            <a:cxnSpLocks/>
          </p:cNvCxnSpPr>
          <p:nvPr userDrawn="1"/>
        </p:nvCxnSpPr>
        <p:spPr>
          <a:xfrm>
            <a:off x="12504538" y="5432472"/>
            <a:ext cx="52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Текст 6">
            <a:extLst>
              <a:ext uri="{FF2B5EF4-FFF2-40B4-BE49-F238E27FC236}">
                <a16:creationId xmlns:a16="http://schemas.microsoft.com/office/drawing/2014/main" id="{89F0EAB2-AA2A-4369-9F9E-4A362E7E6E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4388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один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A48307CD-BC56-4226-96FC-0D7253AE94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59463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два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33A21774-53A1-42DC-B5B9-5FDA2CA5DA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504538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три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0B2467CA-10CB-447A-84DB-000F570163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23AC182A-2C25-4431-B55C-5BF97C84C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9463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A72E1905-6D12-4085-836A-FA7857A885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504539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cxnSp>
        <p:nvCxnSpPr>
          <p:cNvPr id="15" name="Прямая соединительная линия 15">
            <a:extLst>
              <a:ext uri="{FF2B5EF4-FFF2-40B4-BE49-F238E27FC236}">
                <a16:creationId xmlns:a16="http://schemas.microsoft.com/office/drawing/2014/main" id="{E0C4F05F-C6E9-4354-808B-B39A49E59B90}"/>
              </a:ext>
            </a:extLst>
          </p:cNvPr>
          <p:cNvCxnSpPr/>
          <p:nvPr userDrawn="1"/>
        </p:nvCxnSpPr>
        <p:spPr>
          <a:xfrm>
            <a:off x="18349614" y="5432472"/>
            <a:ext cx="5220000" cy="0"/>
          </a:xfrm>
          <a:prstGeom prst="line">
            <a:avLst/>
          </a:prstGeom>
          <a:noFill/>
          <a:ln w="889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Текст 6">
            <a:extLst>
              <a:ext uri="{FF2B5EF4-FFF2-40B4-BE49-F238E27FC236}">
                <a16:creationId xmlns:a16="http://schemas.microsoft.com/office/drawing/2014/main" id="{6B6AC901-AFEA-4E1D-8136-BE1ECB865A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349613" y="3689648"/>
            <a:ext cx="5220000" cy="1209780"/>
          </a:xfrm>
        </p:spPr>
        <p:txBody>
          <a:bodyPr anchor="t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 номер </a:t>
            </a:r>
            <a:br>
              <a:rPr lang="ru-RU" dirty="0"/>
            </a:br>
            <a:r>
              <a:rPr lang="ru-RU" dirty="0"/>
              <a:t>четыре</a:t>
            </a:r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F506BC19-76B6-4367-A8F2-3E4C0ADE72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349614" y="5879312"/>
            <a:ext cx="5220000" cy="594227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31437D0-159F-CE05-8924-5227C0CEF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437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шага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Полилиния 23">
            <a:extLst>
              <a:ext uri="{FF2B5EF4-FFF2-40B4-BE49-F238E27FC236}">
                <a16:creationId xmlns:a16="http://schemas.microsoft.com/office/drawing/2014/main" id="{FC8E81DD-B740-40B7-8CAF-E203AF0DF4C2}"/>
              </a:ext>
            </a:extLst>
          </p:cNvPr>
          <p:cNvSpPr/>
          <p:nvPr userDrawn="1"/>
        </p:nvSpPr>
        <p:spPr>
          <a:xfrm>
            <a:off x="814390" y="3617913"/>
            <a:ext cx="22755223" cy="8784000"/>
          </a:xfrm>
          <a:custGeom>
            <a:avLst/>
            <a:gdLst>
              <a:gd name="connsiteX0" fmla="*/ 16078998 w 22755223"/>
              <a:gd name="connsiteY0" fmla="*/ 0 h 8798487"/>
              <a:gd name="connsiteX1" fmla="*/ 22755223 w 22755223"/>
              <a:gd name="connsiteY1" fmla="*/ 0 h 8798487"/>
              <a:gd name="connsiteX2" fmla="*/ 21161015 w 22755223"/>
              <a:gd name="connsiteY2" fmla="*/ 8798487 h 8798487"/>
              <a:gd name="connsiteX3" fmla="*/ 14484789 w 22755223"/>
              <a:gd name="connsiteY3" fmla="*/ 8798487 h 8798487"/>
              <a:gd name="connsiteX4" fmla="*/ 8836603 w 22755223"/>
              <a:gd name="connsiteY4" fmla="*/ 0 h 8798487"/>
              <a:gd name="connsiteX5" fmla="*/ 15512829 w 22755223"/>
              <a:gd name="connsiteY5" fmla="*/ 0 h 8798487"/>
              <a:gd name="connsiteX6" fmla="*/ 13918620 w 22755223"/>
              <a:gd name="connsiteY6" fmla="*/ 8798487 h 8798487"/>
              <a:gd name="connsiteX7" fmla="*/ 7242395 w 22755223"/>
              <a:gd name="connsiteY7" fmla="*/ 8798487 h 8798487"/>
              <a:gd name="connsiteX8" fmla="*/ 1594209 w 22755223"/>
              <a:gd name="connsiteY8" fmla="*/ 0 h 8798487"/>
              <a:gd name="connsiteX9" fmla="*/ 8270434 w 22755223"/>
              <a:gd name="connsiteY9" fmla="*/ 0 h 8798487"/>
              <a:gd name="connsiteX10" fmla="*/ 6676226 w 22755223"/>
              <a:gd name="connsiteY10" fmla="*/ 8798487 h 8798487"/>
              <a:gd name="connsiteX11" fmla="*/ 0 w 22755223"/>
              <a:gd name="connsiteY11" fmla="*/ 8798487 h 879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755223" h="8798487">
                <a:moveTo>
                  <a:pt x="16078998" y="0"/>
                </a:moveTo>
                <a:lnTo>
                  <a:pt x="22755223" y="0"/>
                </a:lnTo>
                <a:lnTo>
                  <a:pt x="21161015" y="8798487"/>
                </a:lnTo>
                <a:lnTo>
                  <a:pt x="14484789" y="8798487"/>
                </a:lnTo>
                <a:close/>
                <a:moveTo>
                  <a:pt x="8836603" y="0"/>
                </a:moveTo>
                <a:lnTo>
                  <a:pt x="15512829" y="0"/>
                </a:lnTo>
                <a:lnTo>
                  <a:pt x="13918620" y="8798487"/>
                </a:lnTo>
                <a:lnTo>
                  <a:pt x="7242395" y="8798487"/>
                </a:lnTo>
                <a:close/>
                <a:moveTo>
                  <a:pt x="1594209" y="0"/>
                </a:moveTo>
                <a:lnTo>
                  <a:pt x="8270434" y="0"/>
                </a:lnTo>
                <a:lnTo>
                  <a:pt x="6676226" y="8798487"/>
                </a:lnTo>
                <a:lnTo>
                  <a:pt x="0" y="879848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Прямая соединительная линия 7">
            <a:extLst>
              <a:ext uri="{FF2B5EF4-FFF2-40B4-BE49-F238E27FC236}">
                <a16:creationId xmlns:a16="http://schemas.microsoft.com/office/drawing/2014/main" id="{61606BF3-B7A6-460C-81CD-D55C289CB27F}"/>
              </a:ext>
            </a:extLst>
          </p:cNvPr>
          <p:cNvCxnSpPr/>
          <p:nvPr userDrawn="1"/>
        </p:nvCxnSpPr>
        <p:spPr>
          <a:xfrm>
            <a:off x="1758462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Прямая соединительная линия 8">
            <a:extLst>
              <a:ext uri="{FF2B5EF4-FFF2-40B4-BE49-F238E27FC236}">
                <a16:creationId xmlns:a16="http://schemas.microsoft.com/office/drawing/2014/main" id="{17CF278C-63FB-4625-816C-3861F3998D2E}"/>
              </a:ext>
            </a:extLst>
          </p:cNvPr>
          <p:cNvCxnSpPr/>
          <p:nvPr userDrawn="1"/>
        </p:nvCxnSpPr>
        <p:spPr>
          <a:xfrm>
            <a:off x="16233688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Прямая соединительная линия 9">
            <a:extLst>
              <a:ext uri="{FF2B5EF4-FFF2-40B4-BE49-F238E27FC236}">
                <a16:creationId xmlns:a16="http://schemas.microsoft.com/office/drawing/2014/main" id="{4E98F50F-4696-4B99-840F-60677364ADD9}"/>
              </a:ext>
            </a:extLst>
          </p:cNvPr>
          <p:cNvCxnSpPr/>
          <p:nvPr userDrawn="1"/>
        </p:nvCxnSpPr>
        <p:spPr>
          <a:xfrm>
            <a:off x="8996074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Текст 34">
            <a:extLst>
              <a:ext uri="{FF2B5EF4-FFF2-40B4-BE49-F238E27FC236}">
                <a16:creationId xmlns:a16="http://schemas.microsoft.com/office/drawing/2014/main" id="{38A326C5-E0C9-4BBA-A692-9370387246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06462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7" name="Текст 34">
            <a:extLst>
              <a:ext uri="{FF2B5EF4-FFF2-40B4-BE49-F238E27FC236}">
                <a16:creationId xmlns:a16="http://schemas.microsoft.com/office/drawing/2014/main" id="{194E0A6B-EC12-4C8E-BA63-1B09C95830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344075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8" name="Текст 34">
            <a:extLst>
              <a:ext uri="{FF2B5EF4-FFF2-40B4-BE49-F238E27FC236}">
                <a16:creationId xmlns:a16="http://schemas.microsoft.com/office/drawing/2014/main" id="{D91468C4-6058-46F1-AC2E-979890382B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581689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0DFB8F-CBA3-408F-81E5-3A09AA45EC10}"/>
              </a:ext>
            </a:extLst>
          </p:cNvPr>
          <p:cNvSpPr txBox="1"/>
          <p:nvPr userDrawn="1"/>
        </p:nvSpPr>
        <p:spPr>
          <a:xfrm>
            <a:off x="2068588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47C4E-2480-4611-AFF8-512A889520BE}"/>
              </a:ext>
            </a:extLst>
          </p:cNvPr>
          <p:cNvSpPr txBox="1"/>
          <p:nvPr userDrawn="1"/>
        </p:nvSpPr>
        <p:spPr>
          <a:xfrm>
            <a:off x="9306200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</a:t>
            </a:r>
            <a:r>
              <a:rPr lang="en-US" sz="20000" b="1" dirty="0">
                <a:solidFill>
                  <a:schemeClr val="bg1"/>
                </a:solidFill>
                <a:latin typeface="+mj-lt"/>
              </a:rPr>
              <a:t>2</a:t>
            </a:r>
            <a:endParaRPr lang="ru-RU" sz="20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008E40-31B3-4D2A-AACD-DBF4B695ACB4}"/>
              </a:ext>
            </a:extLst>
          </p:cNvPr>
          <p:cNvSpPr txBox="1"/>
          <p:nvPr userDrawn="1"/>
        </p:nvSpPr>
        <p:spPr>
          <a:xfrm>
            <a:off x="16543814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</a:t>
            </a:r>
            <a:r>
              <a:rPr lang="en-US" sz="20000" b="1" dirty="0">
                <a:solidFill>
                  <a:schemeClr val="bg1"/>
                </a:solidFill>
                <a:latin typeface="+mj-lt"/>
              </a:rPr>
              <a:t>3</a:t>
            </a:r>
            <a:endParaRPr lang="ru-RU" sz="20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3578B90-6859-4596-4A46-5D2A64D81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6934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шага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Полилиния 23">
            <a:extLst>
              <a:ext uri="{FF2B5EF4-FFF2-40B4-BE49-F238E27FC236}">
                <a16:creationId xmlns:a16="http://schemas.microsoft.com/office/drawing/2014/main" id="{DA0772A8-BDFF-4311-ADE9-8101A41FF94D}"/>
              </a:ext>
            </a:extLst>
          </p:cNvPr>
          <p:cNvSpPr/>
          <p:nvPr userDrawn="1"/>
        </p:nvSpPr>
        <p:spPr>
          <a:xfrm>
            <a:off x="814390" y="3617913"/>
            <a:ext cx="22755223" cy="8784000"/>
          </a:xfrm>
          <a:custGeom>
            <a:avLst/>
            <a:gdLst>
              <a:gd name="connsiteX0" fmla="*/ 16078998 w 22755223"/>
              <a:gd name="connsiteY0" fmla="*/ 0 h 8798487"/>
              <a:gd name="connsiteX1" fmla="*/ 22755223 w 22755223"/>
              <a:gd name="connsiteY1" fmla="*/ 0 h 8798487"/>
              <a:gd name="connsiteX2" fmla="*/ 21161015 w 22755223"/>
              <a:gd name="connsiteY2" fmla="*/ 8798487 h 8798487"/>
              <a:gd name="connsiteX3" fmla="*/ 14484789 w 22755223"/>
              <a:gd name="connsiteY3" fmla="*/ 8798487 h 8798487"/>
              <a:gd name="connsiteX4" fmla="*/ 8836603 w 22755223"/>
              <a:gd name="connsiteY4" fmla="*/ 0 h 8798487"/>
              <a:gd name="connsiteX5" fmla="*/ 15512829 w 22755223"/>
              <a:gd name="connsiteY5" fmla="*/ 0 h 8798487"/>
              <a:gd name="connsiteX6" fmla="*/ 13918620 w 22755223"/>
              <a:gd name="connsiteY6" fmla="*/ 8798487 h 8798487"/>
              <a:gd name="connsiteX7" fmla="*/ 7242395 w 22755223"/>
              <a:gd name="connsiteY7" fmla="*/ 8798487 h 8798487"/>
              <a:gd name="connsiteX8" fmla="*/ 1594209 w 22755223"/>
              <a:gd name="connsiteY8" fmla="*/ 0 h 8798487"/>
              <a:gd name="connsiteX9" fmla="*/ 8270434 w 22755223"/>
              <a:gd name="connsiteY9" fmla="*/ 0 h 8798487"/>
              <a:gd name="connsiteX10" fmla="*/ 6676226 w 22755223"/>
              <a:gd name="connsiteY10" fmla="*/ 8798487 h 8798487"/>
              <a:gd name="connsiteX11" fmla="*/ 0 w 22755223"/>
              <a:gd name="connsiteY11" fmla="*/ 8798487 h 879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755223" h="8798487">
                <a:moveTo>
                  <a:pt x="16078998" y="0"/>
                </a:moveTo>
                <a:lnTo>
                  <a:pt x="22755223" y="0"/>
                </a:lnTo>
                <a:lnTo>
                  <a:pt x="21161015" y="8798487"/>
                </a:lnTo>
                <a:lnTo>
                  <a:pt x="14484789" y="8798487"/>
                </a:lnTo>
                <a:close/>
                <a:moveTo>
                  <a:pt x="8836603" y="0"/>
                </a:moveTo>
                <a:lnTo>
                  <a:pt x="15512829" y="0"/>
                </a:lnTo>
                <a:lnTo>
                  <a:pt x="13918620" y="8798487"/>
                </a:lnTo>
                <a:lnTo>
                  <a:pt x="7242395" y="8798487"/>
                </a:lnTo>
                <a:close/>
                <a:moveTo>
                  <a:pt x="1594209" y="0"/>
                </a:moveTo>
                <a:lnTo>
                  <a:pt x="8270434" y="0"/>
                </a:lnTo>
                <a:lnTo>
                  <a:pt x="6676226" y="8798487"/>
                </a:lnTo>
                <a:lnTo>
                  <a:pt x="0" y="8798487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400" tIns="50400" rIns="50400" bIns="504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5400" lvl="0"/>
            <a:endParaRPr lang="ru-RU" sz="2800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path path="circle">
                  <a:fillToRect l="50000" t="50000" r="50000" b="50000"/>
                </a:path>
              </a:gradFill>
              <a:cs typeface="Segoe UI" panose="020B0502040204020203" pitchFamily="34" charset="0"/>
            </a:endParaRPr>
          </a:p>
        </p:txBody>
      </p: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BAD201D8-0048-4035-A255-8566989784DC}"/>
              </a:ext>
            </a:extLst>
          </p:cNvPr>
          <p:cNvCxnSpPr/>
          <p:nvPr userDrawn="1"/>
        </p:nvCxnSpPr>
        <p:spPr>
          <a:xfrm>
            <a:off x="1758462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8">
            <a:extLst>
              <a:ext uri="{FF2B5EF4-FFF2-40B4-BE49-F238E27FC236}">
                <a16:creationId xmlns:a16="http://schemas.microsoft.com/office/drawing/2014/main" id="{D4458C8D-FEBF-433E-91BE-4D3168B522FA}"/>
              </a:ext>
            </a:extLst>
          </p:cNvPr>
          <p:cNvCxnSpPr/>
          <p:nvPr userDrawn="1"/>
        </p:nvCxnSpPr>
        <p:spPr>
          <a:xfrm>
            <a:off x="16233688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Прямая соединительная линия 9">
            <a:extLst>
              <a:ext uri="{FF2B5EF4-FFF2-40B4-BE49-F238E27FC236}">
                <a16:creationId xmlns:a16="http://schemas.microsoft.com/office/drawing/2014/main" id="{42D1B874-398B-493D-812C-5500F14D016E}"/>
              </a:ext>
            </a:extLst>
          </p:cNvPr>
          <p:cNvCxnSpPr/>
          <p:nvPr userDrawn="1"/>
        </p:nvCxnSpPr>
        <p:spPr>
          <a:xfrm>
            <a:off x="8996074" y="6000450"/>
            <a:ext cx="60960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Текст 34">
            <a:extLst>
              <a:ext uri="{FF2B5EF4-FFF2-40B4-BE49-F238E27FC236}">
                <a16:creationId xmlns:a16="http://schemas.microsoft.com/office/drawing/2014/main" id="{71B08D00-FD9A-48E7-B11F-A192E832E5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06462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0" name="Текст 34">
            <a:extLst>
              <a:ext uri="{FF2B5EF4-FFF2-40B4-BE49-F238E27FC236}">
                <a16:creationId xmlns:a16="http://schemas.microsoft.com/office/drawing/2014/main" id="{4B4DB1EC-0C1F-438E-AE4A-414EF6D90C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344075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1" name="Текст 34">
            <a:extLst>
              <a:ext uri="{FF2B5EF4-FFF2-40B4-BE49-F238E27FC236}">
                <a16:creationId xmlns:a16="http://schemas.microsoft.com/office/drawing/2014/main" id="{A355C3F3-99CA-4652-9051-0725E86362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581689" y="6648178"/>
            <a:ext cx="5399998" cy="3647370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 to </a:t>
            </a:r>
            <a:r>
              <a:rPr lang="en-US" dirty="0" err="1"/>
              <a:t>tNavigator</a:t>
            </a:r>
            <a:r>
              <a:rPr lang="en-US" dirty="0"/>
              <a:t> licenses via remote license server during their recent project.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856CD0-039A-43BC-A0F3-BE1AFFA5BAE3}"/>
              </a:ext>
            </a:extLst>
          </p:cNvPr>
          <p:cNvSpPr txBox="1"/>
          <p:nvPr userDrawn="1"/>
        </p:nvSpPr>
        <p:spPr>
          <a:xfrm>
            <a:off x="2068588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D544CD-EAC8-4F81-9E51-E4BEB91EEC30}"/>
              </a:ext>
            </a:extLst>
          </p:cNvPr>
          <p:cNvSpPr txBox="1"/>
          <p:nvPr userDrawn="1"/>
        </p:nvSpPr>
        <p:spPr>
          <a:xfrm>
            <a:off x="9306200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</a:t>
            </a:r>
            <a:r>
              <a:rPr lang="en-US" sz="20000" b="1" dirty="0">
                <a:solidFill>
                  <a:schemeClr val="bg1"/>
                </a:solidFill>
                <a:latin typeface="+mj-lt"/>
              </a:rPr>
              <a:t>2</a:t>
            </a:r>
            <a:endParaRPr lang="ru-RU" sz="20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417E42-25A3-4CF2-922C-E080B4859349}"/>
              </a:ext>
            </a:extLst>
          </p:cNvPr>
          <p:cNvSpPr txBox="1"/>
          <p:nvPr userDrawn="1"/>
        </p:nvSpPr>
        <p:spPr>
          <a:xfrm>
            <a:off x="16543814" y="2873515"/>
            <a:ext cx="3227311" cy="3178800"/>
          </a:xfrm>
          <a:prstGeom prst="rect">
            <a:avLst/>
          </a:prstGeom>
          <a:noFill/>
        </p:spPr>
        <p:txBody>
          <a:bodyPr wrap="square" lIns="50400" tIns="50400" rIns="50400" bIns="50400" rtlCol="0" anchor="ctr">
            <a:noAutofit/>
          </a:bodyPr>
          <a:lstStyle/>
          <a:p>
            <a:r>
              <a:rPr lang="ru-RU" sz="20000" b="1" dirty="0">
                <a:solidFill>
                  <a:schemeClr val="bg1"/>
                </a:solidFill>
                <a:latin typeface="+mj-lt"/>
              </a:rPr>
              <a:t>0</a:t>
            </a:r>
            <a:r>
              <a:rPr lang="en-US" sz="20000" b="1" dirty="0">
                <a:solidFill>
                  <a:schemeClr val="bg1"/>
                </a:solidFill>
                <a:latin typeface="+mj-lt"/>
              </a:rPr>
              <a:t>3</a:t>
            </a:r>
            <a:endParaRPr lang="ru-RU" sz="20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99740F1-101F-6148-D60F-BFEF13349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0731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 +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6">
            <a:extLst>
              <a:ext uri="{FF2B5EF4-FFF2-40B4-BE49-F238E27FC236}">
                <a16:creationId xmlns:a16="http://schemas.microsoft.com/office/drawing/2014/main" id="{6B7DC1B8-D4E6-491C-AB77-393A642DDAB2}"/>
              </a:ext>
            </a:extLst>
          </p:cNvPr>
          <p:cNvCxnSpPr>
            <a:cxnSpLocks/>
          </p:cNvCxnSpPr>
          <p:nvPr userDrawn="1"/>
        </p:nvCxnSpPr>
        <p:spPr>
          <a:xfrm flipV="1">
            <a:off x="-3118338" y="2810926"/>
            <a:ext cx="28276061" cy="10743818"/>
          </a:xfrm>
          <a:prstGeom prst="line">
            <a:avLst/>
          </a:prstGeom>
          <a:noFill/>
          <a:ln w="38100" cap="flat">
            <a:solidFill>
              <a:schemeClr val="accent2"/>
            </a:solidFill>
            <a:prstDash val="solid"/>
            <a:miter lim="400000"/>
          </a:ln>
          <a:effectLst>
            <a:glow rad="38100">
              <a:schemeClr val="bg1"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1F360E63-01AE-4914-A687-EB8046BFA84C}"/>
              </a:ext>
            </a:extLst>
          </p:cNvPr>
          <p:cNvCxnSpPr/>
          <p:nvPr userDrawn="1"/>
        </p:nvCxnSpPr>
        <p:spPr>
          <a:xfrm>
            <a:off x="833439" y="3638622"/>
            <a:ext cx="714687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Текст 34">
            <a:extLst>
              <a:ext uri="{FF2B5EF4-FFF2-40B4-BE49-F238E27FC236}">
                <a16:creationId xmlns:a16="http://schemas.microsoft.com/office/drawing/2014/main" id="{4BAAEB20-A39F-418C-83E3-46F8050F5C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3438" y="4016566"/>
            <a:ext cx="13492161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Подзаголовок 1</a:t>
            </a:r>
            <a:endParaRPr lang="en-US" dirty="0"/>
          </a:p>
        </p:txBody>
      </p:sp>
      <p:sp>
        <p:nvSpPr>
          <p:cNvPr id="8" name="Текст 34">
            <a:extLst>
              <a:ext uri="{FF2B5EF4-FFF2-40B4-BE49-F238E27FC236}">
                <a16:creationId xmlns:a16="http://schemas.microsoft.com/office/drawing/2014/main" id="{50702FD3-9620-4E2C-8E3E-1E81BC3069C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96069" y="9924323"/>
            <a:ext cx="5324400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sp>
        <p:nvSpPr>
          <p:cNvPr id="9" name="Текст 34">
            <a:extLst>
              <a:ext uri="{FF2B5EF4-FFF2-40B4-BE49-F238E27FC236}">
                <a16:creationId xmlns:a16="http://schemas.microsoft.com/office/drawing/2014/main" id="{97DF99B8-C358-4356-9CCE-F09963BF19B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2607006" y="7816737"/>
            <a:ext cx="5324400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sp>
        <p:nvSpPr>
          <p:cNvPr id="10" name="Текст 34">
            <a:extLst>
              <a:ext uri="{FF2B5EF4-FFF2-40B4-BE49-F238E27FC236}">
                <a16:creationId xmlns:a16="http://schemas.microsoft.com/office/drawing/2014/main" id="{E11CE47B-AA08-4DAA-B7C6-F2AA653D823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244507" y="5676195"/>
            <a:ext cx="5325109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012351F-1B2D-E0DB-3F93-5574F5ED4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8EAA155E-74B0-3D8A-5ABC-A8BACE053CA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  <p:grpSp>
        <p:nvGrpSpPr>
          <p:cNvPr id="21" name="Группа 23">
            <a:extLst>
              <a:ext uri="{FF2B5EF4-FFF2-40B4-BE49-F238E27FC236}">
                <a16:creationId xmlns:a16="http://schemas.microsoft.com/office/drawing/2014/main" id="{D19B892F-DF0B-2BCF-6752-57A9B406DE13}"/>
              </a:ext>
            </a:extLst>
          </p:cNvPr>
          <p:cNvGrpSpPr/>
          <p:nvPr userDrawn="1"/>
        </p:nvGrpSpPr>
        <p:grpSpPr>
          <a:xfrm>
            <a:off x="16632829" y="5336491"/>
            <a:ext cx="1018800" cy="1018800"/>
            <a:chOff x="3615925" y="8607972"/>
            <a:chExt cx="2714400" cy="2714400"/>
          </a:xfrm>
        </p:grpSpPr>
        <p:sp>
          <p:nvSpPr>
            <p:cNvPr id="23" name="Овал 16">
              <a:extLst>
                <a:ext uri="{FF2B5EF4-FFF2-40B4-BE49-F238E27FC236}">
                  <a16:creationId xmlns:a16="http://schemas.microsoft.com/office/drawing/2014/main" id="{6E562F38-D9E5-AF09-93C4-ED1BE3B4FEC4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2E92371D-E609-FCA5-F8CD-A98E65EA135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3">
            <a:extLst>
              <a:ext uri="{FF2B5EF4-FFF2-40B4-BE49-F238E27FC236}">
                <a16:creationId xmlns:a16="http://schemas.microsoft.com/office/drawing/2014/main" id="{7FE30CBF-FCA0-3953-B562-135A82F4FF51}"/>
              </a:ext>
            </a:extLst>
          </p:cNvPr>
          <p:cNvGrpSpPr/>
          <p:nvPr userDrawn="1"/>
        </p:nvGrpSpPr>
        <p:grpSpPr>
          <a:xfrm>
            <a:off x="10996766" y="7490977"/>
            <a:ext cx="1018800" cy="1018800"/>
            <a:chOff x="3615925" y="8607972"/>
            <a:chExt cx="2714400" cy="2714400"/>
          </a:xfrm>
        </p:grpSpPr>
        <p:sp>
          <p:nvSpPr>
            <p:cNvPr id="26" name="Овал 16">
              <a:extLst>
                <a:ext uri="{FF2B5EF4-FFF2-40B4-BE49-F238E27FC236}">
                  <a16:creationId xmlns:a16="http://schemas.microsoft.com/office/drawing/2014/main" id="{1A83C56D-F98C-A639-5D60-EA9AB819F0AA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967ACCA9-D861-9D1A-ECAA-7F3E1D2A5F57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8" name="Группа 23">
            <a:extLst>
              <a:ext uri="{FF2B5EF4-FFF2-40B4-BE49-F238E27FC236}">
                <a16:creationId xmlns:a16="http://schemas.microsoft.com/office/drawing/2014/main" id="{FCAFA2BF-B61A-F818-FC30-A53F9B9B1573}"/>
              </a:ext>
            </a:extLst>
          </p:cNvPr>
          <p:cNvGrpSpPr/>
          <p:nvPr userDrawn="1"/>
        </p:nvGrpSpPr>
        <p:grpSpPr>
          <a:xfrm>
            <a:off x="5384390" y="9600872"/>
            <a:ext cx="1018800" cy="1018800"/>
            <a:chOff x="3615925" y="8607972"/>
            <a:chExt cx="2714400" cy="2714400"/>
          </a:xfrm>
        </p:grpSpPr>
        <p:sp>
          <p:nvSpPr>
            <p:cNvPr id="29" name="Овал 16">
              <a:extLst>
                <a:ext uri="{FF2B5EF4-FFF2-40B4-BE49-F238E27FC236}">
                  <a16:creationId xmlns:a16="http://schemas.microsoft.com/office/drawing/2014/main" id="{1BC87B8D-E1A5-2469-35FD-ADF155F53091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12FE1195-5146-A88B-7287-E430ABE714F5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7311163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 + 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6" name="Прямая соединительная линия 7">
            <a:extLst>
              <a:ext uri="{FF2B5EF4-FFF2-40B4-BE49-F238E27FC236}">
                <a16:creationId xmlns:a16="http://schemas.microsoft.com/office/drawing/2014/main" id="{4018F034-FFF7-4CF9-B233-4C51F284C72E}"/>
              </a:ext>
            </a:extLst>
          </p:cNvPr>
          <p:cNvCxnSpPr>
            <a:cxnSpLocks/>
          </p:cNvCxnSpPr>
          <p:nvPr userDrawn="1"/>
        </p:nvCxnSpPr>
        <p:spPr>
          <a:xfrm flipV="1">
            <a:off x="-3118338" y="2790093"/>
            <a:ext cx="28276061" cy="10743818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</a:ln>
          <a:effectLst>
            <a:glow rad="38100">
              <a:schemeClr val="bg1"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Прямая соединительная линия 10">
            <a:extLst>
              <a:ext uri="{FF2B5EF4-FFF2-40B4-BE49-F238E27FC236}">
                <a16:creationId xmlns:a16="http://schemas.microsoft.com/office/drawing/2014/main" id="{8B053123-3F36-492B-8CFE-FD85708B0448}"/>
              </a:ext>
            </a:extLst>
          </p:cNvPr>
          <p:cNvCxnSpPr/>
          <p:nvPr userDrawn="1"/>
        </p:nvCxnSpPr>
        <p:spPr>
          <a:xfrm>
            <a:off x="833439" y="3617640"/>
            <a:ext cx="7146875" cy="0"/>
          </a:xfrm>
          <a:prstGeom prst="line">
            <a:avLst/>
          </a:prstGeom>
          <a:noFill/>
          <a:ln w="25400" cap="flat">
            <a:solidFill>
              <a:schemeClr val="bg1"/>
            </a:solidFill>
            <a:prstDash val="solid"/>
            <a:miter lim="400000"/>
          </a:ln>
          <a:effectLst>
            <a:glow rad="25400">
              <a:schemeClr val="bg1"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Текст 34">
            <a:extLst>
              <a:ext uri="{FF2B5EF4-FFF2-40B4-BE49-F238E27FC236}">
                <a16:creationId xmlns:a16="http://schemas.microsoft.com/office/drawing/2014/main" id="{A516F72D-FC38-46CC-84A1-5F9EDAE1B61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96069" y="9903490"/>
            <a:ext cx="5324400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sp>
        <p:nvSpPr>
          <p:cNvPr id="9" name="Текст 34">
            <a:extLst>
              <a:ext uri="{FF2B5EF4-FFF2-40B4-BE49-F238E27FC236}">
                <a16:creationId xmlns:a16="http://schemas.microsoft.com/office/drawing/2014/main" id="{B09D0C78-BAAF-40D0-8E5A-B7D1693AB1C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2607006" y="7795904"/>
            <a:ext cx="5324400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sp>
        <p:nvSpPr>
          <p:cNvPr id="10" name="Текст 34">
            <a:extLst>
              <a:ext uri="{FF2B5EF4-FFF2-40B4-BE49-F238E27FC236}">
                <a16:creationId xmlns:a16="http://schemas.microsoft.com/office/drawing/2014/main" id="{BA357159-9BBF-4F93-8185-52BA86BCC81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244507" y="5655362"/>
            <a:ext cx="5325109" cy="2317776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Rock Flow Dynamics was pleased to support students on Heriot-Watt’s Reservoir Evaluation and Management MSc </a:t>
            </a:r>
            <a:r>
              <a:rPr lang="en-US" dirty="0" err="1"/>
              <a:t>programme</a:t>
            </a:r>
            <a:r>
              <a:rPr lang="en-US" dirty="0"/>
              <a:t> with access</a:t>
            </a:r>
          </a:p>
        </p:txBody>
      </p:sp>
      <p:sp>
        <p:nvSpPr>
          <p:cNvPr id="11" name="Текст 34">
            <a:extLst>
              <a:ext uri="{FF2B5EF4-FFF2-40B4-BE49-F238E27FC236}">
                <a16:creationId xmlns:a16="http://schemas.microsoft.com/office/drawing/2014/main" id="{C086CE36-F3FC-4811-B0A0-93581EDE5F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3438" y="4016566"/>
            <a:ext cx="13492161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Подзаголовок 1</a:t>
            </a:r>
            <a:endParaRPr lang="en-US" dirty="0"/>
          </a:p>
        </p:txBody>
      </p:sp>
      <p:grpSp>
        <p:nvGrpSpPr>
          <p:cNvPr id="12" name="Группа 20">
            <a:extLst>
              <a:ext uri="{FF2B5EF4-FFF2-40B4-BE49-F238E27FC236}">
                <a16:creationId xmlns:a16="http://schemas.microsoft.com/office/drawing/2014/main" id="{A1743409-8951-4B96-8C00-CEACF5C7E645}"/>
              </a:ext>
            </a:extLst>
          </p:cNvPr>
          <p:cNvGrpSpPr/>
          <p:nvPr userDrawn="1"/>
        </p:nvGrpSpPr>
        <p:grpSpPr>
          <a:xfrm>
            <a:off x="5380689" y="9529884"/>
            <a:ext cx="1018800" cy="1018800"/>
            <a:chOff x="6138991" y="8702566"/>
            <a:chExt cx="2714400" cy="2714400"/>
          </a:xfrm>
        </p:grpSpPr>
        <p:sp>
          <p:nvSpPr>
            <p:cNvPr id="13" name="Овал 21">
              <a:extLst>
                <a:ext uri="{FF2B5EF4-FFF2-40B4-BE49-F238E27FC236}">
                  <a16:creationId xmlns:a16="http://schemas.microsoft.com/office/drawing/2014/main" id="{FFA4C429-FF9E-4173-91EE-F66E1C13B68C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22">
              <a:extLst>
                <a:ext uri="{FF2B5EF4-FFF2-40B4-BE49-F238E27FC236}">
                  <a16:creationId xmlns:a16="http://schemas.microsoft.com/office/drawing/2014/main" id="{626C683E-D472-4284-B884-D436F602C8A8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23">
            <a:extLst>
              <a:ext uri="{FF2B5EF4-FFF2-40B4-BE49-F238E27FC236}">
                <a16:creationId xmlns:a16="http://schemas.microsoft.com/office/drawing/2014/main" id="{13AC0391-A581-4FCF-89CB-98BDB32439DD}"/>
              </a:ext>
            </a:extLst>
          </p:cNvPr>
          <p:cNvGrpSpPr/>
          <p:nvPr userDrawn="1"/>
        </p:nvGrpSpPr>
        <p:grpSpPr>
          <a:xfrm>
            <a:off x="10996417" y="7422298"/>
            <a:ext cx="1018800" cy="1018800"/>
            <a:chOff x="6138991" y="8702566"/>
            <a:chExt cx="2714400" cy="2714400"/>
          </a:xfrm>
        </p:grpSpPr>
        <p:sp>
          <p:nvSpPr>
            <p:cNvPr id="16" name="Овал 24">
              <a:extLst>
                <a:ext uri="{FF2B5EF4-FFF2-40B4-BE49-F238E27FC236}">
                  <a16:creationId xmlns:a16="http://schemas.microsoft.com/office/drawing/2014/main" id="{D652DC1E-AFD6-485A-8FEE-CBBF549CEF84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Овал 25">
              <a:extLst>
                <a:ext uri="{FF2B5EF4-FFF2-40B4-BE49-F238E27FC236}">
                  <a16:creationId xmlns:a16="http://schemas.microsoft.com/office/drawing/2014/main" id="{1EA31038-7414-4A65-9B2E-3F358A2166AC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26">
            <a:extLst>
              <a:ext uri="{FF2B5EF4-FFF2-40B4-BE49-F238E27FC236}">
                <a16:creationId xmlns:a16="http://schemas.microsoft.com/office/drawing/2014/main" id="{F93196D8-ADA9-497E-ADEA-1015F3A5CB3A}"/>
              </a:ext>
            </a:extLst>
          </p:cNvPr>
          <p:cNvGrpSpPr/>
          <p:nvPr userDrawn="1"/>
        </p:nvGrpSpPr>
        <p:grpSpPr>
          <a:xfrm>
            <a:off x="16633918" y="5281756"/>
            <a:ext cx="1018800" cy="1018800"/>
            <a:chOff x="6138991" y="8702566"/>
            <a:chExt cx="2714400" cy="2714400"/>
          </a:xfrm>
        </p:grpSpPr>
        <p:sp>
          <p:nvSpPr>
            <p:cNvPr id="19" name="Овал 27">
              <a:extLst>
                <a:ext uri="{FF2B5EF4-FFF2-40B4-BE49-F238E27FC236}">
                  <a16:creationId xmlns:a16="http://schemas.microsoft.com/office/drawing/2014/main" id="{D9492AD9-CE03-4C5C-9FA3-F7A1BA618479}"/>
                </a:ext>
              </a:extLst>
            </p:cNvPr>
            <p:cNvSpPr/>
            <p:nvPr userDrawn="1"/>
          </p:nvSpPr>
          <p:spPr>
            <a:xfrm rot="8520000">
              <a:off x="6138991" y="8702566"/>
              <a:ext cx="2714400" cy="2714400"/>
            </a:xfrm>
            <a:prstGeom prst="ellipse">
              <a:avLst/>
            </a:prstGeom>
            <a:gradFill>
              <a:gsLst>
                <a:gs pos="0">
                  <a:srgbClr val="FFFFFF">
                    <a:alpha val="20000"/>
                  </a:srgbClr>
                </a:gs>
                <a:gs pos="52000">
                  <a:srgbClr val="FFFFFF">
                    <a:alpha val="95905"/>
                  </a:srgbClr>
                </a:gs>
                <a:gs pos="100000">
                  <a:schemeClr val="bg1">
                    <a:lumMod val="75000"/>
                    <a:alpha val="20000"/>
                  </a:schemeClr>
                </a:gs>
              </a:gsLst>
              <a:path path="circle">
                <a:fillToRect l="100000" b="100000"/>
              </a:path>
            </a:gradFill>
            <a:ln>
              <a:noFill/>
            </a:ln>
            <a:effectLst>
              <a:glow rad="190500">
                <a:schemeClr val="bg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28">
              <a:extLst>
                <a:ext uri="{FF2B5EF4-FFF2-40B4-BE49-F238E27FC236}">
                  <a16:creationId xmlns:a16="http://schemas.microsoft.com/office/drawing/2014/main" id="{7E2C1D38-B412-4094-8D76-F70E7FD13E3E}"/>
                </a:ext>
              </a:extLst>
            </p:cNvPr>
            <p:cNvSpPr/>
            <p:nvPr userDrawn="1"/>
          </p:nvSpPr>
          <p:spPr>
            <a:xfrm rot="8520000">
              <a:off x="6506191" y="9069766"/>
              <a:ext cx="1980000" cy="1980000"/>
            </a:xfrm>
            <a:prstGeom prst="ellipse">
              <a:avLst/>
            </a:prstGeom>
            <a:gradFill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C7213EA-8790-E0F1-A56B-7E87404E6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3932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картинки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57526340-9531-4A58-81D1-D4C412D093B7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860333" y="3689648"/>
            <a:ext cx="9326418" cy="4260273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29857F0B-B104-4D30-85D8-343A60C77B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8" y="9316904"/>
            <a:ext cx="522976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64EFEEC9-97A6-421A-BB4F-7D3051A5C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03765" y="9316904"/>
            <a:ext cx="515962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5B9379-BF35-4A35-9BD9-D1C4B2FF95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95755" y="6662968"/>
            <a:ext cx="3650818" cy="125352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wrap="square" lIns="50400" tIns="50400" rIns="50400" bIns="50400" anchor="t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687A8D97-F4CA-4D7D-825F-60A899A030D3}"/>
              </a:ext>
            </a:extLst>
          </p:cNvPr>
          <p:cNvSpPr>
            <a:spLocks noGrp="1" noChangeAspect="1"/>
          </p:cNvSpPr>
          <p:nvPr>
            <p:ph type="pic" sz="quarter" idx="30"/>
          </p:nvPr>
        </p:nvSpPr>
        <p:spPr>
          <a:xfrm>
            <a:off x="12230659" y="3689648"/>
            <a:ext cx="9326418" cy="4260273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Текст 7">
            <a:extLst>
              <a:ext uri="{FF2B5EF4-FFF2-40B4-BE49-F238E27FC236}">
                <a16:creationId xmlns:a16="http://schemas.microsoft.com/office/drawing/2014/main" id="{9130421F-EB1C-45E0-BB1D-13AEEB0C904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866081" y="6662968"/>
            <a:ext cx="3650818" cy="125352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047A500-5CD4-54E1-2EA4-3E7789B24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5338A9E-DD9E-5D21-9707-1C06C4F232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7414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картинки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0100A170-687A-4B1F-B06B-8C15197DFD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89648"/>
            <a:ext cx="9326418" cy="4260273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D563B01C-9C54-4CDE-AC1E-6329E701D7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8" y="9316904"/>
            <a:ext cx="522976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D8162EFB-B761-4189-9269-9D94513DD5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03765" y="9316904"/>
            <a:ext cx="515962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75833B0D-022B-4751-8FD1-F2076C98EF68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2230659" y="3689648"/>
            <a:ext cx="9326418" cy="4260273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1" name="Текст 7">
            <a:extLst>
              <a:ext uri="{FF2B5EF4-FFF2-40B4-BE49-F238E27FC236}">
                <a16:creationId xmlns:a16="http://schemas.microsoft.com/office/drawing/2014/main" id="{DBB6E7F0-84E4-48D6-8099-6CE9AAE208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95755" y="6662968"/>
            <a:ext cx="3650818" cy="1253525"/>
          </a:xfrm>
          <a:solidFill>
            <a:schemeClr val="accent6"/>
          </a:solidFill>
        </p:spPr>
        <p:txBody>
          <a:bodyPr wrap="square" lIns="50400" tIns="50400" rIns="50400" bIns="50400" anchor="t">
            <a:noAutofit/>
          </a:bodyPr>
          <a:lstStyle>
            <a:lvl1pPr marL="0" indent="0">
              <a:buNone/>
              <a:defRPr sz="3200" b="0" i="0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2" name="Текст 7">
            <a:extLst>
              <a:ext uri="{FF2B5EF4-FFF2-40B4-BE49-F238E27FC236}">
                <a16:creationId xmlns:a16="http://schemas.microsoft.com/office/drawing/2014/main" id="{988C0239-F3EF-406C-93AF-173CA0BE6EC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866081" y="6662968"/>
            <a:ext cx="3650818" cy="125352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405001A-C1C9-E151-7421-08849F454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FFBAAFB-AA63-943E-3B0A-C29CFD3468A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6326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картинки + тёмный фон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1385524-C264-4ACA-A083-5B6BBECC9FB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89648"/>
            <a:ext cx="9326418" cy="4260273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381000" dist="406400" dir="2700000" algn="tl" rotWithShape="0">
              <a:schemeClr val="tx1">
                <a:alpha val="75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33C71757-1458-4681-9087-DC081EB9C9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8" y="9316904"/>
            <a:ext cx="522976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8381EDF8-65CD-4CE8-8061-D67AEE2AF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03765" y="9316904"/>
            <a:ext cx="5159622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06345758-225D-4B60-BFC1-4941C287946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2230659" y="3689648"/>
            <a:ext cx="9326418" cy="4260273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381000" dist="406400" dir="2700000" algn="tl" rotWithShape="0">
              <a:schemeClr val="tx1">
                <a:alpha val="75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Текст 7">
            <a:extLst>
              <a:ext uri="{FF2B5EF4-FFF2-40B4-BE49-F238E27FC236}">
                <a16:creationId xmlns:a16="http://schemas.microsoft.com/office/drawing/2014/main" id="{8E8583E3-FE41-4196-AD78-18FA4147D66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95755" y="6662968"/>
            <a:ext cx="3650818" cy="125352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wrap="square" lIns="50400" tIns="50400" rIns="50400" bIns="50400" anchor="t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id="{A07E4024-FEE8-48DF-BE42-DBA8EC4D7B0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866081" y="6662968"/>
            <a:ext cx="3650818" cy="125352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FBD7B32-67AF-1F2B-BBB4-49832FFA20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61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артинки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73788DAA-0B2C-4E90-803B-838F433951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89648"/>
            <a:ext cx="7200000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8BF4CBC4-320E-4934-BC2B-1A11886FC88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1075" y="6287683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816F0B0-4BD5-4E4B-9150-F31F987CCF1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323667" y="3689648"/>
            <a:ext cx="7200000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891D50B-A241-4330-B8FB-F995683FA4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0284409" y="6287683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2779B479-46A3-4F7D-B1A3-6CF3E0122E09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92000" y="3689648"/>
            <a:ext cx="7200000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Текст 7">
            <a:extLst>
              <a:ext uri="{FF2B5EF4-FFF2-40B4-BE49-F238E27FC236}">
                <a16:creationId xmlns:a16="http://schemas.microsoft.com/office/drawing/2014/main" id="{1ADEB452-749C-486B-919A-7514927689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552742" y="6287683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E09BCA07-CFDE-4B12-B53C-B19B14B3DC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41493C58-1B90-4A40-99F7-86189C9856F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32366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1B644B91-063C-4203-B9DF-B540D027514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92000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0EA1D3-F75C-78E4-CEA9-27368788F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6143CE8-0B0A-4A07-07AA-3E27DD0DB0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50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28" name="Group 642">
            <a:extLst>
              <a:ext uri="{FF2B5EF4-FFF2-40B4-BE49-F238E27FC236}">
                <a16:creationId xmlns:a16="http://schemas.microsoft.com/office/drawing/2014/main" id="{A636BF51-5F97-13BD-1F5A-38BB86EFF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692969" y="1277938"/>
            <a:ext cx="7437369" cy="7508142"/>
            <a:chOff x="6239" y="2124"/>
            <a:chExt cx="1156" cy="1167"/>
          </a:xfrm>
          <a:solidFill>
            <a:schemeClr val="accent3"/>
          </a:solidFill>
        </p:grpSpPr>
        <p:sp>
          <p:nvSpPr>
            <p:cNvPr id="29" name="Freeform 643">
              <a:extLst>
                <a:ext uri="{FF2B5EF4-FFF2-40B4-BE49-F238E27FC236}">
                  <a16:creationId xmlns:a16="http://schemas.microsoft.com/office/drawing/2014/main" id="{426F153E-7648-609C-286D-54DA6F1C60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04" y="2645"/>
              <a:ext cx="831" cy="271"/>
            </a:xfrm>
            <a:custGeom>
              <a:avLst/>
              <a:gdLst>
                <a:gd name="T0" fmla="*/ 755 w 1800"/>
                <a:gd name="T1" fmla="*/ 582 h 582"/>
                <a:gd name="T2" fmla="*/ 345 w 1800"/>
                <a:gd name="T3" fmla="*/ 567 h 582"/>
                <a:gd name="T4" fmla="*/ 344 w 1800"/>
                <a:gd name="T5" fmla="*/ 566 h 582"/>
                <a:gd name="T6" fmla="*/ 4 w 1800"/>
                <a:gd name="T7" fmla="*/ 442 h 582"/>
                <a:gd name="T8" fmla="*/ 1 w 1800"/>
                <a:gd name="T9" fmla="*/ 437 h 582"/>
                <a:gd name="T10" fmla="*/ 6 w 1800"/>
                <a:gd name="T11" fmla="*/ 434 h 582"/>
                <a:gd name="T12" fmla="*/ 346 w 1800"/>
                <a:gd name="T13" fmla="*/ 558 h 582"/>
                <a:gd name="T14" fmla="*/ 754 w 1800"/>
                <a:gd name="T15" fmla="*/ 574 h 582"/>
                <a:gd name="T16" fmla="*/ 1173 w 1800"/>
                <a:gd name="T17" fmla="*/ 473 h 582"/>
                <a:gd name="T18" fmla="*/ 1536 w 1800"/>
                <a:gd name="T19" fmla="*/ 272 h 582"/>
                <a:gd name="T20" fmla="*/ 1792 w 1800"/>
                <a:gd name="T21" fmla="*/ 1 h 582"/>
                <a:gd name="T22" fmla="*/ 1798 w 1800"/>
                <a:gd name="T23" fmla="*/ 1 h 582"/>
                <a:gd name="T24" fmla="*/ 1798 w 1800"/>
                <a:gd name="T25" fmla="*/ 7 h 582"/>
                <a:gd name="T26" fmla="*/ 1542 w 1800"/>
                <a:gd name="T27" fmla="*/ 278 h 582"/>
                <a:gd name="T28" fmla="*/ 1541 w 1800"/>
                <a:gd name="T29" fmla="*/ 279 h 582"/>
                <a:gd name="T30" fmla="*/ 1176 w 1800"/>
                <a:gd name="T31" fmla="*/ 481 h 582"/>
                <a:gd name="T32" fmla="*/ 1175 w 1800"/>
                <a:gd name="T33" fmla="*/ 482 h 582"/>
                <a:gd name="T34" fmla="*/ 756 w 1800"/>
                <a:gd name="T35" fmla="*/ 582 h 582"/>
                <a:gd name="T36" fmla="*/ 755 w 1800"/>
                <a:gd name="T37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00" h="582">
                  <a:moveTo>
                    <a:pt x="755" y="582"/>
                  </a:moveTo>
                  <a:cubicBezTo>
                    <a:pt x="345" y="567"/>
                    <a:pt x="345" y="567"/>
                    <a:pt x="345" y="567"/>
                  </a:cubicBezTo>
                  <a:cubicBezTo>
                    <a:pt x="344" y="567"/>
                    <a:pt x="344" y="567"/>
                    <a:pt x="344" y="566"/>
                  </a:cubicBezTo>
                  <a:cubicBezTo>
                    <a:pt x="4" y="442"/>
                    <a:pt x="4" y="442"/>
                    <a:pt x="4" y="442"/>
                  </a:cubicBezTo>
                  <a:cubicBezTo>
                    <a:pt x="2" y="441"/>
                    <a:pt x="0" y="439"/>
                    <a:pt x="1" y="437"/>
                  </a:cubicBezTo>
                  <a:cubicBezTo>
                    <a:pt x="2" y="435"/>
                    <a:pt x="4" y="434"/>
                    <a:pt x="6" y="434"/>
                  </a:cubicBezTo>
                  <a:cubicBezTo>
                    <a:pt x="346" y="558"/>
                    <a:pt x="346" y="558"/>
                    <a:pt x="346" y="558"/>
                  </a:cubicBezTo>
                  <a:cubicBezTo>
                    <a:pt x="754" y="574"/>
                    <a:pt x="754" y="574"/>
                    <a:pt x="754" y="574"/>
                  </a:cubicBezTo>
                  <a:cubicBezTo>
                    <a:pt x="1173" y="473"/>
                    <a:pt x="1173" y="473"/>
                    <a:pt x="1173" y="473"/>
                  </a:cubicBezTo>
                  <a:cubicBezTo>
                    <a:pt x="1536" y="272"/>
                    <a:pt x="1536" y="272"/>
                    <a:pt x="1536" y="272"/>
                  </a:cubicBezTo>
                  <a:cubicBezTo>
                    <a:pt x="1792" y="1"/>
                    <a:pt x="1792" y="1"/>
                    <a:pt x="1792" y="1"/>
                  </a:cubicBezTo>
                  <a:cubicBezTo>
                    <a:pt x="1794" y="0"/>
                    <a:pt x="1796" y="0"/>
                    <a:pt x="1798" y="1"/>
                  </a:cubicBezTo>
                  <a:cubicBezTo>
                    <a:pt x="1800" y="3"/>
                    <a:pt x="1800" y="5"/>
                    <a:pt x="1798" y="7"/>
                  </a:cubicBezTo>
                  <a:cubicBezTo>
                    <a:pt x="1542" y="278"/>
                    <a:pt x="1542" y="278"/>
                    <a:pt x="1542" y="278"/>
                  </a:cubicBezTo>
                  <a:cubicBezTo>
                    <a:pt x="1542" y="278"/>
                    <a:pt x="1541" y="278"/>
                    <a:pt x="1541" y="279"/>
                  </a:cubicBezTo>
                  <a:cubicBezTo>
                    <a:pt x="1176" y="481"/>
                    <a:pt x="1176" y="481"/>
                    <a:pt x="1176" y="481"/>
                  </a:cubicBezTo>
                  <a:cubicBezTo>
                    <a:pt x="1176" y="481"/>
                    <a:pt x="1176" y="482"/>
                    <a:pt x="1175" y="482"/>
                  </a:cubicBezTo>
                  <a:cubicBezTo>
                    <a:pt x="756" y="582"/>
                    <a:pt x="756" y="582"/>
                    <a:pt x="756" y="582"/>
                  </a:cubicBezTo>
                  <a:cubicBezTo>
                    <a:pt x="756" y="582"/>
                    <a:pt x="755" y="582"/>
                    <a:pt x="755" y="5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644">
              <a:extLst>
                <a:ext uri="{FF2B5EF4-FFF2-40B4-BE49-F238E27FC236}">
                  <a16:creationId xmlns:a16="http://schemas.microsoft.com/office/drawing/2014/main" id="{BBAE9071-52B2-4D23-735F-7A0918CEB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72" y="2260"/>
              <a:ext cx="765" cy="990"/>
            </a:xfrm>
            <a:custGeom>
              <a:avLst/>
              <a:gdLst>
                <a:gd name="T0" fmla="*/ 1654 w 1658"/>
                <a:gd name="T1" fmla="*/ 2127 h 2127"/>
                <a:gd name="T2" fmla="*/ 1650 w 1658"/>
                <a:gd name="T3" fmla="*/ 2123 h 2127"/>
                <a:gd name="T4" fmla="*/ 1650 w 1658"/>
                <a:gd name="T5" fmla="*/ 1992 h 2127"/>
                <a:gd name="T6" fmla="*/ 1585 w 1658"/>
                <a:gd name="T7" fmla="*/ 1710 h 2127"/>
                <a:gd name="T8" fmla="*/ 1457 w 1658"/>
                <a:gd name="T9" fmla="*/ 1305 h 2127"/>
                <a:gd name="T10" fmla="*/ 1286 w 1658"/>
                <a:gd name="T11" fmla="*/ 841 h 2127"/>
                <a:gd name="T12" fmla="*/ 1100 w 1658"/>
                <a:gd name="T13" fmla="*/ 398 h 2127"/>
                <a:gd name="T14" fmla="*/ 933 w 1658"/>
                <a:gd name="T15" fmla="*/ 51 h 2127"/>
                <a:gd name="T16" fmla="*/ 568 w 1658"/>
                <a:gd name="T17" fmla="*/ 7 h 2127"/>
                <a:gd name="T18" fmla="*/ 303 w 1658"/>
                <a:gd name="T19" fmla="*/ 85 h 2127"/>
                <a:gd name="T20" fmla="*/ 188 w 1658"/>
                <a:gd name="T21" fmla="*/ 282 h 2127"/>
                <a:gd name="T22" fmla="*/ 188 w 1658"/>
                <a:gd name="T23" fmla="*/ 282 h 2127"/>
                <a:gd name="T24" fmla="*/ 7 w 1658"/>
                <a:gd name="T25" fmla="*/ 522 h 2127"/>
                <a:gd name="T26" fmla="*/ 2 w 1658"/>
                <a:gd name="T27" fmla="*/ 523 h 2127"/>
                <a:gd name="T28" fmla="*/ 1 w 1658"/>
                <a:gd name="T29" fmla="*/ 517 h 2127"/>
                <a:gd name="T30" fmla="*/ 181 w 1658"/>
                <a:gd name="T31" fmla="*/ 278 h 2127"/>
                <a:gd name="T32" fmla="*/ 297 w 1658"/>
                <a:gd name="T33" fmla="*/ 80 h 2127"/>
                <a:gd name="T34" fmla="*/ 299 w 1658"/>
                <a:gd name="T35" fmla="*/ 78 h 2127"/>
                <a:gd name="T36" fmla="*/ 566 w 1658"/>
                <a:gd name="T37" fmla="*/ 0 h 2127"/>
                <a:gd name="T38" fmla="*/ 568 w 1658"/>
                <a:gd name="T39" fmla="*/ 0 h 2127"/>
                <a:gd name="T40" fmla="*/ 935 w 1658"/>
                <a:gd name="T41" fmla="*/ 43 h 2127"/>
                <a:gd name="T42" fmla="*/ 939 w 1658"/>
                <a:gd name="T43" fmla="*/ 46 h 2127"/>
                <a:gd name="T44" fmla="*/ 1107 w 1658"/>
                <a:gd name="T45" fmla="*/ 395 h 2127"/>
                <a:gd name="T46" fmla="*/ 1293 w 1658"/>
                <a:gd name="T47" fmla="*/ 839 h 2127"/>
                <a:gd name="T48" fmla="*/ 1465 w 1658"/>
                <a:gd name="T49" fmla="*/ 1303 h 2127"/>
                <a:gd name="T50" fmla="*/ 1593 w 1658"/>
                <a:gd name="T51" fmla="*/ 1708 h 2127"/>
                <a:gd name="T52" fmla="*/ 1658 w 1658"/>
                <a:gd name="T53" fmla="*/ 1991 h 2127"/>
                <a:gd name="T54" fmla="*/ 1658 w 1658"/>
                <a:gd name="T55" fmla="*/ 1992 h 2127"/>
                <a:gd name="T56" fmla="*/ 1658 w 1658"/>
                <a:gd name="T57" fmla="*/ 2123 h 2127"/>
                <a:gd name="T58" fmla="*/ 1654 w 1658"/>
                <a:gd name="T59" fmla="*/ 2127 h 2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8" h="2127">
                  <a:moveTo>
                    <a:pt x="1654" y="2127"/>
                  </a:moveTo>
                  <a:cubicBezTo>
                    <a:pt x="1651" y="2127"/>
                    <a:pt x="1650" y="2125"/>
                    <a:pt x="1650" y="2123"/>
                  </a:cubicBezTo>
                  <a:cubicBezTo>
                    <a:pt x="1650" y="1992"/>
                    <a:pt x="1650" y="1992"/>
                    <a:pt x="1650" y="1992"/>
                  </a:cubicBezTo>
                  <a:cubicBezTo>
                    <a:pt x="1585" y="1710"/>
                    <a:pt x="1585" y="1710"/>
                    <a:pt x="1585" y="1710"/>
                  </a:cubicBezTo>
                  <a:cubicBezTo>
                    <a:pt x="1457" y="1305"/>
                    <a:pt x="1457" y="1305"/>
                    <a:pt x="1457" y="1305"/>
                  </a:cubicBezTo>
                  <a:cubicBezTo>
                    <a:pt x="1286" y="841"/>
                    <a:pt x="1286" y="841"/>
                    <a:pt x="1286" y="841"/>
                  </a:cubicBezTo>
                  <a:cubicBezTo>
                    <a:pt x="1100" y="398"/>
                    <a:pt x="1100" y="398"/>
                    <a:pt x="1100" y="398"/>
                  </a:cubicBezTo>
                  <a:cubicBezTo>
                    <a:pt x="933" y="51"/>
                    <a:pt x="933" y="51"/>
                    <a:pt x="933" y="51"/>
                  </a:cubicBezTo>
                  <a:cubicBezTo>
                    <a:pt x="568" y="7"/>
                    <a:pt x="568" y="7"/>
                    <a:pt x="568" y="7"/>
                  </a:cubicBezTo>
                  <a:cubicBezTo>
                    <a:pt x="303" y="85"/>
                    <a:pt x="303" y="85"/>
                    <a:pt x="303" y="85"/>
                  </a:cubicBezTo>
                  <a:cubicBezTo>
                    <a:pt x="188" y="282"/>
                    <a:pt x="188" y="282"/>
                    <a:pt x="188" y="282"/>
                  </a:cubicBezTo>
                  <a:cubicBezTo>
                    <a:pt x="188" y="282"/>
                    <a:pt x="188" y="282"/>
                    <a:pt x="188" y="282"/>
                  </a:cubicBezTo>
                  <a:cubicBezTo>
                    <a:pt x="7" y="522"/>
                    <a:pt x="7" y="522"/>
                    <a:pt x="7" y="522"/>
                  </a:cubicBezTo>
                  <a:cubicBezTo>
                    <a:pt x="6" y="524"/>
                    <a:pt x="3" y="524"/>
                    <a:pt x="2" y="523"/>
                  </a:cubicBezTo>
                  <a:cubicBezTo>
                    <a:pt x="0" y="522"/>
                    <a:pt x="0" y="519"/>
                    <a:pt x="1" y="517"/>
                  </a:cubicBezTo>
                  <a:cubicBezTo>
                    <a:pt x="181" y="278"/>
                    <a:pt x="181" y="278"/>
                    <a:pt x="181" y="278"/>
                  </a:cubicBezTo>
                  <a:cubicBezTo>
                    <a:pt x="297" y="80"/>
                    <a:pt x="297" y="80"/>
                    <a:pt x="297" y="80"/>
                  </a:cubicBezTo>
                  <a:cubicBezTo>
                    <a:pt x="297" y="79"/>
                    <a:pt x="298" y="78"/>
                    <a:pt x="299" y="78"/>
                  </a:cubicBezTo>
                  <a:cubicBezTo>
                    <a:pt x="566" y="0"/>
                    <a:pt x="566" y="0"/>
                    <a:pt x="566" y="0"/>
                  </a:cubicBezTo>
                  <a:cubicBezTo>
                    <a:pt x="567" y="0"/>
                    <a:pt x="567" y="0"/>
                    <a:pt x="568" y="0"/>
                  </a:cubicBezTo>
                  <a:cubicBezTo>
                    <a:pt x="935" y="43"/>
                    <a:pt x="935" y="43"/>
                    <a:pt x="935" y="43"/>
                  </a:cubicBezTo>
                  <a:cubicBezTo>
                    <a:pt x="937" y="43"/>
                    <a:pt x="938" y="45"/>
                    <a:pt x="939" y="46"/>
                  </a:cubicBezTo>
                  <a:cubicBezTo>
                    <a:pt x="1107" y="395"/>
                    <a:pt x="1107" y="395"/>
                    <a:pt x="1107" y="395"/>
                  </a:cubicBezTo>
                  <a:cubicBezTo>
                    <a:pt x="1293" y="839"/>
                    <a:pt x="1293" y="839"/>
                    <a:pt x="1293" y="839"/>
                  </a:cubicBezTo>
                  <a:cubicBezTo>
                    <a:pt x="1465" y="1303"/>
                    <a:pt x="1465" y="1303"/>
                    <a:pt x="1465" y="1303"/>
                  </a:cubicBezTo>
                  <a:cubicBezTo>
                    <a:pt x="1593" y="1708"/>
                    <a:pt x="1593" y="1708"/>
                    <a:pt x="1593" y="1708"/>
                  </a:cubicBezTo>
                  <a:cubicBezTo>
                    <a:pt x="1658" y="1991"/>
                    <a:pt x="1658" y="1991"/>
                    <a:pt x="1658" y="1991"/>
                  </a:cubicBezTo>
                  <a:cubicBezTo>
                    <a:pt x="1658" y="1991"/>
                    <a:pt x="1658" y="1991"/>
                    <a:pt x="1658" y="1992"/>
                  </a:cubicBezTo>
                  <a:cubicBezTo>
                    <a:pt x="1658" y="2123"/>
                    <a:pt x="1658" y="2123"/>
                    <a:pt x="1658" y="2123"/>
                  </a:cubicBezTo>
                  <a:cubicBezTo>
                    <a:pt x="1658" y="2125"/>
                    <a:pt x="1656" y="2127"/>
                    <a:pt x="1654" y="2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645">
              <a:extLst>
                <a:ext uri="{FF2B5EF4-FFF2-40B4-BE49-F238E27FC236}">
                  <a16:creationId xmlns:a16="http://schemas.microsoft.com/office/drawing/2014/main" id="{2D6FEF30-7496-4E29-9EF5-46DDA5515C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39" y="2124"/>
              <a:ext cx="1156" cy="1167"/>
            </a:xfrm>
            <a:custGeom>
              <a:avLst/>
              <a:gdLst>
                <a:gd name="T0" fmla="*/ 660 w 2506"/>
                <a:gd name="T1" fmla="*/ 2355 h 2508"/>
                <a:gd name="T2" fmla="*/ 219 w 2506"/>
                <a:gd name="T3" fmla="*/ 1974 h 2508"/>
                <a:gd name="T4" fmla="*/ 0 w 2506"/>
                <a:gd name="T5" fmla="*/ 1402 h 2508"/>
                <a:gd name="T6" fmla="*/ 72 w 2506"/>
                <a:gd name="T7" fmla="*/ 811 h 2508"/>
                <a:gd name="T8" fmla="*/ 369 w 2506"/>
                <a:gd name="T9" fmla="*/ 372 h 2508"/>
                <a:gd name="T10" fmla="*/ 745 w 2506"/>
                <a:gd name="T11" fmla="*/ 200 h 2508"/>
                <a:gd name="T12" fmla="*/ 1078 w 2506"/>
                <a:gd name="T13" fmla="*/ 9 h 2508"/>
                <a:gd name="T14" fmla="*/ 1606 w 2506"/>
                <a:gd name="T15" fmla="*/ 60 h 2508"/>
                <a:gd name="T16" fmla="*/ 2087 w 2506"/>
                <a:gd name="T17" fmla="*/ 310 h 2508"/>
                <a:gd name="T18" fmla="*/ 2472 w 2506"/>
                <a:gd name="T19" fmla="*/ 1127 h 2508"/>
                <a:gd name="T20" fmla="*/ 2387 w 2506"/>
                <a:gd name="T21" fmla="*/ 1761 h 2508"/>
                <a:gd name="T22" fmla="*/ 2054 w 2506"/>
                <a:gd name="T23" fmla="*/ 2231 h 2508"/>
                <a:gd name="T24" fmla="*/ 1347 w 2506"/>
                <a:gd name="T25" fmla="*/ 2508 h 2508"/>
                <a:gd name="T26" fmla="*/ 2048 w 2506"/>
                <a:gd name="T27" fmla="*/ 2225 h 2508"/>
                <a:gd name="T28" fmla="*/ 1276 w 2506"/>
                <a:gd name="T29" fmla="*/ 2394 h 2508"/>
                <a:gd name="T30" fmla="*/ 664 w 2506"/>
                <a:gd name="T31" fmla="*/ 2348 h 2508"/>
                <a:gd name="T32" fmla="*/ 664 w 2506"/>
                <a:gd name="T33" fmla="*/ 2348 h 2508"/>
                <a:gd name="T34" fmla="*/ 2109 w 2506"/>
                <a:gd name="T35" fmla="*/ 2060 h 2508"/>
                <a:gd name="T36" fmla="*/ 1194 w 2506"/>
                <a:gd name="T37" fmla="*/ 2116 h 2508"/>
                <a:gd name="T38" fmla="*/ 471 w 2506"/>
                <a:gd name="T39" fmla="*/ 2210 h 2508"/>
                <a:gd name="T40" fmla="*/ 471 w 2506"/>
                <a:gd name="T41" fmla="*/ 2210 h 2508"/>
                <a:gd name="T42" fmla="*/ 2367 w 2506"/>
                <a:gd name="T43" fmla="*/ 1785 h 2508"/>
                <a:gd name="T44" fmla="*/ 357 w 2506"/>
                <a:gd name="T45" fmla="*/ 1943 h 2508"/>
                <a:gd name="T46" fmla="*/ 1193 w 2506"/>
                <a:gd name="T47" fmla="*/ 2108 h 2508"/>
                <a:gd name="T48" fmla="*/ 1633 w 2506"/>
                <a:gd name="T49" fmla="*/ 990 h 2508"/>
                <a:gd name="T50" fmla="*/ 1048 w 2506"/>
                <a:gd name="T51" fmla="*/ 1213 h 2508"/>
                <a:gd name="T52" fmla="*/ 364 w 2506"/>
                <a:gd name="T53" fmla="*/ 1938 h 2508"/>
                <a:gd name="T54" fmla="*/ 738 w 2506"/>
                <a:gd name="T55" fmla="*/ 1206 h 2508"/>
                <a:gd name="T56" fmla="*/ 140 w 2506"/>
                <a:gd name="T57" fmla="*/ 1348 h 2508"/>
                <a:gd name="T58" fmla="*/ 2068 w 2506"/>
                <a:gd name="T59" fmla="*/ 1775 h 2508"/>
                <a:gd name="T60" fmla="*/ 2068 w 2506"/>
                <a:gd name="T61" fmla="*/ 1775 h 2508"/>
                <a:gd name="T62" fmla="*/ 138 w 2506"/>
                <a:gd name="T63" fmla="*/ 1358 h 2508"/>
                <a:gd name="T64" fmla="*/ 1901 w 2506"/>
                <a:gd name="T65" fmla="*/ 1394 h 2508"/>
                <a:gd name="T66" fmla="*/ 2150 w 2506"/>
                <a:gd name="T67" fmla="*/ 1123 h 2508"/>
                <a:gd name="T68" fmla="*/ 1834 w 2506"/>
                <a:gd name="T69" fmla="*/ 790 h 2508"/>
                <a:gd name="T70" fmla="*/ 2498 w 2506"/>
                <a:gd name="T71" fmla="*/ 1424 h 2508"/>
                <a:gd name="T72" fmla="*/ 106 w 2506"/>
                <a:gd name="T73" fmla="*/ 1679 h 2508"/>
                <a:gd name="T74" fmla="*/ 2158 w 2506"/>
                <a:gd name="T75" fmla="*/ 1124 h 2508"/>
                <a:gd name="T76" fmla="*/ 2158 w 2506"/>
                <a:gd name="T77" fmla="*/ 1124 h 2508"/>
                <a:gd name="T78" fmla="*/ 231 w 2506"/>
                <a:gd name="T79" fmla="*/ 788 h 2508"/>
                <a:gd name="T80" fmla="*/ 1359 w 2506"/>
                <a:gd name="T81" fmla="*/ 1130 h 2508"/>
                <a:gd name="T82" fmla="*/ 853 w 2506"/>
                <a:gd name="T83" fmla="*/ 731 h 2508"/>
                <a:gd name="T84" fmla="*/ 845 w 2506"/>
                <a:gd name="T85" fmla="*/ 729 h 2508"/>
                <a:gd name="T86" fmla="*/ 314 w 2506"/>
                <a:gd name="T87" fmla="*/ 968 h 2508"/>
                <a:gd name="T88" fmla="*/ 2426 w 2506"/>
                <a:gd name="T89" fmla="*/ 808 h 2508"/>
                <a:gd name="T90" fmla="*/ 1914 w 2506"/>
                <a:gd name="T91" fmla="*/ 357 h 2508"/>
                <a:gd name="T92" fmla="*/ 79 w 2506"/>
                <a:gd name="T93" fmla="*/ 814 h 2508"/>
                <a:gd name="T94" fmla="*/ 254 w 2506"/>
                <a:gd name="T95" fmla="*/ 569 h 2508"/>
                <a:gd name="T96" fmla="*/ 742 w 2506"/>
                <a:gd name="T97" fmla="*/ 207 h 2508"/>
                <a:gd name="T98" fmla="*/ 79 w 2506"/>
                <a:gd name="T99" fmla="*/ 814 h 2508"/>
                <a:gd name="T100" fmla="*/ 1635 w 2506"/>
                <a:gd name="T101" fmla="*/ 979 h 2508"/>
                <a:gd name="T102" fmla="*/ 1018 w 2506"/>
                <a:gd name="T103" fmla="*/ 346 h 2508"/>
                <a:gd name="T104" fmla="*/ 612 w 2506"/>
                <a:gd name="T105" fmla="*/ 610 h 2508"/>
                <a:gd name="T106" fmla="*/ 1929 w 2506"/>
                <a:gd name="T107" fmla="*/ 567 h 2508"/>
                <a:gd name="T108" fmla="*/ 1929 w 2506"/>
                <a:gd name="T109" fmla="*/ 567 h 2508"/>
                <a:gd name="T110" fmla="*/ 567 w 2506"/>
                <a:gd name="T111" fmla="*/ 511 h 2508"/>
                <a:gd name="T112" fmla="*/ 1040 w 2506"/>
                <a:gd name="T113" fmla="*/ 341 h 2508"/>
                <a:gd name="T114" fmla="*/ 1908 w 2506"/>
                <a:gd name="T115" fmla="*/ 364 h 2508"/>
                <a:gd name="T116" fmla="*/ 1479 w 2506"/>
                <a:gd name="T117" fmla="*/ 282 h 2508"/>
                <a:gd name="T118" fmla="*/ 1040 w 2506"/>
                <a:gd name="T119" fmla="*/ 333 h 2508"/>
                <a:gd name="T120" fmla="*/ 1010 w 2506"/>
                <a:gd name="T121" fmla="*/ 335 h 2508"/>
                <a:gd name="T122" fmla="*/ 1603 w 2506"/>
                <a:gd name="T123" fmla="*/ 67 h 2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06" h="2508">
                  <a:moveTo>
                    <a:pt x="1347" y="2508"/>
                  </a:moveTo>
                  <a:cubicBezTo>
                    <a:pt x="974" y="2484"/>
                    <a:pt x="974" y="2484"/>
                    <a:pt x="974" y="2484"/>
                  </a:cubicBezTo>
                  <a:cubicBezTo>
                    <a:pt x="974" y="2484"/>
                    <a:pt x="974" y="2484"/>
                    <a:pt x="973" y="2483"/>
                  </a:cubicBezTo>
                  <a:cubicBezTo>
                    <a:pt x="660" y="2355"/>
                    <a:pt x="660" y="2355"/>
                    <a:pt x="660" y="2355"/>
                  </a:cubicBezTo>
                  <a:cubicBezTo>
                    <a:pt x="660" y="2355"/>
                    <a:pt x="660" y="2354"/>
                    <a:pt x="659" y="2354"/>
                  </a:cubicBezTo>
                  <a:cubicBezTo>
                    <a:pt x="466" y="2217"/>
                    <a:pt x="466" y="2217"/>
                    <a:pt x="466" y="2217"/>
                  </a:cubicBezTo>
                  <a:cubicBezTo>
                    <a:pt x="465" y="2217"/>
                    <a:pt x="465" y="2217"/>
                    <a:pt x="465" y="2217"/>
                  </a:cubicBezTo>
                  <a:cubicBezTo>
                    <a:pt x="219" y="1974"/>
                    <a:pt x="219" y="1974"/>
                    <a:pt x="219" y="1974"/>
                  </a:cubicBezTo>
                  <a:cubicBezTo>
                    <a:pt x="218" y="1974"/>
                    <a:pt x="218" y="1973"/>
                    <a:pt x="218" y="1973"/>
                  </a:cubicBezTo>
                  <a:cubicBezTo>
                    <a:pt x="105" y="1700"/>
                    <a:pt x="105" y="1700"/>
                    <a:pt x="105" y="1700"/>
                  </a:cubicBezTo>
                  <a:cubicBezTo>
                    <a:pt x="105" y="1700"/>
                    <a:pt x="105" y="1700"/>
                    <a:pt x="105" y="1700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0" y="1401"/>
                    <a:pt x="0" y="1400"/>
                  </a:cubicBezTo>
                  <a:cubicBezTo>
                    <a:pt x="35" y="1089"/>
                    <a:pt x="35" y="1089"/>
                    <a:pt x="35" y="1089"/>
                  </a:cubicBezTo>
                  <a:cubicBezTo>
                    <a:pt x="71" y="813"/>
                    <a:pt x="71" y="813"/>
                    <a:pt x="71" y="813"/>
                  </a:cubicBezTo>
                  <a:cubicBezTo>
                    <a:pt x="71" y="812"/>
                    <a:pt x="72" y="812"/>
                    <a:pt x="72" y="811"/>
                  </a:cubicBezTo>
                  <a:cubicBezTo>
                    <a:pt x="226" y="550"/>
                    <a:pt x="226" y="550"/>
                    <a:pt x="226" y="550"/>
                  </a:cubicBezTo>
                  <a:cubicBezTo>
                    <a:pt x="226" y="549"/>
                    <a:pt x="226" y="549"/>
                    <a:pt x="226" y="549"/>
                  </a:cubicBezTo>
                  <a:cubicBezTo>
                    <a:pt x="368" y="373"/>
                    <a:pt x="368" y="373"/>
                    <a:pt x="368" y="373"/>
                  </a:cubicBezTo>
                  <a:cubicBezTo>
                    <a:pt x="369" y="372"/>
                    <a:pt x="369" y="372"/>
                    <a:pt x="369" y="372"/>
                  </a:cubicBezTo>
                  <a:cubicBezTo>
                    <a:pt x="560" y="202"/>
                    <a:pt x="560" y="202"/>
                    <a:pt x="560" y="202"/>
                  </a:cubicBezTo>
                  <a:cubicBezTo>
                    <a:pt x="561" y="202"/>
                    <a:pt x="562" y="202"/>
                    <a:pt x="563" y="201"/>
                  </a:cubicBezTo>
                  <a:cubicBezTo>
                    <a:pt x="743" y="199"/>
                    <a:pt x="743" y="199"/>
                    <a:pt x="743" y="199"/>
                  </a:cubicBezTo>
                  <a:cubicBezTo>
                    <a:pt x="744" y="199"/>
                    <a:pt x="744" y="199"/>
                    <a:pt x="745" y="200"/>
                  </a:cubicBezTo>
                  <a:cubicBezTo>
                    <a:pt x="1003" y="335"/>
                    <a:pt x="1003" y="335"/>
                    <a:pt x="1003" y="335"/>
                  </a:cubicBezTo>
                  <a:cubicBezTo>
                    <a:pt x="1028" y="94"/>
                    <a:pt x="1028" y="94"/>
                    <a:pt x="1028" y="94"/>
                  </a:cubicBezTo>
                  <a:cubicBezTo>
                    <a:pt x="1028" y="94"/>
                    <a:pt x="1028" y="93"/>
                    <a:pt x="1028" y="93"/>
                  </a:cubicBezTo>
                  <a:cubicBezTo>
                    <a:pt x="1078" y="9"/>
                    <a:pt x="1078" y="9"/>
                    <a:pt x="1078" y="9"/>
                  </a:cubicBezTo>
                  <a:cubicBezTo>
                    <a:pt x="1079" y="8"/>
                    <a:pt x="1080" y="7"/>
                    <a:pt x="1081" y="7"/>
                  </a:cubicBezTo>
                  <a:cubicBezTo>
                    <a:pt x="1356" y="0"/>
                    <a:pt x="1356" y="0"/>
                    <a:pt x="1356" y="0"/>
                  </a:cubicBezTo>
                  <a:cubicBezTo>
                    <a:pt x="1356" y="0"/>
                    <a:pt x="1357" y="0"/>
                    <a:pt x="1357" y="0"/>
                  </a:cubicBezTo>
                  <a:cubicBezTo>
                    <a:pt x="1606" y="60"/>
                    <a:pt x="1606" y="60"/>
                    <a:pt x="1606" y="60"/>
                  </a:cubicBezTo>
                  <a:cubicBezTo>
                    <a:pt x="1606" y="60"/>
                    <a:pt x="1606" y="60"/>
                    <a:pt x="1607" y="60"/>
                  </a:cubicBezTo>
                  <a:cubicBezTo>
                    <a:pt x="1800" y="182"/>
                    <a:pt x="1800" y="182"/>
                    <a:pt x="1800" y="182"/>
                  </a:cubicBezTo>
                  <a:cubicBezTo>
                    <a:pt x="2086" y="308"/>
                    <a:pt x="2086" y="308"/>
                    <a:pt x="2086" y="308"/>
                  </a:cubicBezTo>
                  <a:cubicBezTo>
                    <a:pt x="2086" y="309"/>
                    <a:pt x="2087" y="309"/>
                    <a:pt x="2087" y="310"/>
                  </a:cubicBezTo>
                  <a:cubicBezTo>
                    <a:pt x="2254" y="540"/>
                    <a:pt x="2254" y="540"/>
                    <a:pt x="2254" y="540"/>
                  </a:cubicBezTo>
                  <a:cubicBezTo>
                    <a:pt x="2433" y="805"/>
                    <a:pt x="2433" y="805"/>
                    <a:pt x="2433" y="805"/>
                  </a:cubicBezTo>
                  <a:cubicBezTo>
                    <a:pt x="2434" y="805"/>
                    <a:pt x="2434" y="806"/>
                    <a:pt x="2434" y="806"/>
                  </a:cubicBezTo>
                  <a:cubicBezTo>
                    <a:pt x="2472" y="1127"/>
                    <a:pt x="2472" y="1127"/>
                    <a:pt x="2472" y="1127"/>
                  </a:cubicBezTo>
                  <a:cubicBezTo>
                    <a:pt x="2506" y="1424"/>
                    <a:pt x="2506" y="1424"/>
                    <a:pt x="2506" y="1424"/>
                  </a:cubicBezTo>
                  <a:cubicBezTo>
                    <a:pt x="2506" y="1425"/>
                    <a:pt x="2506" y="1426"/>
                    <a:pt x="2505" y="1426"/>
                  </a:cubicBezTo>
                  <a:cubicBezTo>
                    <a:pt x="2387" y="1761"/>
                    <a:pt x="2387" y="1761"/>
                    <a:pt x="2387" y="1761"/>
                  </a:cubicBezTo>
                  <a:cubicBezTo>
                    <a:pt x="2387" y="1761"/>
                    <a:pt x="2387" y="1761"/>
                    <a:pt x="2387" y="1761"/>
                  </a:cubicBezTo>
                  <a:cubicBezTo>
                    <a:pt x="2284" y="1972"/>
                    <a:pt x="2284" y="1972"/>
                    <a:pt x="2284" y="1972"/>
                  </a:cubicBezTo>
                  <a:cubicBezTo>
                    <a:pt x="2284" y="1972"/>
                    <a:pt x="2284" y="1972"/>
                    <a:pt x="2284" y="1972"/>
                  </a:cubicBezTo>
                  <a:cubicBezTo>
                    <a:pt x="2055" y="2230"/>
                    <a:pt x="2055" y="2230"/>
                    <a:pt x="2055" y="2230"/>
                  </a:cubicBezTo>
                  <a:cubicBezTo>
                    <a:pt x="2054" y="2231"/>
                    <a:pt x="2054" y="2231"/>
                    <a:pt x="2054" y="2231"/>
                  </a:cubicBezTo>
                  <a:cubicBezTo>
                    <a:pt x="1727" y="2419"/>
                    <a:pt x="1727" y="2419"/>
                    <a:pt x="1727" y="2419"/>
                  </a:cubicBezTo>
                  <a:cubicBezTo>
                    <a:pt x="1726" y="2419"/>
                    <a:pt x="1726" y="2420"/>
                    <a:pt x="1726" y="2420"/>
                  </a:cubicBezTo>
                  <a:cubicBezTo>
                    <a:pt x="1348" y="2508"/>
                    <a:pt x="1348" y="2508"/>
                    <a:pt x="1348" y="2508"/>
                  </a:cubicBezTo>
                  <a:cubicBezTo>
                    <a:pt x="1348" y="2508"/>
                    <a:pt x="1347" y="2508"/>
                    <a:pt x="1347" y="2508"/>
                  </a:cubicBezTo>
                  <a:close/>
                  <a:moveTo>
                    <a:pt x="976" y="2476"/>
                  </a:moveTo>
                  <a:cubicBezTo>
                    <a:pt x="1346" y="2500"/>
                    <a:pt x="1346" y="2500"/>
                    <a:pt x="1346" y="2500"/>
                  </a:cubicBezTo>
                  <a:cubicBezTo>
                    <a:pt x="1723" y="2412"/>
                    <a:pt x="1723" y="2412"/>
                    <a:pt x="1723" y="2412"/>
                  </a:cubicBezTo>
                  <a:cubicBezTo>
                    <a:pt x="2048" y="2225"/>
                    <a:pt x="2048" y="2225"/>
                    <a:pt x="2048" y="2225"/>
                  </a:cubicBezTo>
                  <a:cubicBezTo>
                    <a:pt x="2106" y="2071"/>
                    <a:pt x="2106" y="2071"/>
                    <a:pt x="2106" y="2071"/>
                  </a:cubicBezTo>
                  <a:cubicBezTo>
                    <a:pt x="1727" y="2288"/>
                    <a:pt x="1727" y="2288"/>
                    <a:pt x="1727" y="2288"/>
                  </a:cubicBezTo>
                  <a:cubicBezTo>
                    <a:pt x="1726" y="2288"/>
                    <a:pt x="1726" y="2288"/>
                    <a:pt x="1726" y="2288"/>
                  </a:cubicBezTo>
                  <a:cubicBezTo>
                    <a:pt x="1276" y="2394"/>
                    <a:pt x="1276" y="2394"/>
                    <a:pt x="1276" y="2394"/>
                  </a:cubicBezTo>
                  <a:cubicBezTo>
                    <a:pt x="1276" y="2394"/>
                    <a:pt x="1275" y="2394"/>
                    <a:pt x="1275" y="2394"/>
                  </a:cubicBezTo>
                  <a:cubicBezTo>
                    <a:pt x="846" y="2368"/>
                    <a:pt x="846" y="2368"/>
                    <a:pt x="846" y="2368"/>
                  </a:cubicBezTo>
                  <a:lnTo>
                    <a:pt x="976" y="2476"/>
                  </a:lnTo>
                  <a:close/>
                  <a:moveTo>
                    <a:pt x="664" y="2348"/>
                  </a:moveTo>
                  <a:cubicBezTo>
                    <a:pt x="952" y="2466"/>
                    <a:pt x="952" y="2466"/>
                    <a:pt x="952" y="2466"/>
                  </a:cubicBezTo>
                  <a:cubicBezTo>
                    <a:pt x="832" y="2367"/>
                    <a:pt x="832" y="2367"/>
                    <a:pt x="832" y="2367"/>
                  </a:cubicBezTo>
                  <a:cubicBezTo>
                    <a:pt x="498" y="2231"/>
                    <a:pt x="498" y="2231"/>
                    <a:pt x="498" y="2231"/>
                  </a:cubicBezTo>
                  <a:lnTo>
                    <a:pt x="664" y="2348"/>
                  </a:lnTo>
                  <a:close/>
                  <a:moveTo>
                    <a:pt x="838" y="2359"/>
                  </a:moveTo>
                  <a:cubicBezTo>
                    <a:pt x="1275" y="2386"/>
                    <a:pt x="1275" y="2386"/>
                    <a:pt x="1275" y="2386"/>
                  </a:cubicBezTo>
                  <a:cubicBezTo>
                    <a:pt x="1723" y="2281"/>
                    <a:pt x="1723" y="2281"/>
                    <a:pt x="1723" y="2281"/>
                  </a:cubicBezTo>
                  <a:cubicBezTo>
                    <a:pt x="2109" y="2060"/>
                    <a:pt x="2109" y="2060"/>
                    <a:pt x="2109" y="2060"/>
                  </a:cubicBezTo>
                  <a:cubicBezTo>
                    <a:pt x="2060" y="1780"/>
                    <a:pt x="2060" y="1780"/>
                    <a:pt x="2060" y="1780"/>
                  </a:cubicBezTo>
                  <a:cubicBezTo>
                    <a:pt x="1662" y="2005"/>
                    <a:pt x="1662" y="2005"/>
                    <a:pt x="1662" y="2005"/>
                  </a:cubicBezTo>
                  <a:cubicBezTo>
                    <a:pt x="1661" y="2005"/>
                    <a:pt x="1661" y="2006"/>
                    <a:pt x="1660" y="2006"/>
                  </a:cubicBezTo>
                  <a:cubicBezTo>
                    <a:pt x="1194" y="2116"/>
                    <a:pt x="1194" y="2116"/>
                    <a:pt x="1194" y="2116"/>
                  </a:cubicBezTo>
                  <a:cubicBezTo>
                    <a:pt x="1194" y="2116"/>
                    <a:pt x="1193" y="2116"/>
                    <a:pt x="1193" y="2116"/>
                  </a:cubicBezTo>
                  <a:cubicBezTo>
                    <a:pt x="743" y="2093"/>
                    <a:pt x="743" y="2093"/>
                    <a:pt x="743" y="2093"/>
                  </a:cubicBezTo>
                  <a:lnTo>
                    <a:pt x="838" y="2359"/>
                  </a:lnTo>
                  <a:close/>
                  <a:moveTo>
                    <a:pt x="471" y="2210"/>
                  </a:moveTo>
                  <a:cubicBezTo>
                    <a:pt x="828" y="2356"/>
                    <a:pt x="828" y="2356"/>
                    <a:pt x="828" y="2356"/>
                  </a:cubicBezTo>
                  <a:cubicBezTo>
                    <a:pt x="734" y="2092"/>
                    <a:pt x="734" y="2092"/>
                    <a:pt x="734" y="2092"/>
                  </a:cubicBezTo>
                  <a:cubicBezTo>
                    <a:pt x="368" y="1948"/>
                    <a:pt x="368" y="1948"/>
                    <a:pt x="368" y="1948"/>
                  </a:cubicBezTo>
                  <a:lnTo>
                    <a:pt x="471" y="2210"/>
                  </a:lnTo>
                  <a:close/>
                  <a:moveTo>
                    <a:pt x="2117" y="2065"/>
                  </a:moveTo>
                  <a:cubicBezTo>
                    <a:pt x="2063" y="2210"/>
                    <a:pt x="2063" y="2210"/>
                    <a:pt x="2063" y="2210"/>
                  </a:cubicBezTo>
                  <a:cubicBezTo>
                    <a:pt x="2277" y="1968"/>
                    <a:pt x="2277" y="1968"/>
                    <a:pt x="2277" y="1968"/>
                  </a:cubicBezTo>
                  <a:cubicBezTo>
                    <a:pt x="2367" y="1785"/>
                    <a:pt x="2367" y="1785"/>
                    <a:pt x="2367" y="1785"/>
                  </a:cubicBezTo>
                  <a:lnTo>
                    <a:pt x="2117" y="2065"/>
                  </a:lnTo>
                  <a:close/>
                  <a:moveTo>
                    <a:pt x="225" y="1969"/>
                  </a:moveTo>
                  <a:cubicBezTo>
                    <a:pt x="458" y="2198"/>
                    <a:pt x="458" y="2198"/>
                    <a:pt x="458" y="2198"/>
                  </a:cubicBezTo>
                  <a:cubicBezTo>
                    <a:pt x="357" y="1943"/>
                    <a:pt x="357" y="1943"/>
                    <a:pt x="357" y="1943"/>
                  </a:cubicBezTo>
                  <a:cubicBezTo>
                    <a:pt x="120" y="1714"/>
                    <a:pt x="120" y="1714"/>
                    <a:pt x="120" y="1714"/>
                  </a:cubicBezTo>
                  <a:lnTo>
                    <a:pt x="225" y="1969"/>
                  </a:lnTo>
                  <a:close/>
                  <a:moveTo>
                    <a:pt x="741" y="2085"/>
                  </a:moveTo>
                  <a:cubicBezTo>
                    <a:pt x="1193" y="2108"/>
                    <a:pt x="1193" y="2108"/>
                    <a:pt x="1193" y="2108"/>
                  </a:cubicBezTo>
                  <a:cubicBezTo>
                    <a:pt x="1658" y="1998"/>
                    <a:pt x="1658" y="1998"/>
                    <a:pt x="1658" y="1998"/>
                  </a:cubicBezTo>
                  <a:cubicBezTo>
                    <a:pt x="2058" y="1772"/>
                    <a:pt x="2058" y="1772"/>
                    <a:pt x="2058" y="1772"/>
                  </a:cubicBezTo>
                  <a:cubicBezTo>
                    <a:pt x="1894" y="1397"/>
                    <a:pt x="1894" y="1397"/>
                    <a:pt x="1894" y="1397"/>
                  </a:cubicBezTo>
                  <a:cubicBezTo>
                    <a:pt x="1633" y="990"/>
                    <a:pt x="1633" y="990"/>
                    <a:pt x="1633" y="990"/>
                  </a:cubicBezTo>
                  <a:cubicBezTo>
                    <a:pt x="1363" y="1136"/>
                    <a:pt x="1363" y="1136"/>
                    <a:pt x="1363" y="1136"/>
                  </a:cubicBezTo>
                  <a:cubicBezTo>
                    <a:pt x="1362" y="1136"/>
                    <a:pt x="1362" y="1137"/>
                    <a:pt x="1362" y="1137"/>
                  </a:cubicBezTo>
                  <a:cubicBezTo>
                    <a:pt x="1049" y="1213"/>
                    <a:pt x="1049" y="1213"/>
                    <a:pt x="1049" y="1213"/>
                  </a:cubicBezTo>
                  <a:cubicBezTo>
                    <a:pt x="1049" y="1213"/>
                    <a:pt x="1048" y="1213"/>
                    <a:pt x="1048" y="1213"/>
                  </a:cubicBezTo>
                  <a:cubicBezTo>
                    <a:pt x="746" y="1207"/>
                    <a:pt x="746" y="1207"/>
                    <a:pt x="746" y="1207"/>
                  </a:cubicBezTo>
                  <a:cubicBezTo>
                    <a:pt x="707" y="1682"/>
                    <a:pt x="707" y="1682"/>
                    <a:pt x="707" y="1682"/>
                  </a:cubicBezTo>
                  <a:lnTo>
                    <a:pt x="741" y="2085"/>
                  </a:lnTo>
                  <a:close/>
                  <a:moveTo>
                    <a:pt x="364" y="1938"/>
                  </a:moveTo>
                  <a:cubicBezTo>
                    <a:pt x="733" y="2082"/>
                    <a:pt x="733" y="2082"/>
                    <a:pt x="733" y="2082"/>
                  </a:cubicBezTo>
                  <a:cubicBezTo>
                    <a:pt x="700" y="1683"/>
                    <a:pt x="700" y="1683"/>
                    <a:pt x="700" y="1683"/>
                  </a:cubicBezTo>
                  <a:cubicBezTo>
                    <a:pt x="700" y="1682"/>
                    <a:pt x="700" y="1682"/>
                    <a:pt x="700" y="1682"/>
                  </a:cubicBezTo>
                  <a:cubicBezTo>
                    <a:pt x="738" y="1206"/>
                    <a:pt x="738" y="1206"/>
                    <a:pt x="738" y="1206"/>
                  </a:cubicBezTo>
                  <a:cubicBezTo>
                    <a:pt x="484" y="1121"/>
                    <a:pt x="484" y="1121"/>
                    <a:pt x="484" y="1121"/>
                  </a:cubicBezTo>
                  <a:cubicBezTo>
                    <a:pt x="484" y="1121"/>
                    <a:pt x="483" y="1121"/>
                    <a:pt x="483" y="1120"/>
                  </a:cubicBezTo>
                  <a:cubicBezTo>
                    <a:pt x="311" y="975"/>
                    <a:pt x="311" y="975"/>
                    <a:pt x="311" y="975"/>
                  </a:cubicBezTo>
                  <a:cubicBezTo>
                    <a:pt x="140" y="1348"/>
                    <a:pt x="140" y="1348"/>
                    <a:pt x="140" y="1348"/>
                  </a:cubicBezTo>
                  <a:cubicBezTo>
                    <a:pt x="366" y="1555"/>
                    <a:pt x="366" y="1555"/>
                    <a:pt x="366" y="1555"/>
                  </a:cubicBezTo>
                  <a:cubicBezTo>
                    <a:pt x="367" y="1556"/>
                    <a:pt x="367" y="1557"/>
                    <a:pt x="367" y="1558"/>
                  </a:cubicBezTo>
                  <a:lnTo>
                    <a:pt x="364" y="1938"/>
                  </a:lnTo>
                  <a:close/>
                  <a:moveTo>
                    <a:pt x="2068" y="1775"/>
                  </a:moveTo>
                  <a:cubicBezTo>
                    <a:pt x="2116" y="2054"/>
                    <a:pt x="2116" y="2054"/>
                    <a:pt x="2116" y="2054"/>
                  </a:cubicBezTo>
                  <a:cubicBezTo>
                    <a:pt x="2379" y="1758"/>
                    <a:pt x="2379" y="1758"/>
                    <a:pt x="2379" y="1758"/>
                  </a:cubicBezTo>
                  <a:cubicBezTo>
                    <a:pt x="2341" y="1475"/>
                    <a:pt x="2341" y="1475"/>
                    <a:pt x="2341" y="1475"/>
                  </a:cubicBezTo>
                  <a:lnTo>
                    <a:pt x="2068" y="1775"/>
                  </a:lnTo>
                  <a:close/>
                  <a:moveTo>
                    <a:pt x="113" y="1697"/>
                  </a:moveTo>
                  <a:cubicBezTo>
                    <a:pt x="356" y="1932"/>
                    <a:pt x="356" y="1932"/>
                    <a:pt x="356" y="1932"/>
                  </a:cubicBezTo>
                  <a:cubicBezTo>
                    <a:pt x="359" y="1560"/>
                    <a:pt x="359" y="1560"/>
                    <a:pt x="359" y="1560"/>
                  </a:cubicBezTo>
                  <a:cubicBezTo>
                    <a:pt x="138" y="1358"/>
                    <a:pt x="138" y="1358"/>
                    <a:pt x="138" y="1358"/>
                  </a:cubicBezTo>
                  <a:lnTo>
                    <a:pt x="113" y="1697"/>
                  </a:lnTo>
                  <a:close/>
                  <a:moveTo>
                    <a:pt x="1640" y="986"/>
                  </a:moveTo>
                  <a:cubicBezTo>
                    <a:pt x="1900" y="1393"/>
                    <a:pt x="1900" y="1393"/>
                    <a:pt x="1900" y="1393"/>
                  </a:cubicBezTo>
                  <a:cubicBezTo>
                    <a:pt x="1901" y="1394"/>
                    <a:pt x="1901" y="1394"/>
                    <a:pt x="1901" y="1394"/>
                  </a:cubicBezTo>
                  <a:cubicBezTo>
                    <a:pt x="2065" y="1767"/>
                    <a:pt x="2065" y="1767"/>
                    <a:pt x="2065" y="1767"/>
                  </a:cubicBezTo>
                  <a:cubicBezTo>
                    <a:pt x="2340" y="1466"/>
                    <a:pt x="2340" y="1466"/>
                    <a:pt x="2340" y="1466"/>
                  </a:cubicBezTo>
                  <a:cubicBezTo>
                    <a:pt x="2150" y="1126"/>
                    <a:pt x="2150" y="1126"/>
                    <a:pt x="2150" y="1126"/>
                  </a:cubicBezTo>
                  <a:cubicBezTo>
                    <a:pt x="2150" y="1125"/>
                    <a:pt x="2150" y="1124"/>
                    <a:pt x="2150" y="1123"/>
                  </a:cubicBezTo>
                  <a:cubicBezTo>
                    <a:pt x="2266" y="828"/>
                    <a:pt x="2266" y="828"/>
                    <a:pt x="2266" y="828"/>
                  </a:cubicBezTo>
                  <a:cubicBezTo>
                    <a:pt x="1927" y="575"/>
                    <a:pt x="1927" y="575"/>
                    <a:pt x="1927" y="575"/>
                  </a:cubicBezTo>
                  <a:cubicBezTo>
                    <a:pt x="1834" y="789"/>
                    <a:pt x="1834" y="789"/>
                    <a:pt x="1834" y="789"/>
                  </a:cubicBezTo>
                  <a:cubicBezTo>
                    <a:pt x="1834" y="789"/>
                    <a:pt x="1834" y="790"/>
                    <a:pt x="1834" y="790"/>
                  </a:cubicBezTo>
                  <a:lnTo>
                    <a:pt x="1640" y="986"/>
                  </a:lnTo>
                  <a:close/>
                  <a:moveTo>
                    <a:pt x="2348" y="1466"/>
                  </a:moveTo>
                  <a:cubicBezTo>
                    <a:pt x="2385" y="1743"/>
                    <a:pt x="2385" y="1743"/>
                    <a:pt x="2385" y="1743"/>
                  </a:cubicBezTo>
                  <a:cubicBezTo>
                    <a:pt x="2498" y="1424"/>
                    <a:pt x="2498" y="1424"/>
                    <a:pt x="2498" y="1424"/>
                  </a:cubicBezTo>
                  <a:cubicBezTo>
                    <a:pt x="2466" y="1145"/>
                    <a:pt x="2466" y="1145"/>
                    <a:pt x="2466" y="1145"/>
                  </a:cubicBezTo>
                  <a:lnTo>
                    <a:pt x="2348" y="1466"/>
                  </a:lnTo>
                  <a:close/>
                  <a:moveTo>
                    <a:pt x="8" y="1400"/>
                  </a:moveTo>
                  <a:cubicBezTo>
                    <a:pt x="106" y="1679"/>
                    <a:pt x="106" y="1679"/>
                    <a:pt x="106" y="1679"/>
                  </a:cubicBezTo>
                  <a:cubicBezTo>
                    <a:pt x="131" y="1350"/>
                    <a:pt x="131" y="1350"/>
                    <a:pt x="131" y="1350"/>
                  </a:cubicBezTo>
                  <a:cubicBezTo>
                    <a:pt x="41" y="1106"/>
                    <a:pt x="41" y="1106"/>
                    <a:pt x="41" y="1106"/>
                  </a:cubicBezTo>
                  <a:lnTo>
                    <a:pt x="8" y="1400"/>
                  </a:lnTo>
                  <a:close/>
                  <a:moveTo>
                    <a:pt x="2158" y="1124"/>
                  </a:moveTo>
                  <a:cubicBezTo>
                    <a:pt x="2344" y="1456"/>
                    <a:pt x="2344" y="1456"/>
                    <a:pt x="2344" y="1456"/>
                  </a:cubicBezTo>
                  <a:cubicBezTo>
                    <a:pt x="2464" y="1128"/>
                    <a:pt x="2464" y="1128"/>
                    <a:pt x="2464" y="1128"/>
                  </a:cubicBezTo>
                  <a:cubicBezTo>
                    <a:pt x="2271" y="836"/>
                    <a:pt x="2271" y="836"/>
                    <a:pt x="2271" y="836"/>
                  </a:cubicBezTo>
                  <a:lnTo>
                    <a:pt x="2158" y="1124"/>
                  </a:lnTo>
                  <a:close/>
                  <a:moveTo>
                    <a:pt x="43" y="1090"/>
                  </a:moveTo>
                  <a:cubicBezTo>
                    <a:pt x="135" y="1339"/>
                    <a:pt x="135" y="1339"/>
                    <a:pt x="135" y="1339"/>
                  </a:cubicBezTo>
                  <a:cubicBezTo>
                    <a:pt x="305" y="969"/>
                    <a:pt x="305" y="969"/>
                    <a:pt x="305" y="969"/>
                  </a:cubicBezTo>
                  <a:cubicBezTo>
                    <a:pt x="231" y="788"/>
                    <a:pt x="231" y="788"/>
                    <a:pt x="231" y="788"/>
                  </a:cubicBezTo>
                  <a:lnTo>
                    <a:pt x="43" y="1090"/>
                  </a:lnTo>
                  <a:close/>
                  <a:moveTo>
                    <a:pt x="747" y="1200"/>
                  </a:moveTo>
                  <a:cubicBezTo>
                    <a:pt x="1048" y="1206"/>
                    <a:pt x="1048" y="1206"/>
                    <a:pt x="1048" y="1206"/>
                  </a:cubicBezTo>
                  <a:cubicBezTo>
                    <a:pt x="1359" y="1130"/>
                    <a:pt x="1359" y="1130"/>
                    <a:pt x="1359" y="1130"/>
                  </a:cubicBezTo>
                  <a:cubicBezTo>
                    <a:pt x="1628" y="984"/>
                    <a:pt x="1628" y="984"/>
                    <a:pt x="1628" y="984"/>
                  </a:cubicBezTo>
                  <a:cubicBezTo>
                    <a:pt x="1316" y="616"/>
                    <a:pt x="1316" y="616"/>
                    <a:pt x="1316" y="616"/>
                  </a:cubicBezTo>
                  <a:cubicBezTo>
                    <a:pt x="1008" y="348"/>
                    <a:pt x="1008" y="348"/>
                    <a:pt x="1008" y="348"/>
                  </a:cubicBezTo>
                  <a:cubicBezTo>
                    <a:pt x="853" y="731"/>
                    <a:pt x="853" y="731"/>
                    <a:pt x="853" y="731"/>
                  </a:cubicBezTo>
                  <a:lnTo>
                    <a:pt x="747" y="1200"/>
                  </a:lnTo>
                  <a:close/>
                  <a:moveTo>
                    <a:pt x="487" y="1114"/>
                  </a:moveTo>
                  <a:cubicBezTo>
                    <a:pt x="739" y="1198"/>
                    <a:pt x="739" y="1198"/>
                    <a:pt x="739" y="1198"/>
                  </a:cubicBezTo>
                  <a:cubicBezTo>
                    <a:pt x="845" y="729"/>
                    <a:pt x="845" y="729"/>
                    <a:pt x="845" y="729"/>
                  </a:cubicBezTo>
                  <a:cubicBezTo>
                    <a:pt x="845" y="728"/>
                    <a:pt x="845" y="728"/>
                    <a:pt x="845" y="728"/>
                  </a:cubicBezTo>
                  <a:cubicBezTo>
                    <a:pt x="997" y="351"/>
                    <a:pt x="997" y="351"/>
                    <a:pt x="997" y="351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314" y="968"/>
                    <a:pt x="314" y="968"/>
                    <a:pt x="314" y="968"/>
                  </a:cubicBezTo>
                  <a:lnTo>
                    <a:pt x="487" y="1114"/>
                  </a:lnTo>
                  <a:close/>
                  <a:moveTo>
                    <a:pt x="2274" y="826"/>
                  </a:moveTo>
                  <a:cubicBezTo>
                    <a:pt x="2462" y="1111"/>
                    <a:pt x="2462" y="1111"/>
                    <a:pt x="2462" y="1111"/>
                  </a:cubicBezTo>
                  <a:cubicBezTo>
                    <a:pt x="2426" y="808"/>
                    <a:pt x="2426" y="808"/>
                    <a:pt x="2426" y="808"/>
                  </a:cubicBezTo>
                  <a:cubicBezTo>
                    <a:pt x="2247" y="545"/>
                    <a:pt x="2247" y="545"/>
                    <a:pt x="2247" y="545"/>
                  </a:cubicBezTo>
                  <a:cubicBezTo>
                    <a:pt x="2081" y="315"/>
                    <a:pt x="2081" y="315"/>
                    <a:pt x="2081" y="315"/>
                  </a:cubicBezTo>
                  <a:cubicBezTo>
                    <a:pt x="1808" y="195"/>
                    <a:pt x="1808" y="195"/>
                    <a:pt x="1808" y="195"/>
                  </a:cubicBezTo>
                  <a:cubicBezTo>
                    <a:pt x="1914" y="357"/>
                    <a:pt x="1914" y="357"/>
                    <a:pt x="1914" y="357"/>
                  </a:cubicBezTo>
                  <a:cubicBezTo>
                    <a:pt x="2244" y="542"/>
                    <a:pt x="2244" y="542"/>
                    <a:pt x="2244" y="542"/>
                  </a:cubicBezTo>
                  <a:cubicBezTo>
                    <a:pt x="2245" y="542"/>
                    <a:pt x="2246" y="543"/>
                    <a:pt x="2246" y="545"/>
                  </a:cubicBezTo>
                  <a:lnTo>
                    <a:pt x="2274" y="826"/>
                  </a:lnTo>
                  <a:close/>
                  <a:moveTo>
                    <a:pt x="79" y="814"/>
                  </a:moveTo>
                  <a:cubicBezTo>
                    <a:pt x="45" y="1071"/>
                    <a:pt x="45" y="1071"/>
                    <a:pt x="45" y="1071"/>
                  </a:cubicBezTo>
                  <a:cubicBezTo>
                    <a:pt x="228" y="778"/>
                    <a:pt x="228" y="778"/>
                    <a:pt x="228" y="778"/>
                  </a:cubicBezTo>
                  <a:cubicBezTo>
                    <a:pt x="252" y="572"/>
                    <a:pt x="252" y="572"/>
                    <a:pt x="252" y="572"/>
                  </a:cubicBezTo>
                  <a:cubicBezTo>
                    <a:pt x="252" y="571"/>
                    <a:pt x="252" y="570"/>
                    <a:pt x="254" y="569"/>
                  </a:cubicBezTo>
                  <a:cubicBezTo>
                    <a:pt x="576" y="401"/>
                    <a:pt x="576" y="401"/>
                    <a:pt x="576" y="401"/>
                  </a:cubicBezTo>
                  <a:cubicBezTo>
                    <a:pt x="576" y="401"/>
                    <a:pt x="576" y="401"/>
                    <a:pt x="577" y="401"/>
                  </a:cubicBezTo>
                  <a:cubicBezTo>
                    <a:pt x="993" y="338"/>
                    <a:pt x="993" y="338"/>
                    <a:pt x="993" y="338"/>
                  </a:cubicBezTo>
                  <a:cubicBezTo>
                    <a:pt x="742" y="207"/>
                    <a:pt x="742" y="207"/>
                    <a:pt x="742" y="207"/>
                  </a:cubicBezTo>
                  <a:cubicBezTo>
                    <a:pt x="564" y="209"/>
                    <a:pt x="564" y="209"/>
                    <a:pt x="564" y="209"/>
                  </a:cubicBezTo>
                  <a:cubicBezTo>
                    <a:pt x="374" y="378"/>
                    <a:pt x="374" y="378"/>
                    <a:pt x="374" y="378"/>
                  </a:cubicBezTo>
                  <a:cubicBezTo>
                    <a:pt x="233" y="554"/>
                    <a:pt x="233" y="554"/>
                    <a:pt x="233" y="554"/>
                  </a:cubicBezTo>
                  <a:lnTo>
                    <a:pt x="79" y="814"/>
                  </a:lnTo>
                  <a:close/>
                  <a:moveTo>
                    <a:pt x="1018" y="346"/>
                  </a:moveTo>
                  <a:cubicBezTo>
                    <a:pt x="1322" y="610"/>
                    <a:pt x="1322" y="610"/>
                    <a:pt x="1322" y="610"/>
                  </a:cubicBezTo>
                  <a:cubicBezTo>
                    <a:pt x="1322" y="610"/>
                    <a:pt x="1322" y="610"/>
                    <a:pt x="1322" y="610"/>
                  </a:cubicBezTo>
                  <a:cubicBezTo>
                    <a:pt x="1635" y="979"/>
                    <a:pt x="1635" y="979"/>
                    <a:pt x="1635" y="979"/>
                  </a:cubicBezTo>
                  <a:cubicBezTo>
                    <a:pt x="1827" y="784"/>
                    <a:pt x="1827" y="784"/>
                    <a:pt x="1827" y="784"/>
                  </a:cubicBezTo>
                  <a:cubicBezTo>
                    <a:pt x="1920" y="571"/>
                    <a:pt x="1920" y="571"/>
                    <a:pt x="1920" y="571"/>
                  </a:cubicBezTo>
                  <a:cubicBezTo>
                    <a:pt x="1480" y="401"/>
                    <a:pt x="1480" y="401"/>
                    <a:pt x="1480" y="401"/>
                  </a:cubicBezTo>
                  <a:lnTo>
                    <a:pt x="1018" y="346"/>
                  </a:lnTo>
                  <a:close/>
                  <a:moveTo>
                    <a:pt x="236" y="780"/>
                  </a:moveTo>
                  <a:cubicBezTo>
                    <a:pt x="310" y="961"/>
                    <a:pt x="310" y="961"/>
                    <a:pt x="310" y="961"/>
                  </a:cubicBezTo>
                  <a:cubicBezTo>
                    <a:pt x="611" y="611"/>
                    <a:pt x="611" y="611"/>
                    <a:pt x="611" y="611"/>
                  </a:cubicBezTo>
                  <a:cubicBezTo>
                    <a:pt x="611" y="610"/>
                    <a:pt x="611" y="610"/>
                    <a:pt x="612" y="610"/>
                  </a:cubicBezTo>
                  <a:cubicBezTo>
                    <a:pt x="975" y="357"/>
                    <a:pt x="975" y="357"/>
                    <a:pt x="975" y="357"/>
                  </a:cubicBezTo>
                  <a:cubicBezTo>
                    <a:pt x="570" y="518"/>
                    <a:pt x="570" y="518"/>
                    <a:pt x="570" y="518"/>
                  </a:cubicBezTo>
                  <a:lnTo>
                    <a:pt x="236" y="780"/>
                  </a:lnTo>
                  <a:close/>
                  <a:moveTo>
                    <a:pt x="1929" y="567"/>
                  </a:moveTo>
                  <a:cubicBezTo>
                    <a:pt x="2266" y="818"/>
                    <a:pt x="2266" y="818"/>
                    <a:pt x="2266" y="818"/>
                  </a:cubicBezTo>
                  <a:cubicBezTo>
                    <a:pt x="2238" y="548"/>
                    <a:pt x="2238" y="548"/>
                    <a:pt x="2238" y="548"/>
                  </a:cubicBezTo>
                  <a:cubicBezTo>
                    <a:pt x="1916" y="368"/>
                    <a:pt x="1916" y="368"/>
                    <a:pt x="1916" y="368"/>
                  </a:cubicBezTo>
                  <a:lnTo>
                    <a:pt x="1929" y="567"/>
                  </a:lnTo>
                  <a:close/>
                  <a:moveTo>
                    <a:pt x="259" y="576"/>
                  </a:moveTo>
                  <a:cubicBezTo>
                    <a:pt x="237" y="770"/>
                    <a:pt x="237" y="770"/>
                    <a:pt x="237" y="770"/>
                  </a:cubicBezTo>
                  <a:cubicBezTo>
                    <a:pt x="566" y="512"/>
                    <a:pt x="566" y="512"/>
                    <a:pt x="566" y="512"/>
                  </a:cubicBezTo>
                  <a:cubicBezTo>
                    <a:pt x="566" y="511"/>
                    <a:pt x="567" y="511"/>
                    <a:pt x="567" y="511"/>
                  </a:cubicBezTo>
                  <a:cubicBezTo>
                    <a:pt x="972" y="350"/>
                    <a:pt x="972" y="350"/>
                    <a:pt x="972" y="350"/>
                  </a:cubicBezTo>
                  <a:cubicBezTo>
                    <a:pt x="579" y="409"/>
                    <a:pt x="579" y="409"/>
                    <a:pt x="579" y="409"/>
                  </a:cubicBezTo>
                  <a:lnTo>
                    <a:pt x="259" y="576"/>
                  </a:lnTo>
                  <a:close/>
                  <a:moveTo>
                    <a:pt x="1040" y="341"/>
                  </a:moveTo>
                  <a:cubicBezTo>
                    <a:pt x="1481" y="393"/>
                    <a:pt x="1481" y="393"/>
                    <a:pt x="1481" y="393"/>
                  </a:cubicBezTo>
                  <a:cubicBezTo>
                    <a:pt x="1481" y="393"/>
                    <a:pt x="1482" y="393"/>
                    <a:pt x="1482" y="394"/>
                  </a:cubicBezTo>
                  <a:cubicBezTo>
                    <a:pt x="1921" y="563"/>
                    <a:pt x="1921" y="563"/>
                    <a:pt x="1921" y="563"/>
                  </a:cubicBezTo>
                  <a:cubicBezTo>
                    <a:pt x="1908" y="364"/>
                    <a:pt x="1908" y="364"/>
                    <a:pt x="1908" y="364"/>
                  </a:cubicBezTo>
                  <a:cubicBezTo>
                    <a:pt x="1478" y="290"/>
                    <a:pt x="1478" y="290"/>
                    <a:pt x="1478" y="290"/>
                  </a:cubicBezTo>
                  <a:lnTo>
                    <a:pt x="1040" y="341"/>
                  </a:lnTo>
                  <a:close/>
                  <a:moveTo>
                    <a:pt x="1478" y="282"/>
                  </a:moveTo>
                  <a:cubicBezTo>
                    <a:pt x="1479" y="282"/>
                    <a:pt x="1479" y="282"/>
                    <a:pt x="1479" y="282"/>
                  </a:cubicBezTo>
                  <a:cubicBezTo>
                    <a:pt x="1903" y="354"/>
                    <a:pt x="1903" y="354"/>
                    <a:pt x="1903" y="354"/>
                  </a:cubicBezTo>
                  <a:cubicBezTo>
                    <a:pt x="1796" y="190"/>
                    <a:pt x="1796" y="190"/>
                    <a:pt x="1796" y="190"/>
                  </a:cubicBezTo>
                  <a:cubicBezTo>
                    <a:pt x="1423" y="196"/>
                    <a:pt x="1423" y="196"/>
                    <a:pt x="1423" y="196"/>
                  </a:cubicBezTo>
                  <a:cubicBezTo>
                    <a:pt x="1040" y="333"/>
                    <a:pt x="1040" y="333"/>
                    <a:pt x="1040" y="333"/>
                  </a:cubicBezTo>
                  <a:cubicBezTo>
                    <a:pt x="1478" y="283"/>
                    <a:pt x="1478" y="283"/>
                    <a:pt x="1478" y="283"/>
                  </a:cubicBezTo>
                  <a:cubicBezTo>
                    <a:pt x="1478" y="282"/>
                    <a:pt x="1478" y="282"/>
                    <a:pt x="1478" y="282"/>
                  </a:cubicBezTo>
                  <a:close/>
                  <a:moveTo>
                    <a:pt x="1036" y="96"/>
                  </a:moveTo>
                  <a:cubicBezTo>
                    <a:pt x="1010" y="335"/>
                    <a:pt x="1010" y="335"/>
                    <a:pt x="1010" y="335"/>
                  </a:cubicBezTo>
                  <a:cubicBezTo>
                    <a:pt x="1420" y="189"/>
                    <a:pt x="1420" y="189"/>
                    <a:pt x="1420" y="189"/>
                  </a:cubicBezTo>
                  <a:cubicBezTo>
                    <a:pt x="1421" y="189"/>
                    <a:pt x="1421" y="188"/>
                    <a:pt x="1422" y="188"/>
                  </a:cubicBezTo>
                  <a:cubicBezTo>
                    <a:pt x="1784" y="182"/>
                    <a:pt x="1784" y="182"/>
                    <a:pt x="1784" y="182"/>
                  </a:cubicBezTo>
                  <a:cubicBezTo>
                    <a:pt x="1603" y="67"/>
                    <a:pt x="1603" y="67"/>
                    <a:pt x="1603" y="67"/>
                  </a:cubicBezTo>
                  <a:cubicBezTo>
                    <a:pt x="1356" y="8"/>
                    <a:pt x="1356" y="8"/>
                    <a:pt x="1356" y="8"/>
                  </a:cubicBezTo>
                  <a:cubicBezTo>
                    <a:pt x="1084" y="14"/>
                    <a:pt x="1084" y="14"/>
                    <a:pt x="1084" y="14"/>
                  </a:cubicBezTo>
                  <a:lnTo>
                    <a:pt x="103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646">
              <a:extLst>
                <a:ext uri="{FF2B5EF4-FFF2-40B4-BE49-F238E27FC236}">
                  <a16:creationId xmlns:a16="http://schemas.microsoft.com/office/drawing/2014/main" id="{E22D5A04-7D32-77AD-6741-4A7A4AB433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99" y="2165"/>
              <a:ext cx="425" cy="301"/>
            </a:xfrm>
            <a:custGeom>
              <a:avLst/>
              <a:gdLst>
                <a:gd name="T0" fmla="*/ 447 w 920"/>
                <a:gd name="T1" fmla="*/ 646 h 647"/>
                <a:gd name="T2" fmla="*/ 285 w 920"/>
                <a:gd name="T3" fmla="*/ 646 h 647"/>
                <a:gd name="T4" fmla="*/ 284 w 920"/>
                <a:gd name="T5" fmla="*/ 646 h 647"/>
                <a:gd name="T6" fmla="*/ 146 w 920"/>
                <a:gd name="T7" fmla="*/ 605 h 647"/>
                <a:gd name="T8" fmla="*/ 145 w 920"/>
                <a:gd name="T9" fmla="*/ 604 h 647"/>
                <a:gd name="T10" fmla="*/ 48 w 920"/>
                <a:gd name="T11" fmla="*/ 529 h 647"/>
                <a:gd name="T12" fmla="*/ 47 w 920"/>
                <a:gd name="T13" fmla="*/ 527 h 647"/>
                <a:gd name="T14" fmla="*/ 1 w 920"/>
                <a:gd name="T15" fmla="*/ 428 h 647"/>
                <a:gd name="T16" fmla="*/ 0 w 920"/>
                <a:gd name="T17" fmla="*/ 426 h 647"/>
                <a:gd name="T18" fmla="*/ 10 w 920"/>
                <a:gd name="T19" fmla="*/ 316 h 647"/>
                <a:gd name="T20" fmla="*/ 10 w 920"/>
                <a:gd name="T21" fmla="*/ 315 h 647"/>
                <a:gd name="T22" fmla="*/ 71 w 920"/>
                <a:gd name="T23" fmla="*/ 207 h 647"/>
                <a:gd name="T24" fmla="*/ 72 w 920"/>
                <a:gd name="T25" fmla="*/ 206 h 647"/>
                <a:gd name="T26" fmla="*/ 176 w 920"/>
                <a:gd name="T27" fmla="*/ 112 h 647"/>
                <a:gd name="T28" fmla="*/ 177 w 920"/>
                <a:gd name="T29" fmla="*/ 112 h 647"/>
                <a:gd name="T30" fmla="*/ 313 w 920"/>
                <a:gd name="T31" fmla="*/ 42 h 647"/>
                <a:gd name="T32" fmla="*/ 314 w 920"/>
                <a:gd name="T33" fmla="*/ 41 h 647"/>
                <a:gd name="T34" fmla="*/ 466 w 920"/>
                <a:gd name="T35" fmla="*/ 2 h 647"/>
                <a:gd name="T36" fmla="*/ 467 w 920"/>
                <a:gd name="T37" fmla="*/ 2 h 647"/>
                <a:gd name="T38" fmla="*/ 620 w 920"/>
                <a:gd name="T39" fmla="*/ 0 h 647"/>
                <a:gd name="T40" fmla="*/ 621 w 920"/>
                <a:gd name="T41" fmla="*/ 0 h 647"/>
                <a:gd name="T42" fmla="*/ 756 w 920"/>
                <a:gd name="T43" fmla="*/ 33 h 647"/>
                <a:gd name="T44" fmla="*/ 757 w 920"/>
                <a:gd name="T45" fmla="*/ 34 h 647"/>
                <a:gd name="T46" fmla="*/ 860 w 920"/>
                <a:gd name="T47" fmla="*/ 101 h 647"/>
                <a:gd name="T48" fmla="*/ 861 w 920"/>
                <a:gd name="T49" fmla="*/ 102 h 647"/>
                <a:gd name="T50" fmla="*/ 918 w 920"/>
                <a:gd name="T51" fmla="*/ 196 h 647"/>
                <a:gd name="T52" fmla="*/ 918 w 920"/>
                <a:gd name="T53" fmla="*/ 198 h 647"/>
                <a:gd name="T54" fmla="*/ 920 w 920"/>
                <a:gd name="T55" fmla="*/ 309 h 647"/>
                <a:gd name="T56" fmla="*/ 920 w 920"/>
                <a:gd name="T57" fmla="*/ 311 h 647"/>
                <a:gd name="T58" fmla="*/ 865 w 920"/>
                <a:gd name="T59" fmla="*/ 425 h 647"/>
                <a:gd name="T60" fmla="*/ 864 w 920"/>
                <a:gd name="T61" fmla="*/ 426 h 647"/>
                <a:gd name="T62" fmla="*/ 758 w 920"/>
                <a:gd name="T63" fmla="*/ 528 h 647"/>
                <a:gd name="T64" fmla="*/ 757 w 920"/>
                <a:gd name="T65" fmla="*/ 529 h 647"/>
                <a:gd name="T66" fmla="*/ 613 w 920"/>
                <a:gd name="T67" fmla="*/ 606 h 647"/>
                <a:gd name="T68" fmla="*/ 612 w 920"/>
                <a:gd name="T69" fmla="*/ 606 h 647"/>
                <a:gd name="T70" fmla="*/ 448 w 920"/>
                <a:gd name="T71" fmla="*/ 647 h 647"/>
                <a:gd name="T72" fmla="*/ 447 w 920"/>
                <a:gd name="T73" fmla="*/ 646 h 647"/>
                <a:gd name="T74" fmla="*/ 286 w 920"/>
                <a:gd name="T75" fmla="*/ 638 h 647"/>
                <a:gd name="T76" fmla="*/ 446 w 920"/>
                <a:gd name="T77" fmla="*/ 638 h 647"/>
                <a:gd name="T78" fmla="*/ 610 w 920"/>
                <a:gd name="T79" fmla="*/ 598 h 647"/>
                <a:gd name="T80" fmla="*/ 753 w 920"/>
                <a:gd name="T81" fmla="*/ 522 h 647"/>
                <a:gd name="T82" fmla="*/ 858 w 920"/>
                <a:gd name="T83" fmla="*/ 420 h 647"/>
                <a:gd name="T84" fmla="*/ 912 w 920"/>
                <a:gd name="T85" fmla="*/ 308 h 647"/>
                <a:gd name="T86" fmla="*/ 910 w 920"/>
                <a:gd name="T87" fmla="*/ 199 h 647"/>
                <a:gd name="T88" fmla="*/ 855 w 920"/>
                <a:gd name="T89" fmla="*/ 107 h 647"/>
                <a:gd name="T90" fmla="*/ 754 w 920"/>
                <a:gd name="T91" fmla="*/ 40 h 647"/>
                <a:gd name="T92" fmla="*/ 620 w 920"/>
                <a:gd name="T93" fmla="*/ 7 h 647"/>
                <a:gd name="T94" fmla="*/ 468 w 920"/>
                <a:gd name="T95" fmla="*/ 10 h 647"/>
                <a:gd name="T96" fmla="*/ 317 w 920"/>
                <a:gd name="T97" fmla="*/ 48 h 647"/>
                <a:gd name="T98" fmla="*/ 182 w 920"/>
                <a:gd name="T99" fmla="*/ 118 h 647"/>
                <a:gd name="T100" fmla="*/ 78 w 920"/>
                <a:gd name="T101" fmla="*/ 211 h 647"/>
                <a:gd name="T102" fmla="*/ 17 w 920"/>
                <a:gd name="T103" fmla="*/ 318 h 647"/>
                <a:gd name="T104" fmla="*/ 8 w 920"/>
                <a:gd name="T105" fmla="*/ 426 h 647"/>
                <a:gd name="T106" fmla="*/ 54 w 920"/>
                <a:gd name="T107" fmla="*/ 523 h 647"/>
                <a:gd name="T108" fmla="*/ 150 w 920"/>
                <a:gd name="T109" fmla="*/ 597 h 647"/>
                <a:gd name="T110" fmla="*/ 286 w 920"/>
                <a:gd name="T111" fmla="*/ 638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0" h="647">
                  <a:moveTo>
                    <a:pt x="447" y="646"/>
                  </a:moveTo>
                  <a:cubicBezTo>
                    <a:pt x="285" y="646"/>
                    <a:pt x="285" y="646"/>
                    <a:pt x="285" y="646"/>
                  </a:cubicBezTo>
                  <a:cubicBezTo>
                    <a:pt x="285" y="646"/>
                    <a:pt x="284" y="646"/>
                    <a:pt x="284" y="646"/>
                  </a:cubicBezTo>
                  <a:cubicBezTo>
                    <a:pt x="146" y="605"/>
                    <a:pt x="146" y="605"/>
                    <a:pt x="146" y="605"/>
                  </a:cubicBezTo>
                  <a:cubicBezTo>
                    <a:pt x="146" y="605"/>
                    <a:pt x="145" y="605"/>
                    <a:pt x="145" y="604"/>
                  </a:cubicBezTo>
                  <a:cubicBezTo>
                    <a:pt x="48" y="529"/>
                    <a:pt x="48" y="529"/>
                    <a:pt x="48" y="529"/>
                  </a:cubicBezTo>
                  <a:cubicBezTo>
                    <a:pt x="48" y="528"/>
                    <a:pt x="47" y="528"/>
                    <a:pt x="47" y="527"/>
                  </a:cubicBezTo>
                  <a:cubicBezTo>
                    <a:pt x="1" y="428"/>
                    <a:pt x="1" y="428"/>
                    <a:pt x="1" y="428"/>
                  </a:cubicBezTo>
                  <a:cubicBezTo>
                    <a:pt x="0" y="428"/>
                    <a:pt x="0" y="427"/>
                    <a:pt x="0" y="426"/>
                  </a:cubicBezTo>
                  <a:cubicBezTo>
                    <a:pt x="10" y="316"/>
                    <a:pt x="10" y="316"/>
                    <a:pt x="10" y="316"/>
                  </a:cubicBezTo>
                  <a:cubicBezTo>
                    <a:pt x="10" y="316"/>
                    <a:pt x="10" y="315"/>
                    <a:pt x="10" y="315"/>
                  </a:cubicBezTo>
                  <a:cubicBezTo>
                    <a:pt x="71" y="207"/>
                    <a:pt x="71" y="207"/>
                    <a:pt x="71" y="207"/>
                  </a:cubicBezTo>
                  <a:cubicBezTo>
                    <a:pt x="72" y="206"/>
                    <a:pt x="72" y="206"/>
                    <a:pt x="72" y="206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1"/>
                    <a:pt x="314" y="41"/>
                  </a:cubicBezTo>
                  <a:cubicBezTo>
                    <a:pt x="466" y="2"/>
                    <a:pt x="466" y="2"/>
                    <a:pt x="466" y="2"/>
                  </a:cubicBezTo>
                  <a:cubicBezTo>
                    <a:pt x="467" y="2"/>
                    <a:pt x="467" y="2"/>
                    <a:pt x="467" y="2"/>
                  </a:cubicBezTo>
                  <a:cubicBezTo>
                    <a:pt x="620" y="0"/>
                    <a:pt x="620" y="0"/>
                    <a:pt x="620" y="0"/>
                  </a:cubicBezTo>
                  <a:cubicBezTo>
                    <a:pt x="620" y="0"/>
                    <a:pt x="620" y="0"/>
                    <a:pt x="621" y="0"/>
                  </a:cubicBezTo>
                  <a:cubicBezTo>
                    <a:pt x="756" y="33"/>
                    <a:pt x="756" y="33"/>
                    <a:pt x="756" y="33"/>
                  </a:cubicBezTo>
                  <a:cubicBezTo>
                    <a:pt x="756" y="33"/>
                    <a:pt x="757" y="34"/>
                    <a:pt x="757" y="34"/>
                  </a:cubicBezTo>
                  <a:cubicBezTo>
                    <a:pt x="860" y="101"/>
                    <a:pt x="860" y="101"/>
                    <a:pt x="860" y="101"/>
                  </a:cubicBezTo>
                  <a:cubicBezTo>
                    <a:pt x="860" y="101"/>
                    <a:pt x="861" y="102"/>
                    <a:pt x="861" y="102"/>
                  </a:cubicBezTo>
                  <a:cubicBezTo>
                    <a:pt x="918" y="196"/>
                    <a:pt x="918" y="196"/>
                    <a:pt x="918" y="196"/>
                  </a:cubicBezTo>
                  <a:cubicBezTo>
                    <a:pt x="918" y="197"/>
                    <a:pt x="918" y="198"/>
                    <a:pt x="918" y="198"/>
                  </a:cubicBezTo>
                  <a:cubicBezTo>
                    <a:pt x="920" y="309"/>
                    <a:pt x="920" y="309"/>
                    <a:pt x="920" y="309"/>
                  </a:cubicBezTo>
                  <a:cubicBezTo>
                    <a:pt x="920" y="310"/>
                    <a:pt x="920" y="310"/>
                    <a:pt x="920" y="311"/>
                  </a:cubicBezTo>
                  <a:cubicBezTo>
                    <a:pt x="865" y="425"/>
                    <a:pt x="865" y="425"/>
                    <a:pt x="865" y="425"/>
                  </a:cubicBezTo>
                  <a:cubicBezTo>
                    <a:pt x="864" y="425"/>
                    <a:pt x="864" y="426"/>
                    <a:pt x="864" y="426"/>
                  </a:cubicBezTo>
                  <a:cubicBezTo>
                    <a:pt x="758" y="528"/>
                    <a:pt x="758" y="528"/>
                    <a:pt x="758" y="528"/>
                  </a:cubicBezTo>
                  <a:cubicBezTo>
                    <a:pt x="758" y="528"/>
                    <a:pt x="758" y="528"/>
                    <a:pt x="757" y="529"/>
                  </a:cubicBezTo>
                  <a:cubicBezTo>
                    <a:pt x="613" y="606"/>
                    <a:pt x="613" y="606"/>
                    <a:pt x="613" y="606"/>
                  </a:cubicBezTo>
                  <a:cubicBezTo>
                    <a:pt x="612" y="606"/>
                    <a:pt x="612" y="606"/>
                    <a:pt x="612" y="606"/>
                  </a:cubicBezTo>
                  <a:cubicBezTo>
                    <a:pt x="448" y="647"/>
                    <a:pt x="448" y="647"/>
                    <a:pt x="448" y="647"/>
                  </a:cubicBezTo>
                  <a:cubicBezTo>
                    <a:pt x="448" y="646"/>
                    <a:pt x="447" y="646"/>
                    <a:pt x="447" y="646"/>
                  </a:cubicBezTo>
                  <a:close/>
                  <a:moveTo>
                    <a:pt x="286" y="638"/>
                  </a:moveTo>
                  <a:cubicBezTo>
                    <a:pt x="446" y="638"/>
                    <a:pt x="446" y="638"/>
                    <a:pt x="446" y="638"/>
                  </a:cubicBezTo>
                  <a:cubicBezTo>
                    <a:pt x="610" y="598"/>
                    <a:pt x="610" y="598"/>
                    <a:pt x="610" y="598"/>
                  </a:cubicBezTo>
                  <a:cubicBezTo>
                    <a:pt x="753" y="522"/>
                    <a:pt x="753" y="522"/>
                    <a:pt x="753" y="522"/>
                  </a:cubicBezTo>
                  <a:cubicBezTo>
                    <a:pt x="858" y="420"/>
                    <a:pt x="858" y="420"/>
                    <a:pt x="858" y="420"/>
                  </a:cubicBezTo>
                  <a:cubicBezTo>
                    <a:pt x="912" y="308"/>
                    <a:pt x="912" y="308"/>
                    <a:pt x="912" y="308"/>
                  </a:cubicBezTo>
                  <a:cubicBezTo>
                    <a:pt x="910" y="199"/>
                    <a:pt x="910" y="199"/>
                    <a:pt x="910" y="199"/>
                  </a:cubicBezTo>
                  <a:cubicBezTo>
                    <a:pt x="855" y="107"/>
                    <a:pt x="855" y="107"/>
                    <a:pt x="855" y="107"/>
                  </a:cubicBezTo>
                  <a:cubicBezTo>
                    <a:pt x="754" y="40"/>
                    <a:pt x="754" y="40"/>
                    <a:pt x="754" y="40"/>
                  </a:cubicBezTo>
                  <a:cubicBezTo>
                    <a:pt x="620" y="7"/>
                    <a:pt x="620" y="7"/>
                    <a:pt x="620" y="7"/>
                  </a:cubicBezTo>
                  <a:cubicBezTo>
                    <a:pt x="468" y="10"/>
                    <a:pt x="468" y="10"/>
                    <a:pt x="468" y="10"/>
                  </a:cubicBezTo>
                  <a:cubicBezTo>
                    <a:pt x="317" y="48"/>
                    <a:pt x="317" y="48"/>
                    <a:pt x="317" y="48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78" y="211"/>
                    <a:pt x="78" y="211"/>
                    <a:pt x="78" y="211"/>
                  </a:cubicBezTo>
                  <a:cubicBezTo>
                    <a:pt x="17" y="318"/>
                    <a:pt x="17" y="318"/>
                    <a:pt x="17" y="318"/>
                  </a:cubicBezTo>
                  <a:cubicBezTo>
                    <a:pt x="8" y="426"/>
                    <a:pt x="8" y="426"/>
                    <a:pt x="8" y="426"/>
                  </a:cubicBezTo>
                  <a:cubicBezTo>
                    <a:pt x="54" y="523"/>
                    <a:pt x="54" y="523"/>
                    <a:pt x="54" y="523"/>
                  </a:cubicBezTo>
                  <a:cubicBezTo>
                    <a:pt x="150" y="597"/>
                    <a:pt x="150" y="597"/>
                    <a:pt x="150" y="597"/>
                  </a:cubicBezTo>
                  <a:lnTo>
                    <a:pt x="286" y="6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647">
              <a:extLst>
                <a:ext uri="{FF2B5EF4-FFF2-40B4-BE49-F238E27FC236}">
                  <a16:creationId xmlns:a16="http://schemas.microsoft.com/office/drawing/2014/main" id="{2988A925-C591-1359-D6F6-F6E93077C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1" y="2152"/>
              <a:ext cx="662" cy="1139"/>
            </a:xfrm>
            <a:custGeom>
              <a:avLst/>
              <a:gdLst>
                <a:gd name="T0" fmla="*/ 345 w 1434"/>
                <a:gd name="T1" fmla="*/ 2448 h 2448"/>
                <a:gd name="T2" fmla="*/ 342 w 1434"/>
                <a:gd name="T3" fmla="*/ 2446 h 2448"/>
                <a:gd name="T4" fmla="*/ 270 w 1434"/>
                <a:gd name="T5" fmla="*/ 2332 h 2448"/>
                <a:gd name="T6" fmla="*/ 270 w 1434"/>
                <a:gd name="T7" fmla="*/ 2332 h 2448"/>
                <a:gd name="T8" fmla="*/ 188 w 1434"/>
                <a:gd name="T9" fmla="*/ 2054 h 2448"/>
                <a:gd name="T10" fmla="*/ 107 w 1434"/>
                <a:gd name="T11" fmla="*/ 1639 h 2448"/>
                <a:gd name="T12" fmla="*/ 42 w 1434"/>
                <a:gd name="T13" fmla="*/ 1150 h 2448"/>
                <a:gd name="T14" fmla="*/ 5 w 1434"/>
                <a:gd name="T15" fmla="*/ 671 h 2448"/>
                <a:gd name="T16" fmla="*/ 0 w 1434"/>
                <a:gd name="T17" fmla="*/ 281 h 2448"/>
                <a:gd name="T18" fmla="*/ 2 w 1434"/>
                <a:gd name="T19" fmla="*/ 278 h 2448"/>
                <a:gd name="T20" fmla="*/ 316 w 1434"/>
                <a:gd name="T21" fmla="*/ 62 h 2448"/>
                <a:gd name="T22" fmla="*/ 317 w 1434"/>
                <a:gd name="T23" fmla="*/ 61 h 2448"/>
                <a:gd name="T24" fmla="*/ 602 w 1434"/>
                <a:gd name="T25" fmla="*/ 0 h 2448"/>
                <a:gd name="T26" fmla="*/ 604 w 1434"/>
                <a:gd name="T27" fmla="*/ 0 h 2448"/>
                <a:gd name="T28" fmla="*/ 826 w 1434"/>
                <a:gd name="T29" fmla="*/ 87 h 2448"/>
                <a:gd name="T30" fmla="*/ 826 w 1434"/>
                <a:gd name="T31" fmla="*/ 87 h 2448"/>
                <a:gd name="T32" fmla="*/ 1085 w 1434"/>
                <a:gd name="T33" fmla="*/ 249 h 2448"/>
                <a:gd name="T34" fmla="*/ 1086 w 1434"/>
                <a:gd name="T35" fmla="*/ 250 h 2448"/>
                <a:gd name="T36" fmla="*/ 1244 w 1434"/>
                <a:gd name="T37" fmla="*/ 483 h 2448"/>
                <a:gd name="T38" fmla="*/ 1432 w 1434"/>
                <a:gd name="T39" fmla="*/ 745 h 2448"/>
                <a:gd name="T40" fmla="*/ 1432 w 1434"/>
                <a:gd name="T41" fmla="*/ 750 h 2448"/>
                <a:gd name="T42" fmla="*/ 1426 w 1434"/>
                <a:gd name="T43" fmla="*/ 750 h 2448"/>
                <a:gd name="T44" fmla="*/ 1238 w 1434"/>
                <a:gd name="T45" fmla="*/ 488 h 2448"/>
                <a:gd name="T46" fmla="*/ 1080 w 1434"/>
                <a:gd name="T47" fmla="*/ 255 h 2448"/>
                <a:gd name="T48" fmla="*/ 822 w 1434"/>
                <a:gd name="T49" fmla="*/ 94 h 2448"/>
                <a:gd name="T50" fmla="*/ 602 w 1434"/>
                <a:gd name="T51" fmla="*/ 8 h 2448"/>
                <a:gd name="T52" fmla="*/ 319 w 1434"/>
                <a:gd name="T53" fmla="*/ 69 h 2448"/>
                <a:gd name="T54" fmla="*/ 8 w 1434"/>
                <a:gd name="T55" fmla="*/ 283 h 2448"/>
                <a:gd name="T56" fmla="*/ 12 w 1434"/>
                <a:gd name="T57" fmla="*/ 670 h 2448"/>
                <a:gd name="T58" fmla="*/ 50 w 1434"/>
                <a:gd name="T59" fmla="*/ 1149 h 2448"/>
                <a:gd name="T60" fmla="*/ 114 w 1434"/>
                <a:gd name="T61" fmla="*/ 1638 h 2448"/>
                <a:gd name="T62" fmla="*/ 194 w 1434"/>
                <a:gd name="T63" fmla="*/ 2052 h 2448"/>
                <a:gd name="T64" fmla="*/ 276 w 1434"/>
                <a:gd name="T65" fmla="*/ 2328 h 2448"/>
                <a:gd name="T66" fmla="*/ 348 w 1434"/>
                <a:gd name="T67" fmla="*/ 2442 h 2448"/>
                <a:gd name="T68" fmla="*/ 346 w 1434"/>
                <a:gd name="T69" fmla="*/ 2448 h 2448"/>
                <a:gd name="T70" fmla="*/ 345 w 1434"/>
                <a:gd name="T71" fmla="*/ 2448 h 2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2448">
                  <a:moveTo>
                    <a:pt x="345" y="2448"/>
                  </a:moveTo>
                  <a:cubicBezTo>
                    <a:pt x="344" y="2448"/>
                    <a:pt x="342" y="2447"/>
                    <a:pt x="342" y="2446"/>
                  </a:cubicBezTo>
                  <a:cubicBezTo>
                    <a:pt x="270" y="2332"/>
                    <a:pt x="270" y="2332"/>
                    <a:pt x="270" y="2332"/>
                  </a:cubicBezTo>
                  <a:cubicBezTo>
                    <a:pt x="270" y="2332"/>
                    <a:pt x="270" y="2332"/>
                    <a:pt x="270" y="2332"/>
                  </a:cubicBezTo>
                  <a:cubicBezTo>
                    <a:pt x="188" y="2054"/>
                    <a:pt x="188" y="2054"/>
                    <a:pt x="188" y="2054"/>
                  </a:cubicBezTo>
                  <a:cubicBezTo>
                    <a:pt x="107" y="1639"/>
                    <a:pt x="107" y="1639"/>
                    <a:pt x="107" y="1639"/>
                  </a:cubicBezTo>
                  <a:cubicBezTo>
                    <a:pt x="42" y="1150"/>
                    <a:pt x="42" y="1150"/>
                    <a:pt x="42" y="1150"/>
                  </a:cubicBezTo>
                  <a:cubicBezTo>
                    <a:pt x="5" y="671"/>
                    <a:pt x="5" y="671"/>
                    <a:pt x="5" y="671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0" y="280"/>
                    <a:pt x="1" y="278"/>
                    <a:pt x="2" y="278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6" y="62"/>
                    <a:pt x="316" y="62"/>
                    <a:pt x="317" y="61"/>
                  </a:cubicBezTo>
                  <a:cubicBezTo>
                    <a:pt x="602" y="0"/>
                    <a:pt x="602" y="0"/>
                    <a:pt x="602" y="0"/>
                  </a:cubicBezTo>
                  <a:cubicBezTo>
                    <a:pt x="603" y="0"/>
                    <a:pt x="604" y="0"/>
                    <a:pt x="604" y="0"/>
                  </a:cubicBezTo>
                  <a:cubicBezTo>
                    <a:pt x="826" y="87"/>
                    <a:pt x="826" y="87"/>
                    <a:pt x="826" y="87"/>
                  </a:cubicBezTo>
                  <a:cubicBezTo>
                    <a:pt x="826" y="87"/>
                    <a:pt x="826" y="87"/>
                    <a:pt x="826" y="87"/>
                  </a:cubicBezTo>
                  <a:cubicBezTo>
                    <a:pt x="1085" y="249"/>
                    <a:pt x="1085" y="249"/>
                    <a:pt x="1085" y="249"/>
                  </a:cubicBezTo>
                  <a:cubicBezTo>
                    <a:pt x="1086" y="249"/>
                    <a:pt x="1086" y="250"/>
                    <a:pt x="1086" y="250"/>
                  </a:cubicBezTo>
                  <a:cubicBezTo>
                    <a:pt x="1244" y="483"/>
                    <a:pt x="1244" y="483"/>
                    <a:pt x="1244" y="483"/>
                  </a:cubicBezTo>
                  <a:cubicBezTo>
                    <a:pt x="1432" y="745"/>
                    <a:pt x="1432" y="745"/>
                    <a:pt x="1432" y="745"/>
                  </a:cubicBezTo>
                  <a:cubicBezTo>
                    <a:pt x="1434" y="746"/>
                    <a:pt x="1433" y="749"/>
                    <a:pt x="1432" y="750"/>
                  </a:cubicBezTo>
                  <a:cubicBezTo>
                    <a:pt x="1430" y="752"/>
                    <a:pt x="1427" y="751"/>
                    <a:pt x="1426" y="750"/>
                  </a:cubicBezTo>
                  <a:cubicBezTo>
                    <a:pt x="1238" y="488"/>
                    <a:pt x="1238" y="488"/>
                    <a:pt x="1238" y="488"/>
                  </a:cubicBezTo>
                  <a:cubicBezTo>
                    <a:pt x="1080" y="255"/>
                    <a:pt x="1080" y="255"/>
                    <a:pt x="1080" y="255"/>
                  </a:cubicBezTo>
                  <a:cubicBezTo>
                    <a:pt x="822" y="94"/>
                    <a:pt x="822" y="94"/>
                    <a:pt x="822" y="94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319" y="69"/>
                    <a:pt x="319" y="69"/>
                    <a:pt x="319" y="69"/>
                  </a:cubicBezTo>
                  <a:cubicBezTo>
                    <a:pt x="8" y="283"/>
                    <a:pt x="8" y="283"/>
                    <a:pt x="8" y="283"/>
                  </a:cubicBezTo>
                  <a:cubicBezTo>
                    <a:pt x="12" y="670"/>
                    <a:pt x="12" y="670"/>
                    <a:pt x="12" y="670"/>
                  </a:cubicBezTo>
                  <a:cubicBezTo>
                    <a:pt x="50" y="1149"/>
                    <a:pt x="50" y="1149"/>
                    <a:pt x="50" y="1149"/>
                  </a:cubicBezTo>
                  <a:cubicBezTo>
                    <a:pt x="114" y="1638"/>
                    <a:pt x="114" y="1638"/>
                    <a:pt x="114" y="1638"/>
                  </a:cubicBezTo>
                  <a:cubicBezTo>
                    <a:pt x="194" y="2052"/>
                    <a:pt x="194" y="2052"/>
                    <a:pt x="194" y="2052"/>
                  </a:cubicBezTo>
                  <a:cubicBezTo>
                    <a:pt x="276" y="2328"/>
                    <a:pt x="276" y="2328"/>
                    <a:pt x="276" y="2328"/>
                  </a:cubicBezTo>
                  <a:cubicBezTo>
                    <a:pt x="348" y="2442"/>
                    <a:pt x="348" y="2442"/>
                    <a:pt x="348" y="2442"/>
                  </a:cubicBezTo>
                  <a:cubicBezTo>
                    <a:pt x="349" y="2444"/>
                    <a:pt x="348" y="2446"/>
                    <a:pt x="346" y="2448"/>
                  </a:cubicBezTo>
                  <a:cubicBezTo>
                    <a:pt x="346" y="2448"/>
                    <a:pt x="346" y="2448"/>
                    <a:pt x="345" y="24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648">
              <a:extLst>
                <a:ext uri="{FF2B5EF4-FFF2-40B4-BE49-F238E27FC236}">
                  <a16:creationId xmlns:a16="http://schemas.microsoft.com/office/drawing/2014/main" id="{BA113A55-C73F-F80B-4BAD-B248AF18A4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" y="2159"/>
              <a:ext cx="738" cy="490"/>
            </a:xfrm>
            <a:custGeom>
              <a:avLst/>
              <a:gdLst>
                <a:gd name="T0" fmla="*/ 1595 w 1600"/>
                <a:gd name="T1" fmla="*/ 1053 h 1053"/>
                <a:gd name="T2" fmla="*/ 1592 w 1600"/>
                <a:gd name="T3" fmla="*/ 1052 h 1053"/>
                <a:gd name="T4" fmla="*/ 1270 w 1600"/>
                <a:gd name="T5" fmla="*/ 715 h 1053"/>
                <a:gd name="T6" fmla="*/ 866 w 1600"/>
                <a:gd name="T7" fmla="*/ 439 h 1053"/>
                <a:gd name="T8" fmla="*/ 446 w 1600"/>
                <a:gd name="T9" fmla="*/ 269 h 1053"/>
                <a:gd name="T10" fmla="*/ 444 w 1600"/>
                <a:gd name="T11" fmla="*/ 268 h 1053"/>
                <a:gd name="T12" fmla="*/ 318 w 1600"/>
                <a:gd name="T13" fmla="*/ 61 h 1053"/>
                <a:gd name="T14" fmla="*/ 250 w 1600"/>
                <a:gd name="T15" fmla="*/ 9 h 1053"/>
                <a:gd name="T16" fmla="*/ 7 w 1600"/>
                <a:gd name="T17" fmla="*/ 133 h 1053"/>
                <a:gd name="T18" fmla="*/ 2 w 1600"/>
                <a:gd name="T19" fmla="*/ 132 h 1053"/>
                <a:gd name="T20" fmla="*/ 3 w 1600"/>
                <a:gd name="T21" fmla="*/ 127 h 1053"/>
                <a:gd name="T22" fmla="*/ 248 w 1600"/>
                <a:gd name="T23" fmla="*/ 1 h 1053"/>
                <a:gd name="T24" fmla="*/ 252 w 1600"/>
                <a:gd name="T25" fmla="*/ 1 h 1053"/>
                <a:gd name="T26" fmla="*/ 324 w 1600"/>
                <a:gd name="T27" fmla="*/ 55 h 1053"/>
                <a:gd name="T28" fmla="*/ 325 w 1600"/>
                <a:gd name="T29" fmla="*/ 56 h 1053"/>
                <a:gd name="T30" fmla="*/ 451 w 1600"/>
                <a:gd name="T31" fmla="*/ 263 h 1053"/>
                <a:gd name="T32" fmla="*/ 869 w 1600"/>
                <a:gd name="T33" fmla="*/ 433 h 1053"/>
                <a:gd name="T34" fmla="*/ 870 w 1600"/>
                <a:gd name="T35" fmla="*/ 433 h 1053"/>
                <a:gd name="T36" fmla="*/ 1275 w 1600"/>
                <a:gd name="T37" fmla="*/ 709 h 1053"/>
                <a:gd name="T38" fmla="*/ 1276 w 1600"/>
                <a:gd name="T39" fmla="*/ 709 h 1053"/>
                <a:gd name="T40" fmla="*/ 1599 w 1600"/>
                <a:gd name="T41" fmla="*/ 1047 h 1053"/>
                <a:gd name="T42" fmla="*/ 1599 w 1600"/>
                <a:gd name="T43" fmla="*/ 1052 h 1053"/>
                <a:gd name="T44" fmla="*/ 1595 w 1600"/>
                <a:gd name="T45" fmla="*/ 1053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00" h="1053">
                  <a:moveTo>
                    <a:pt x="1595" y="1053"/>
                  </a:moveTo>
                  <a:cubicBezTo>
                    <a:pt x="1594" y="1053"/>
                    <a:pt x="1593" y="1053"/>
                    <a:pt x="1592" y="1052"/>
                  </a:cubicBezTo>
                  <a:cubicBezTo>
                    <a:pt x="1270" y="715"/>
                    <a:pt x="1270" y="715"/>
                    <a:pt x="1270" y="715"/>
                  </a:cubicBezTo>
                  <a:cubicBezTo>
                    <a:pt x="866" y="439"/>
                    <a:pt x="866" y="439"/>
                    <a:pt x="866" y="439"/>
                  </a:cubicBezTo>
                  <a:cubicBezTo>
                    <a:pt x="446" y="269"/>
                    <a:pt x="446" y="269"/>
                    <a:pt x="446" y="269"/>
                  </a:cubicBezTo>
                  <a:cubicBezTo>
                    <a:pt x="446" y="269"/>
                    <a:pt x="445" y="269"/>
                    <a:pt x="444" y="268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250" y="9"/>
                    <a:pt x="250" y="9"/>
                    <a:pt x="250" y="9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5" y="135"/>
                    <a:pt x="2" y="134"/>
                    <a:pt x="2" y="132"/>
                  </a:cubicBezTo>
                  <a:cubicBezTo>
                    <a:pt x="0" y="130"/>
                    <a:pt x="1" y="127"/>
                    <a:pt x="3" y="127"/>
                  </a:cubicBezTo>
                  <a:cubicBezTo>
                    <a:pt x="248" y="1"/>
                    <a:pt x="248" y="1"/>
                    <a:pt x="248" y="1"/>
                  </a:cubicBezTo>
                  <a:cubicBezTo>
                    <a:pt x="249" y="0"/>
                    <a:pt x="251" y="1"/>
                    <a:pt x="252" y="1"/>
                  </a:cubicBezTo>
                  <a:cubicBezTo>
                    <a:pt x="324" y="55"/>
                    <a:pt x="324" y="55"/>
                    <a:pt x="324" y="55"/>
                  </a:cubicBezTo>
                  <a:cubicBezTo>
                    <a:pt x="324" y="55"/>
                    <a:pt x="324" y="55"/>
                    <a:pt x="325" y="56"/>
                  </a:cubicBezTo>
                  <a:cubicBezTo>
                    <a:pt x="451" y="263"/>
                    <a:pt x="451" y="263"/>
                    <a:pt x="451" y="263"/>
                  </a:cubicBezTo>
                  <a:cubicBezTo>
                    <a:pt x="869" y="433"/>
                    <a:pt x="869" y="433"/>
                    <a:pt x="869" y="433"/>
                  </a:cubicBezTo>
                  <a:cubicBezTo>
                    <a:pt x="870" y="433"/>
                    <a:pt x="870" y="433"/>
                    <a:pt x="870" y="433"/>
                  </a:cubicBezTo>
                  <a:cubicBezTo>
                    <a:pt x="1275" y="709"/>
                    <a:pt x="1275" y="709"/>
                    <a:pt x="1275" y="709"/>
                  </a:cubicBezTo>
                  <a:cubicBezTo>
                    <a:pt x="1276" y="709"/>
                    <a:pt x="1276" y="709"/>
                    <a:pt x="1276" y="709"/>
                  </a:cubicBezTo>
                  <a:cubicBezTo>
                    <a:pt x="1599" y="1047"/>
                    <a:pt x="1599" y="1047"/>
                    <a:pt x="1599" y="1047"/>
                  </a:cubicBezTo>
                  <a:cubicBezTo>
                    <a:pt x="1600" y="1048"/>
                    <a:pt x="1600" y="1051"/>
                    <a:pt x="1599" y="1052"/>
                  </a:cubicBezTo>
                  <a:cubicBezTo>
                    <a:pt x="1597" y="1053"/>
                    <a:pt x="1596" y="1053"/>
                    <a:pt x="1595" y="10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649">
              <a:extLst>
                <a:ext uri="{FF2B5EF4-FFF2-40B4-BE49-F238E27FC236}">
                  <a16:creationId xmlns:a16="http://schemas.microsoft.com/office/drawing/2014/main" id="{C3F3998B-C68E-75E5-23B7-064B8C79F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0" y="2127"/>
              <a:ext cx="130" cy="36"/>
            </a:xfrm>
            <a:custGeom>
              <a:avLst/>
              <a:gdLst>
                <a:gd name="T0" fmla="*/ 4 w 281"/>
                <a:gd name="T1" fmla="*/ 78 h 78"/>
                <a:gd name="T2" fmla="*/ 0 w 281"/>
                <a:gd name="T3" fmla="*/ 74 h 78"/>
                <a:gd name="T4" fmla="*/ 3 w 281"/>
                <a:gd name="T5" fmla="*/ 70 h 78"/>
                <a:gd name="T6" fmla="*/ 276 w 281"/>
                <a:gd name="T7" fmla="*/ 0 h 78"/>
                <a:gd name="T8" fmla="*/ 281 w 281"/>
                <a:gd name="T9" fmla="*/ 3 h 78"/>
                <a:gd name="T10" fmla="*/ 278 w 281"/>
                <a:gd name="T11" fmla="*/ 8 h 78"/>
                <a:gd name="T12" fmla="*/ 5 w 281"/>
                <a:gd name="T13" fmla="*/ 77 h 78"/>
                <a:gd name="T14" fmla="*/ 4 w 281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78">
                  <a:moveTo>
                    <a:pt x="4" y="78"/>
                  </a:moveTo>
                  <a:cubicBezTo>
                    <a:pt x="2" y="78"/>
                    <a:pt x="0" y="76"/>
                    <a:pt x="0" y="74"/>
                  </a:cubicBezTo>
                  <a:cubicBezTo>
                    <a:pt x="0" y="72"/>
                    <a:pt x="1" y="70"/>
                    <a:pt x="3" y="7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8" y="0"/>
                    <a:pt x="280" y="1"/>
                    <a:pt x="281" y="3"/>
                  </a:cubicBezTo>
                  <a:cubicBezTo>
                    <a:pt x="281" y="5"/>
                    <a:pt x="280" y="8"/>
                    <a:pt x="278" y="8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4" y="78"/>
                    <a:pt x="4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650">
              <a:extLst>
                <a:ext uri="{FF2B5EF4-FFF2-40B4-BE49-F238E27FC236}">
                  <a16:creationId xmlns:a16="http://schemas.microsoft.com/office/drawing/2014/main" id="{31987990-8AAC-4D3D-190F-3911F27F03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04" y="2280"/>
              <a:ext cx="301" cy="571"/>
            </a:xfrm>
            <a:custGeom>
              <a:avLst/>
              <a:gdLst>
                <a:gd name="T0" fmla="*/ 5 w 652"/>
                <a:gd name="T1" fmla="*/ 1226 h 1226"/>
                <a:gd name="T2" fmla="*/ 4 w 652"/>
                <a:gd name="T3" fmla="*/ 1226 h 1226"/>
                <a:gd name="T4" fmla="*/ 1 w 652"/>
                <a:gd name="T5" fmla="*/ 1222 h 1226"/>
                <a:gd name="T6" fmla="*/ 123 w 652"/>
                <a:gd name="T7" fmla="*/ 781 h 1226"/>
                <a:gd name="T8" fmla="*/ 123 w 652"/>
                <a:gd name="T9" fmla="*/ 780 h 1226"/>
                <a:gd name="T10" fmla="*/ 350 w 652"/>
                <a:gd name="T11" fmla="*/ 351 h 1226"/>
                <a:gd name="T12" fmla="*/ 350 w 652"/>
                <a:gd name="T13" fmla="*/ 350 h 1226"/>
                <a:gd name="T14" fmla="*/ 645 w 652"/>
                <a:gd name="T15" fmla="*/ 2 h 1226"/>
                <a:gd name="T16" fmla="*/ 650 w 652"/>
                <a:gd name="T17" fmla="*/ 1 h 1226"/>
                <a:gd name="T18" fmla="*/ 651 w 652"/>
                <a:gd name="T19" fmla="*/ 7 h 1226"/>
                <a:gd name="T20" fmla="*/ 356 w 652"/>
                <a:gd name="T21" fmla="*/ 355 h 1226"/>
                <a:gd name="T22" fmla="*/ 130 w 652"/>
                <a:gd name="T23" fmla="*/ 783 h 1226"/>
                <a:gd name="T24" fmla="*/ 8 w 652"/>
                <a:gd name="T25" fmla="*/ 1223 h 1226"/>
                <a:gd name="T26" fmla="*/ 5 w 652"/>
                <a:gd name="T27" fmla="*/ 1226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2" h="1226">
                  <a:moveTo>
                    <a:pt x="5" y="1226"/>
                  </a:moveTo>
                  <a:cubicBezTo>
                    <a:pt x="4" y="1226"/>
                    <a:pt x="4" y="1226"/>
                    <a:pt x="4" y="1226"/>
                  </a:cubicBezTo>
                  <a:cubicBezTo>
                    <a:pt x="2" y="1226"/>
                    <a:pt x="0" y="1224"/>
                    <a:pt x="1" y="1222"/>
                  </a:cubicBezTo>
                  <a:cubicBezTo>
                    <a:pt x="123" y="781"/>
                    <a:pt x="123" y="781"/>
                    <a:pt x="123" y="781"/>
                  </a:cubicBezTo>
                  <a:cubicBezTo>
                    <a:pt x="123" y="781"/>
                    <a:pt x="123" y="781"/>
                    <a:pt x="123" y="780"/>
                  </a:cubicBezTo>
                  <a:cubicBezTo>
                    <a:pt x="350" y="351"/>
                    <a:pt x="350" y="351"/>
                    <a:pt x="350" y="351"/>
                  </a:cubicBezTo>
                  <a:cubicBezTo>
                    <a:pt x="350" y="350"/>
                    <a:pt x="350" y="350"/>
                    <a:pt x="350" y="350"/>
                  </a:cubicBezTo>
                  <a:cubicBezTo>
                    <a:pt x="645" y="2"/>
                    <a:pt x="645" y="2"/>
                    <a:pt x="645" y="2"/>
                  </a:cubicBezTo>
                  <a:cubicBezTo>
                    <a:pt x="646" y="0"/>
                    <a:pt x="649" y="0"/>
                    <a:pt x="650" y="1"/>
                  </a:cubicBezTo>
                  <a:cubicBezTo>
                    <a:pt x="652" y="3"/>
                    <a:pt x="652" y="5"/>
                    <a:pt x="651" y="7"/>
                  </a:cubicBezTo>
                  <a:cubicBezTo>
                    <a:pt x="356" y="355"/>
                    <a:pt x="356" y="355"/>
                    <a:pt x="356" y="355"/>
                  </a:cubicBezTo>
                  <a:cubicBezTo>
                    <a:pt x="130" y="783"/>
                    <a:pt x="130" y="783"/>
                    <a:pt x="130" y="783"/>
                  </a:cubicBezTo>
                  <a:cubicBezTo>
                    <a:pt x="8" y="1223"/>
                    <a:pt x="8" y="1223"/>
                    <a:pt x="8" y="1223"/>
                  </a:cubicBezTo>
                  <a:cubicBezTo>
                    <a:pt x="8" y="1225"/>
                    <a:pt x="7" y="1226"/>
                    <a:pt x="5" y="12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526198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артинки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B7F1B798-8500-430E-B29C-50A38BBF5F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635C7C5A-ADBA-450C-9262-CD5B552FDA9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1075" y="6287683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53E558CF-44FD-4EDA-B604-1BA4589E3C3B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323667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CE91EAE-DA73-4C46-9924-E39A3779D95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0284409" y="6287683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5BD2E7BA-2B63-4C26-86C1-9BC4EE9E25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92000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Текст 7">
            <a:extLst>
              <a:ext uri="{FF2B5EF4-FFF2-40B4-BE49-F238E27FC236}">
                <a16:creationId xmlns:a16="http://schemas.microsoft.com/office/drawing/2014/main" id="{CA2E46AB-523E-4714-BD6F-5EF631B6D98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552742" y="6287683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6D4D1D18-3E26-44EB-9615-93D1E93104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9637A862-63D0-4E23-A55B-27232AA34F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32366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AD77004C-1860-464F-95F7-BD6A8585125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92000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F42930B-C63E-2F98-BD39-EF7C86B6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E30AF71-B71E-8F44-99C6-8598CD8873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3352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3 картинки + тёмный фон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F4F3663D-717C-4343-801A-6221FF9178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E893B329-C712-4773-9464-DF5231AB075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323667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F4CE7C6-A793-4E1D-98AD-7EDF29DB2F6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92000" y="3689648"/>
            <a:ext cx="7200000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CB0733DD-56D4-463E-9ED4-F356553499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38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8CE35713-63AF-4DB7-8C39-E184DB8567A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323667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242AD53F-CE8C-4F60-81D3-A38CFF30D13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92000" y="8296058"/>
            <a:ext cx="7199999" cy="1209780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</a:t>
            </a:r>
            <a:br>
              <a:rPr lang="ru-RU" dirty="0"/>
            </a:br>
            <a:r>
              <a:rPr lang="ru-RU" dirty="0"/>
              <a:t>для вашего текста</a:t>
            </a:r>
          </a:p>
        </p:txBody>
      </p:sp>
      <p:sp>
        <p:nvSpPr>
          <p:cNvPr id="15" name="Текст 7">
            <a:extLst>
              <a:ext uri="{FF2B5EF4-FFF2-40B4-BE49-F238E27FC236}">
                <a16:creationId xmlns:a16="http://schemas.microsoft.com/office/drawing/2014/main" id="{E522372A-0F1D-4589-BAE8-E5E46F80CD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1075" y="6287683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6" name="Текст 7">
            <a:extLst>
              <a:ext uri="{FF2B5EF4-FFF2-40B4-BE49-F238E27FC236}">
                <a16:creationId xmlns:a16="http://schemas.microsoft.com/office/drawing/2014/main" id="{5C493F4F-ADDC-4328-9A32-F46E41054BE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0284409" y="6287683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9A8095BE-D2E8-4C0A-A339-FEDF4AC5C55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552742" y="6287683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8656012-D20B-0926-5E82-14D939C26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91634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артинки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62A88202-F6A4-408B-A543-2E65358A2B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79986"/>
            <a:ext cx="8176091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803E8536-6A75-413D-9DB8-8B15EDEACDA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95722" y="6278021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CB84016-5AA6-4A96-B1CA-7267BC32CD72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60333" y="8135354"/>
            <a:ext cx="8176091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6ACD8D4-19EC-4DEF-A6AD-FD10EC8917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95722" y="10733389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E6A2216C-E21A-4ACA-878F-28D02F7370D9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098118" y="3679986"/>
            <a:ext cx="8176091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Текст 7">
            <a:extLst>
              <a:ext uri="{FF2B5EF4-FFF2-40B4-BE49-F238E27FC236}">
                <a16:creationId xmlns:a16="http://schemas.microsoft.com/office/drawing/2014/main" id="{DB32C989-7A90-4738-AD06-F06DA41400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33507" y="6278021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7A605EC-EB74-44A3-A41C-69EE53585EE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0098118" y="8135354"/>
            <a:ext cx="8176091" cy="3734808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Текст 7">
            <a:extLst>
              <a:ext uri="{FF2B5EF4-FFF2-40B4-BE49-F238E27FC236}">
                <a16:creationId xmlns:a16="http://schemas.microsoft.com/office/drawing/2014/main" id="{1076DE5F-3783-4A5F-9DF1-5D54E12BAD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5033507" y="10733389"/>
            <a:ext cx="3200524" cy="1098915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E183F417-0F4B-4C18-87A7-1075DFB900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335903" y="3617640"/>
            <a:ext cx="4233710" cy="176377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0" i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479235E-8CE4-ECE5-C3EF-D1377AC5D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B8E3785-CD30-6D4E-EDEC-BDC60F3C8B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644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артинки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9C292048-7C82-4547-A17B-5AE7AB68F33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79986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7890073-2902-48C4-9E47-AE45E90A0DF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60333" y="8135354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2139F571-C420-4472-9ECA-59F4F052812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098118" y="3679986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EC6E8446-1C36-4505-B886-1D1FE820821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0098118" y="8135354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3" name="Текст 3">
            <a:extLst>
              <a:ext uri="{FF2B5EF4-FFF2-40B4-BE49-F238E27FC236}">
                <a16:creationId xmlns:a16="http://schemas.microsoft.com/office/drawing/2014/main" id="{4CFB4392-B1EE-40C2-B716-28CC0870EF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335903" y="3617640"/>
            <a:ext cx="4233710" cy="176377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14" name="Текст 7">
            <a:extLst>
              <a:ext uri="{FF2B5EF4-FFF2-40B4-BE49-F238E27FC236}">
                <a16:creationId xmlns:a16="http://schemas.microsoft.com/office/drawing/2014/main" id="{64B5901F-4832-453B-AAF3-BA08474D808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95722" y="6278021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5" name="Текст 7">
            <a:extLst>
              <a:ext uri="{FF2B5EF4-FFF2-40B4-BE49-F238E27FC236}">
                <a16:creationId xmlns:a16="http://schemas.microsoft.com/office/drawing/2014/main" id="{C58DF80F-D6E2-4F8B-9F83-5060CDEF546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95722" y="10733389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6" name="Текст 7">
            <a:extLst>
              <a:ext uri="{FF2B5EF4-FFF2-40B4-BE49-F238E27FC236}">
                <a16:creationId xmlns:a16="http://schemas.microsoft.com/office/drawing/2014/main" id="{9C5BC115-7717-4436-8959-A30362B0C8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33507" y="6278021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8863F1C-9D27-4421-95D7-94029A85A21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5033507" y="10733389"/>
            <a:ext cx="3200524" cy="1098915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960E85F-53A5-13EA-52C3-0109CC12D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A116926-BE76-2469-E3BA-F119B49C72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1399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4 картинки + тёмный фон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2ABFF8B9-2951-431E-AA8A-26A857BC2C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79986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00C8C2C2-2CC1-4094-B48F-85FE3B2578AB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60333" y="8135354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AD39E4B-70EE-4F92-8EA7-AF680B30982F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098118" y="3679986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C1B11B70-56B6-4ECB-95E8-2F767048BE7C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0098118" y="8135354"/>
            <a:ext cx="8176091" cy="3734808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9FC411F3-744C-43BF-AD74-AE5CACCD74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335903" y="3617640"/>
            <a:ext cx="4233710" cy="1763778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15" name="Текст 7">
            <a:extLst>
              <a:ext uri="{FF2B5EF4-FFF2-40B4-BE49-F238E27FC236}">
                <a16:creationId xmlns:a16="http://schemas.microsoft.com/office/drawing/2014/main" id="{9D4EA1FA-AFBD-4A14-8E45-A692B5DAE0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95722" y="6278021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6" name="Текст 7">
            <a:extLst>
              <a:ext uri="{FF2B5EF4-FFF2-40B4-BE49-F238E27FC236}">
                <a16:creationId xmlns:a16="http://schemas.microsoft.com/office/drawing/2014/main" id="{D9FAAAB1-4DCE-4312-94AA-0F1937A0512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95722" y="10733389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4AD38F6E-E2A2-4B57-9BEE-B73893A6980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33507" y="6278021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sp>
        <p:nvSpPr>
          <p:cNvPr id="18" name="Текст 7">
            <a:extLst>
              <a:ext uri="{FF2B5EF4-FFF2-40B4-BE49-F238E27FC236}">
                <a16:creationId xmlns:a16="http://schemas.microsoft.com/office/drawing/2014/main" id="{70B6BC49-062B-4A40-A447-AC0CC686EB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5033507" y="10733389"/>
            <a:ext cx="3200524" cy="1098915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AABF5D-A722-794E-5A65-E7BA4F492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3571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1 картинка + 4 буллита + белый фон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04672B7A-B17A-4E16-A96B-CDE4EA739E5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2001" y="3617640"/>
            <a:ext cx="11376964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25794EF-498E-4F74-BA9B-927296F2918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92001" y="5646082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641682D0-4248-42DB-AFB8-6845589D3E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92001" y="7674524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EB50C3F2-E2D5-4DBD-A59D-2FE9400AF7F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92001" y="9702965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8813D9DA-EA44-49CF-9C7E-588BEE8840E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60079"/>
            <a:ext cx="10591750" cy="4838272"/>
          </a:xfrm>
          <a:noFill/>
          <a:ln w="127000" cap="flat" cmpd="sng">
            <a:solidFill>
              <a:schemeClr val="tx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vert="horz" lIns="50400" tIns="50400" rIns="50400" bIns="50400" rtlCol="0" anchor="ctr">
            <a:noAutofit/>
          </a:bodyPr>
          <a:lstStyle>
            <a:lvl1pPr>
              <a:defRPr lang="ru-RU" dirty="0">
                <a:cs typeface="Segoe UI" panose="020B0502040204020203" pitchFamily="34" charset="0"/>
              </a:defRPr>
            </a:lvl1pPr>
          </a:lstStyle>
          <a:p>
            <a:pPr lvl="0" algn="ctr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" name="Текст 7">
            <a:extLst>
              <a:ext uri="{FF2B5EF4-FFF2-40B4-BE49-F238E27FC236}">
                <a16:creationId xmlns:a16="http://schemas.microsoft.com/office/drawing/2014/main" id="{178F3AB1-C91A-4A32-97FB-D7EA8E4E6F0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254049" y="7035184"/>
            <a:ext cx="4146131" cy="1423593"/>
          </a:xfrm>
          <a:gradFill flip="none" rotWithShape="1">
            <a:gsLst>
              <a:gs pos="0">
                <a:schemeClr val="tx1"/>
              </a:gs>
              <a:gs pos="100000">
                <a:schemeClr val="tx1">
                  <a:lumMod val="90000"/>
                  <a:lumOff val="10000"/>
                </a:schemeClr>
              </a:gs>
            </a:gsLst>
            <a:lin ang="13500000" scaled="1"/>
            <a:tileRect/>
          </a:gra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FAEBD1F-C4C9-8B48-5A06-86A41719F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D9A236D-C75D-343A-20CC-FC5934170A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5170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1 картинка + 4 буллита + белый фон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5FFCCD5D-603A-4014-A8C3-2EC1A9F8B5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2001" y="3617640"/>
            <a:ext cx="11376964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54D20E2E-3EB5-4D1D-9F2C-6BBD33F64F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92001" y="5646082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8E0FB2B-69CB-4A63-8E81-8DC5B2403B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92001" y="7674524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C541A12B-552A-4140-AB7D-307DCA09F39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92001" y="9702965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tx1"/>
              </a:buClr>
              <a:buSzPct val="125000"/>
              <a:buFont typeface="Arial" panose="020B0604020202020204" pitchFamily="34" charset="0"/>
              <a:buChar char="•"/>
              <a:defRPr sz="3600" b="0" i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390FE1F0-2A26-4573-B904-8D83D2CFF0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60079"/>
            <a:ext cx="10591750" cy="4838272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1" name="Текст 7">
            <a:extLst>
              <a:ext uri="{FF2B5EF4-FFF2-40B4-BE49-F238E27FC236}">
                <a16:creationId xmlns:a16="http://schemas.microsoft.com/office/drawing/2014/main" id="{45A1E4BA-9869-4939-9B99-0C5FF216349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254049" y="7035184"/>
            <a:ext cx="4146131" cy="1423593"/>
          </a:xfrm>
          <a:solidFill>
            <a:schemeClr val="accent6"/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rgbClr val="000000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EF7C4E6-F1D4-7369-F3DF-E0A445FF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E273354-3271-AF31-C2A4-5DB17C7B6A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4515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1 картинка + 4 буллита + тёмный фон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8">
            <a:extLst>
              <a:ext uri="{FF2B5EF4-FFF2-40B4-BE49-F238E27FC236}">
                <a16:creationId xmlns:a16="http://schemas.microsoft.com/office/drawing/2014/main" id="{478EE926-F8B3-412A-9938-8825D02D2232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6F36E-5074-401B-A07D-17F87B10A5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6DF0-8C2A-4C7E-8AEA-740CCDB8D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10DC3195-23AC-415E-AFA9-09AAF9F87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2001" y="3617640"/>
            <a:ext cx="11376964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06EDEA2B-FA0E-43DF-8AB7-F0FE38C957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92001" y="5646082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426ED434-9762-4E1E-A3E4-5BFEEFF10B5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92001" y="7674524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3327B5C5-9DB2-4F16-87F3-9A14221B36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92001" y="9702965"/>
            <a:ext cx="11376963" cy="655782"/>
          </a:xfrm>
        </p:spPr>
        <p:txBody>
          <a:bodyPr anchor="t">
            <a:spAutoFit/>
          </a:bodyPr>
          <a:lstStyle>
            <a:lvl1pPr marL="457200" indent="-457200">
              <a:lnSpc>
                <a:spcPct val="100000"/>
              </a:lnSpc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Дополнительное поле для вашего текста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E8192468-D889-428D-BF06-D9174CD4EF6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0333" y="3660079"/>
            <a:ext cx="10591750" cy="4838272"/>
          </a:xfrm>
          <a:noFill/>
          <a:ln w="127000" cap="flat" cmpd="sng">
            <a:solidFill>
              <a:schemeClr val="bg1"/>
            </a:solidFill>
            <a:round/>
          </a:ln>
          <a:effectLst>
            <a:outerShdw blurRad="508000" dist="406400" dir="2700000" algn="tl" rotWithShape="0">
              <a:schemeClr val="tx1">
                <a:alpha val="27000"/>
              </a:schemeClr>
            </a:outerShdw>
          </a:effectLst>
          <a:sp3d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Текст 7">
            <a:extLst>
              <a:ext uri="{FF2B5EF4-FFF2-40B4-BE49-F238E27FC236}">
                <a16:creationId xmlns:a16="http://schemas.microsoft.com/office/drawing/2014/main" id="{17C5549F-64F9-4106-9D20-E3B2715604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254049" y="7035184"/>
            <a:ext cx="4146131" cy="1423593"/>
          </a:xfrm>
          <a:solidFill>
            <a:schemeClr val="tx1">
              <a:lumMod val="10000"/>
              <a:lumOff val="90000"/>
              <a:alpha val="30000"/>
            </a:schemeClr>
          </a:solidFill>
        </p:spPr>
        <p:txBody>
          <a:bodyPr vert="horz" wrap="square" lIns="50400" tIns="50400" rIns="50400" bIns="50400" rtlCol="0" anchor="t">
            <a:noAutofit/>
          </a:bodyPr>
          <a:lstStyle>
            <a:lvl1pPr>
              <a:defRPr lang="ru-RU" sz="3200" dirty="0">
                <a:solidFill>
                  <a:schemeClr val="bg1"/>
                </a:solidFill>
                <a:cs typeface="Segoe UI" panose="020B0502040204020203" pitchFamily="34" charset="0"/>
              </a:defRPr>
            </a:lvl1pPr>
          </a:lstStyle>
          <a:p>
            <a:pPr lvl="0"/>
            <a:r>
              <a:rPr lang="ru-RU" dirty="0"/>
              <a:t>Текст для картинок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044DC38-6E2F-62B4-12F8-B4D41CAE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967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круг + 3 буллита прав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: фигура 6">
            <a:extLst>
              <a:ext uri="{FF2B5EF4-FFF2-40B4-BE49-F238E27FC236}">
                <a16:creationId xmlns:a16="http://schemas.microsoft.com/office/drawing/2014/main" id="{56159F6D-4B3C-40B6-A509-98D23DDE2864}"/>
              </a:ext>
            </a:extLst>
          </p:cNvPr>
          <p:cNvSpPr/>
          <p:nvPr userDrawn="1"/>
        </p:nvSpPr>
        <p:spPr>
          <a:xfrm rot="10800000" flipH="1">
            <a:off x="18660870" y="2111614"/>
            <a:ext cx="5723130" cy="11446256"/>
          </a:xfrm>
          <a:custGeom>
            <a:avLst/>
            <a:gdLst>
              <a:gd name="connsiteX0" fmla="*/ 5723130 w 5723130"/>
              <a:gd name="connsiteY0" fmla="*/ 8250139 h 11446256"/>
              <a:gd name="connsiteX1" fmla="*/ 3174022 w 5723130"/>
              <a:gd name="connsiteY1" fmla="*/ 5723128 h 11446256"/>
              <a:gd name="connsiteX2" fmla="*/ 5723130 w 5723130"/>
              <a:gd name="connsiteY2" fmla="*/ 3196116 h 11446256"/>
              <a:gd name="connsiteX3" fmla="*/ 5723130 w 5723130"/>
              <a:gd name="connsiteY3" fmla="*/ 10447530 h 11446256"/>
              <a:gd name="connsiteX4" fmla="*/ 5723128 w 5723130"/>
              <a:gd name="connsiteY4" fmla="*/ 10447530 h 11446256"/>
              <a:gd name="connsiteX5" fmla="*/ 998726 w 5723130"/>
              <a:gd name="connsiteY5" fmla="*/ 5723128 h 11446256"/>
              <a:gd name="connsiteX6" fmla="*/ 5723128 w 5723130"/>
              <a:gd name="connsiteY6" fmla="*/ 998726 h 11446256"/>
              <a:gd name="connsiteX7" fmla="*/ 5723130 w 5723130"/>
              <a:gd name="connsiteY7" fmla="*/ 998726 h 11446256"/>
              <a:gd name="connsiteX8" fmla="*/ 5723130 w 5723130"/>
              <a:gd name="connsiteY8" fmla="*/ 2983410 h 11446256"/>
              <a:gd name="connsiteX9" fmla="*/ 2983410 w 5723130"/>
              <a:gd name="connsiteY9" fmla="*/ 5723128 h 11446256"/>
              <a:gd name="connsiteX10" fmla="*/ 2983410 w 5723130"/>
              <a:gd name="connsiteY10" fmla="*/ 5723129 h 11446256"/>
              <a:gd name="connsiteX11" fmla="*/ 2983410 w 5723130"/>
              <a:gd name="connsiteY11" fmla="*/ 5723130 h 11446256"/>
              <a:gd name="connsiteX12" fmla="*/ 5723130 w 5723130"/>
              <a:gd name="connsiteY12" fmla="*/ 8462848 h 11446256"/>
              <a:gd name="connsiteX13" fmla="*/ 5723128 w 5723130"/>
              <a:gd name="connsiteY13" fmla="*/ 11446256 h 11446256"/>
              <a:gd name="connsiteX14" fmla="*/ 0 w 5723130"/>
              <a:gd name="connsiteY14" fmla="*/ 5723128 h 11446256"/>
              <a:gd name="connsiteX15" fmla="*/ 5723128 w 5723130"/>
              <a:gd name="connsiteY15" fmla="*/ 0 h 11446256"/>
              <a:gd name="connsiteX16" fmla="*/ 5723130 w 5723130"/>
              <a:gd name="connsiteY16" fmla="*/ 0 h 11446256"/>
              <a:gd name="connsiteX17" fmla="*/ 5723130 w 5723130"/>
              <a:gd name="connsiteY17" fmla="*/ 89912 h 11446256"/>
              <a:gd name="connsiteX18" fmla="*/ 5154223 w 5723130"/>
              <a:gd name="connsiteY18" fmla="*/ 118640 h 11446256"/>
              <a:gd name="connsiteX19" fmla="*/ 96647 w 5723130"/>
              <a:gd name="connsiteY19" fmla="*/ 5723130 h 11446256"/>
              <a:gd name="connsiteX20" fmla="*/ 5154223 w 5723130"/>
              <a:gd name="connsiteY20" fmla="*/ 11327620 h 11446256"/>
              <a:gd name="connsiteX21" fmla="*/ 5723128 w 5723130"/>
              <a:gd name="connsiteY21" fmla="*/ 11356348 h 11446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723130" h="11446256">
                <a:moveTo>
                  <a:pt x="5723130" y="8250139"/>
                </a:moveTo>
                <a:cubicBezTo>
                  <a:pt x="4315296" y="8250139"/>
                  <a:pt x="3174022" y="7118757"/>
                  <a:pt x="3174022" y="5723128"/>
                </a:cubicBezTo>
                <a:cubicBezTo>
                  <a:pt x="3174022" y="4327498"/>
                  <a:pt x="4315296" y="3196116"/>
                  <a:pt x="5723130" y="3196116"/>
                </a:cubicBezTo>
                <a:close/>
                <a:moveTo>
                  <a:pt x="5723130" y="10447530"/>
                </a:moveTo>
                <a:lnTo>
                  <a:pt x="5723128" y="10447530"/>
                </a:lnTo>
                <a:cubicBezTo>
                  <a:pt x="3113912" y="10447530"/>
                  <a:pt x="998726" y="8332344"/>
                  <a:pt x="998726" y="5723128"/>
                </a:cubicBezTo>
                <a:cubicBezTo>
                  <a:pt x="998726" y="3113912"/>
                  <a:pt x="3113912" y="998726"/>
                  <a:pt x="5723128" y="998726"/>
                </a:cubicBezTo>
                <a:lnTo>
                  <a:pt x="5723130" y="998726"/>
                </a:lnTo>
                <a:lnTo>
                  <a:pt x="5723130" y="2983410"/>
                </a:lnTo>
                <a:cubicBezTo>
                  <a:pt x="4210024" y="2983410"/>
                  <a:pt x="2983410" y="4210024"/>
                  <a:pt x="2983410" y="5723128"/>
                </a:cubicBezTo>
                <a:lnTo>
                  <a:pt x="2983410" y="5723129"/>
                </a:lnTo>
                <a:lnTo>
                  <a:pt x="2983410" y="5723130"/>
                </a:lnTo>
                <a:cubicBezTo>
                  <a:pt x="2983410" y="7236234"/>
                  <a:pt x="4210024" y="8462848"/>
                  <a:pt x="5723130" y="8462848"/>
                </a:cubicBezTo>
                <a:close/>
                <a:moveTo>
                  <a:pt x="5723128" y="11446256"/>
                </a:moveTo>
                <a:cubicBezTo>
                  <a:pt x="2562332" y="11446256"/>
                  <a:pt x="0" y="8883924"/>
                  <a:pt x="0" y="5723128"/>
                </a:cubicBezTo>
                <a:cubicBezTo>
                  <a:pt x="0" y="2562332"/>
                  <a:pt x="2562332" y="0"/>
                  <a:pt x="5723128" y="0"/>
                </a:cubicBezTo>
                <a:lnTo>
                  <a:pt x="5723130" y="0"/>
                </a:lnTo>
                <a:lnTo>
                  <a:pt x="5723130" y="89912"/>
                </a:lnTo>
                <a:lnTo>
                  <a:pt x="5154223" y="118640"/>
                </a:lnTo>
                <a:cubicBezTo>
                  <a:pt x="2313458" y="407135"/>
                  <a:pt x="96647" y="2806251"/>
                  <a:pt x="96647" y="5723130"/>
                </a:cubicBezTo>
                <a:cubicBezTo>
                  <a:pt x="96647" y="8640009"/>
                  <a:pt x="2313458" y="11039125"/>
                  <a:pt x="5154223" y="11327620"/>
                </a:cubicBezTo>
                <a:lnTo>
                  <a:pt x="5723128" y="11356348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381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6000" dirty="0"/>
          </a:p>
        </p:txBody>
      </p:sp>
      <p:sp>
        <p:nvSpPr>
          <p:cNvPr id="4" name="Прямоугольник 21">
            <a:extLst>
              <a:ext uri="{FF2B5EF4-FFF2-40B4-BE49-F238E27FC236}">
                <a16:creationId xmlns:a16="http://schemas.microsoft.com/office/drawing/2014/main" id="{DA57DF97-7EA0-4615-9C78-AE69195A8611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6" name="Straight Connector 16">
            <a:extLst>
              <a:ext uri="{FF2B5EF4-FFF2-40B4-BE49-F238E27FC236}">
                <a16:creationId xmlns:a16="http://schemas.microsoft.com/office/drawing/2014/main" id="{D142BB14-BD06-4C02-B7C0-592E3103F2DB}"/>
              </a:ext>
            </a:extLst>
          </p:cNvPr>
          <p:cNvCxnSpPr>
            <a:stCxn id="8" idx="6"/>
          </p:cNvCxnSpPr>
          <p:nvPr userDrawn="1"/>
        </p:nvCxnSpPr>
        <p:spPr>
          <a:xfrm flipH="1">
            <a:off x="15180650" y="4382374"/>
            <a:ext cx="4284346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0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8">
            <a:extLst>
              <a:ext uri="{FF2B5EF4-FFF2-40B4-BE49-F238E27FC236}">
                <a16:creationId xmlns:a16="http://schemas.microsoft.com/office/drawing/2014/main" id="{FA40C99E-801F-49EA-B57A-637267236CC1}"/>
              </a:ext>
            </a:extLst>
          </p:cNvPr>
          <p:cNvCxnSpPr>
            <a:cxnSpLocks/>
          </p:cNvCxnSpPr>
          <p:nvPr userDrawn="1"/>
        </p:nvCxnSpPr>
        <p:spPr>
          <a:xfrm flipH="1">
            <a:off x="9096374" y="7453359"/>
            <a:ext cx="10227946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0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15">
            <a:extLst>
              <a:ext uri="{FF2B5EF4-FFF2-40B4-BE49-F238E27FC236}">
                <a16:creationId xmlns:a16="http://schemas.microsoft.com/office/drawing/2014/main" id="{8CAFA7A8-AE5D-4C51-A323-CBDEA8415CE1}"/>
              </a:ext>
            </a:extLst>
          </p:cNvPr>
          <p:cNvSpPr/>
          <p:nvPr userDrawn="1"/>
        </p:nvSpPr>
        <p:spPr>
          <a:xfrm flipH="1">
            <a:off x="19464997" y="3955654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cxnSp>
        <p:nvCxnSpPr>
          <p:cNvPr id="9" name="Straight Connector 20">
            <a:extLst>
              <a:ext uri="{FF2B5EF4-FFF2-40B4-BE49-F238E27FC236}">
                <a16:creationId xmlns:a16="http://schemas.microsoft.com/office/drawing/2014/main" id="{C8EE1D97-B4E5-4D3E-A687-ABEB8AE69FCF}"/>
              </a:ext>
            </a:extLst>
          </p:cNvPr>
          <p:cNvCxnSpPr>
            <a:cxnSpLocks/>
          </p:cNvCxnSpPr>
          <p:nvPr userDrawn="1"/>
        </p:nvCxnSpPr>
        <p:spPr>
          <a:xfrm flipH="1">
            <a:off x="12407901" y="10432036"/>
            <a:ext cx="105853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3"/>
                </a:gs>
                <a:gs pos="89000">
                  <a:schemeClr val="accent2"/>
                </a:gs>
              </a:gsLst>
              <a:lin ang="1080000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11">
            <a:extLst>
              <a:ext uri="{FF2B5EF4-FFF2-40B4-BE49-F238E27FC236}">
                <a16:creationId xmlns:a16="http://schemas.microsoft.com/office/drawing/2014/main" id="{4ECB5B3F-343E-4F76-8D73-950B173789A0}"/>
              </a:ext>
            </a:extLst>
          </p:cNvPr>
          <p:cNvCxnSpPr>
            <a:cxnSpLocks/>
          </p:cNvCxnSpPr>
          <p:nvPr userDrawn="1"/>
        </p:nvCxnSpPr>
        <p:spPr>
          <a:xfrm flipH="1">
            <a:off x="20454425" y="10432036"/>
            <a:ext cx="2632560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bevel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Oval 17">
            <a:extLst>
              <a:ext uri="{FF2B5EF4-FFF2-40B4-BE49-F238E27FC236}">
                <a16:creationId xmlns:a16="http://schemas.microsoft.com/office/drawing/2014/main" id="{515A1761-7DAC-4665-8C5C-2FB410E8EC7B}"/>
              </a:ext>
            </a:extLst>
          </p:cNvPr>
          <p:cNvSpPr/>
          <p:nvPr userDrawn="1"/>
        </p:nvSpPr>
        <p:spPr>
          <a:xfrm flipH="1">
            <a:off x="19324320" y="7026639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2" name="Текст 46">
            <a:extLst>
              <a:ext uri="{FF2B5EF4-FFF2-40B4-BE49-F238E27FC236}">
                <a16:creationId xmlns:a16="http://schemas.microsoft.com/office/drawing/2014/main" id="{DBE4D8D5-6FCF-4757-9155-887DBF5643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54940" y="3839952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3" name="Текст 48">
            <a:extLst>
              <a:ext uri="{FF2B5EF4-FFF2-40B4-BE49-F238E27FC236}">
                <a16:creationId xmlns:a16="http://schemas.microsoft.com/office/drawing/2014/main" id="{F7E6F19A-EC91-4622-881F-D0DECB28C7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54940" y="4616264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14" name="Текст 46">
            <a:extLst>
              <a:ext uri="{FF2B5EF4-FFF2-40B4-BE49-F238E27FC236}">
                <a16:creationId xmlns:a16="http://schemas.microsoft.com/office/drawing/2014/main" id="{D352E098-9C76-470A-9A17-FAECBFF7EC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9914" y="6889566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5" name="Текст 48">
            <a:extLst>
              <a:ext uri="{FF2B5EF4-FFF2-40B4-BE49-F238E27FC236}">
                <a16:creationId xmlns:a16="http://schemas.microsoft.com/office/drawing/2014/main" id="{45D50629-185D-4082-8040-1CB99BDA87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9914" y="7665878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16" name="Текст 46">
            <a:extLst>
              <a:ext uri="{FF2B5EF4-FFF2-40B4-BE49-F238E27FC236}">
                <a16:creationId xmlns:a16="http://schemas.microsoft.com/office/drawing/2014/main" id="{80DDB56F-8480-4BAD-BDC3-E7E163232B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81441" y="9935407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7" name="Текст 48">
            <a:extLst>
              <a:ext uri="{FF2B5EF4-FFF2-40B4-BE49-F238E27FC236}">
                <a16:creationId xmlns:a16="http://schemas.microsoft.com/office/drawing/2014/main" id="{4F2201D0-A002-4EF8-8A3D-C979D6D442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81441" y="10711719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FF6B8ECD-E01D-485C-BCCE-19F611E09F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208843" y="7184660"/>
            <a:ext cx="2175157" cy="1300162"/>
          </a:xfr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Иконка/</a:t>
            </a:r>
          </a:p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3BAEEA26-216F-4C15-B871-EC2E176FBB5D}"/>
              </a:ext>
            </a:extLst>
          </p:cNvPr>
          <p:cNvSpPr/>
          <p:nvPr userDrawn="1"/>
        </p:nvSpPr>
        <p:spPr>
          <a:xfrm flipH="1">
            <a:off x="22993201" y="9942572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7FCBABE-129F-9A02-FCCC-6DE1E370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6434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круг + 3 буллита лев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: фигура 7">
            <a:extLst>
              <a:ext uri="{FF2B5EF4-FFF2-40B4-BE49-F238E27FC236}">
                <a16:creationId xmlns:a16="http://schemas.microsoft.com/office/drawing/2014/main" id="{34878097-E713-4461-BABB-27279A54E043}"/>
              </a:ext>
            </a:extLst>
          </p:cNvPr>
          <p:cNvSpPr/>
          <p:nvPr userDrawn="1"/>
        </p:nvSpPr>
        <p:spPr>
          <a:xfrm rot="10800000" flipH="1">
            <a:off x="-4045324" y="2392966"/>
            <a:ext cx="11446260" cy="11446256"/>
          </a:xfrm>
          <a:custGeom>
            <a:avLst/>
            <a:gdLst>
              <a:gd name="connsiteX0" fmla="*/ 5723130 w 11446260"/>
              <a:gd name="connsiteY0" fmla="*/ 8250139 h 11446256"/>
              <a:gd name="connsiteX1" fmla="*/ 3174022 w 11446260"/>
              <a:gd name="connsiteY1" fmla="*/ 5723128 h 11446256"/>
              <a:gd name="connsiteX2" fmla="*/ 5723130 w 11446260"/>
              <a:gd name="connsiteY2" fmla="*/ 3196116 h 11446256"/>
              <a:gd name="connsiteX3" fmla="*/ 8272238 w 11446260"/>
              <a:gd name="connsiteY3" fmla="*/ 5723128 h 11446256"/>
              <a:gd name="connsiteX4" fmla="*/ 5723130 w 11446260"/>
              <a:gd name="connsiteY4" fmla="*/ 8250139 h 11446256"/>
              <a:gd name="connsiteX5" fmla="*/ 5723130 w 11446260"/>
              <a:gd name="connsiteY5" fmla="*/ 8462848 h 11446256"/>
              <a:gd name="connsiteX6" fmla="*/ 8462850 w 11446260"/>
              <a:gd name="connsiteY6" fmla="*/ 5723130 h 11446256"/>
              <a:gd name="connsiteX7" fmla="*/ 8462850 w 11446260"/>
              <a:gd name="connsiteY7" fmla="*/ 5723129 h 11446256"/>
              <a:gd name="connsiteX8" fmla="*/ 8462850 w 11446260"/>
              <a:gd name="connsiteY8" fmla="*/ 5723128 h 11446256"/>
              <a:gd name="connsiteX9" fmla="*/ 5723130 w 11446260"/>
              <a:gd name="connsiteY9" fmla="*/ 2983410 h 11446256"/>
              <a:gd name="connsiteX10" fmla="*/ 2983410 w 11446260"/>
              <a:gd name="connsiteY10" fmla="*/ 5723128 h 11446256"/>
              <a:gd name="connsiteX11" fmla="*/ 2983410 w 11446260"/>
              <a:gd name="connsiteY11" fmla="*/ 5723129 h 11446256"/>
              <a:gd name="connsiteX12" fmla="*/ 2983410 w 11446260"/>
              <a:gd name="connsiteY12" fmla="*/ 5723130 h 11446256"/>
              <a:gd name="connsiteX13" fmla="*/ 5723130 w 11446260"/>
              <a:gd name="connsiteY13" fmla="*/ 8462848 h 11446256"/>
              <a:gd name="connsiteX14" fmla="*/ 5723132 w 11446260"/>
              <a:gd name="connsiteY14" fmla="*/ 10447530 h 11446256"/>
              <a:gd name="connsiteX15" fmla="*/ 5723130 w 11446260"/>
              <a:gd name="connsiteY15" fmla="*/ 10447530 h 11446256"/>
              <a:gd name="connsiteX16" fmla="*/ 5723128 w 11446260"/>
              <a:gd name="connsiteY16" fmla="*/ 10447530 h 11446256"/>
              <a:gd name="connsiteX17" fmla="*/ 998726 w 11446260"/>
              <a:gd name="connsiteY17" fmla="*/ 5723128 h 11446256"/>
              <a:gd name="connsiteX18" fmla="*/ 5723128 w 11446260"/>
              <a:gd name="connsiteY18" fmla="*/ 998726 h 11446256"/>
              <a:gd name="connsiteX19" fmla="*/ 5723130 w 11446260"/>
              <a:gd name="connsiteY19" fmla="*/ 998726 h 11446256"/>
              <a:gd name="connsiteX20" fmla="*/ 5723132 w 11446260"/>
              <a:gd name="connsiteY20" fmla="*/ 998726 h 11446256"/>
              <a:gd name="connsiteX21" fmla="*/ 10447534 w 11446260"/>
              <a:gd name="connsiteY21" fmla="*/ 5723128 h 11446256"/>
              <a:gd name="connsiteX22" fmla="*/ 5723132 w 11446260"/>
              <a:gd name="connsiteY22" fmla="*/ 10447530 h 11446256"/>
              <a:gd name="connsiteX23" fmla="*/ 5723132 w 11446260"/>
              <a:gd name="connsiteY23" fmla="*/ 11446256 h 11446256"/>
              <a:gd name="connsiteX24" fmla="*/ 5723132 w 11446260"/>
              <a:gd name="connsiteY24" fmla="*/ 11356348 h 11446256"/>
              <a:gd name="connsiteX25" fmla="*/ 6292036 w 11446260"/>
              <a:gd name="connsiteY25" fmla="*/ 11327620 h 11446256"/>
              <a:gd name="connsiteX26" fmla="*/ 11349612 w 11446260"/>
              <a:gd name="connsiteY26" fmla="*/ 5723130 h 11446256"/>
              <a:gd name="connsiteX27" fmla="*/ 6292036 w 11446260"/>
              <a:gd name="connsiteY27" fmla="*/ 118640 h 11446256"/>
              <a:gd name="connsiteX28" fmla="*/ 5723130 w 11446260"/>
              <a:gd name="connsiteY28" fmla="*/ 89912 h 11446256"/>
              <a:gd name="connsiteX29" fmla="*/ 5154224 w 11446260"/>
              <a:gd name="connsiteY29" fmla="*/ 118640 h 11446256"/>
              <a:gd name="connsiteX30" fmla="*/ 96648 w 11446260"/>
              <a:gd name="connsiteY30" fmla="*/ 5723130 h 11446256"/>
              <a:gd name="connsiteX31" fmla="*/ 5154224 w 11446260"/>
              <a:gd name="connsiteY31" fmla="*/ 11327620 h 11446256"/>
              <a:gd name="connsiteX32" fmla="*/ 5723128 w 11446260"/>
              <a:gd name="connsiteY32" fmla="*/ 11356348 h 11446256"/>
              <a:gd name="connsiteX33" fmla="*/ 5723128 w 11446260"/>
              <a:gd name="connsiteY33" fmla="*/ 11446256 h 11446256"/>
              <a:gd name="connsiteX34" fmla="*/ 0 w 11446260"/>
              <a:gd name="connsiteY34" fmla="*/ 5723128 h 11446256"/>
              <a:gd name="connsiteX35" fmla="*/ 5723128 w 11446260"/>
              <a:gd name="connsiteY35" fmla="*/ 0 h 11446256"/>
              <a:gd name="connsiteX36" fmla="*/ 5723130 w 11446260"/>
              <a:gd name="connsiteY36" fmla="*/ 0 h 11446256"/>
              <a:gd name="connsiteX37" fmla="*/ 5723132 w 11446260"/>
              <a:gd name="connsiteY37" fmla="*/ 0 h 11446256"/>
              <a:gd name="connsiteX38" fmla="*/ 11446260 w 11446260"/>
              <a:gd name="connsiteY38" fmla="*/ 5723128 h 11446256"/>
              <a:gd name="connsiteX39" fmla="*/ 5723132 w 11446260"/>
              <a:gd name="connsiteY39" fmla="*/ 11446256 h 11446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446260" h="11446256">
                <a:moveTo>
                  <a:pt x="5723130" y="8250139"/>
                </a:moveTo>
                <a:cubicBezTo>
                  <a:pt x="4315296" y="8250139"/>
                  <a:pt x="3174022" y="7118757"/>
                  <a:pt x="3174022" y="5723128"/>
                </a:cubicBezTo>
                <a:cubicBezTo>
                  <a:pt x="3174022" y="4327498"/>
                  <a:pt x="4315296" y="3196116"/>
                  <a:pt x="5723130" y="3196116"/>
                </a:cubicBezTo>
                <a:cubicBezTo>
                  <a:pt x="7130964" y="3196116"/>
                  <a:pt x="8272238" y="4327498"/>
                  <a:pt x="8272238" y="5723128"/>
                </a:cubicBezTo>
                <a:cubicBezTo>
                  <a:pt x="8272238" y="7118757"/>
                  <a:pt x="7130964" y="8250139"/>
                  <a:pt x="5723130" y="8250139"/>
                </a:cubicBezTo>
                <a:close/>
                <a:moveTo>
                  <a:pt x="5723130" y="8462848"/>
                </a:moveTo>
                <a:cubicBezTo>
                  <a:pt x="7236236" y="8462848"/>
                  <a:pt x="8462850" y="7236234"/>
                  <a:pt x="8462850" y="5723130"/>
                </a:cubicBezTo>
                <a:lnTo>
                  <a:pt x="8462850" y="5723129"/>
                </a:lnTo>
                <a:lnTo>
                  <a:pt x="8462850" y="5723128"/>
                </a:lnTo>
                <a:cubicBezTo>
                  <a:pt x="8462850" y="4210024"/>
                  <a:pt x="7236236" y="2983410"/>
                  <a:pt x="5723130" y="2983410"/>
                </a:cubicBezTo>
                <a:cubicBezTo>
                  <a:pt x="4210024" y="2983410"/>
                  <a:pt x="2983410" y="4210024"/>
                  <a:pt x="2983410" y="5723128"/>
                </a:cubicBezTo>
                <a:lnTo>
                  <a:pt x="2983410" y="5723129"/>
                </a:lnTo>
                <a:lnTo>
                  <a:pt x="2983410" y="5723130"/>
                </a:lnTo>
                <a:cubicBezTo>
                  <a:pt x="2983410" y="7236234"/>
                  <a:pt x="4210024" y="8462848"/>
                  <a:pt x="5723130" y="8462848"/>
                </a:cubicBezTo>
                <a:close/>
                <a:moveTo>
                  <a:pt x="5723132" y="10447530"/>
                </a:moveTo>
                <a:lnTo>
                  <a:pt x="5723130" y="10447530"/>
                </a:lnTo>
                <a:lnTo>
                  <a:pt x="5723128" y="10447530"/>
                </a:lnTo>
                <a:cubicBezTo>
                  <a:pt x="3113912" y="10447530"/>
                  <a:pt x="998726" y="8332344"/>
                  <a:pt x="998726" y="5723128"/>
                </a:cubicBezTo>
                <a:cubicBezTo>
                  <a:pt x="998726" y="3113912"/>
                  <a:pt x="3113912" y="998726"/>
                  <a:pt x="5723128" y="998726"/>
                </a:cubicBezTo>
                <a:lnTo>
                  <a:pt x="5723130" y="998726"/>
                </a:lnTo>
                <a:lnTo>
                  <a:pt x="5723132" y="998726"/>
                </a:lnTo>
                <a:cubicBezTo>
                  <a:pt x="8332348" y="998726"/>
                  <a:pt x="10447534" y="3113912"/>
                  <a:pt x="10447534" y="5723128"/>
                </a:cubicBezTo>
                <a:cubicBezTo>
                  <a:pt x="10447534" y="8332344"/>
                  <a:pt x="8332348" y="10447530"/>
                  <a:pt x="5723132" y="10447530"/>
                </a:cubicBezTo>
                <a:close/>
                <a:moveTo>
                  <a:pt x="5723132" y="11446256"/>
                </a:moveTo>
                <a:lnTo>
                  <a:pt x="5723132" y="11356348"/>
                </a:lnTo>
                <a:lnTo>
                  <a:pt x="6292036" y="11327620"/>
                </a:lnTo>
                <a:cubicBezTo>
                  <a:pt x="9132802" y="11039125"/>
                  <a:pt x="11349612" y="8640009"/>
                  <a:pt x="11349612" y="5723130"/>
                </a:cubicBezTo>
                <a:cubicBezTo>
                  <a:pt x="11349612" y="2806251"/>
                  <a:pt x="9132802" y="407135"/>
                  <a:pt x="6292036" y="118640"/>
                </a:cubicBezTo>
                <a:lnTo>
                  <a:pt x="5723130" y="89912"/>
                </a:lnTo>
                <a:lnTo>
                  <a:pt x="5154224" y="118640"/>
                </a:lnTo>
                <a:cubicBezTo>
                  <a:pt x="2313458" y="407135"/>
                  <a:pt x="96648" y="2806251"/>
                  <a:pt x="96648" y="5723130"/>
                </a:cubicBezTo>
                <a:cubicBezTo>
                  <a:pt x="96648" y="8640009"/>
                  <a:pt x="2313458" y="11039125"/>
                  <a:pt x="5154224" y="11327620"/>
                </a:cubicBezTo>
                <a:lnTo>
                  <a:pt x="5723128" y="11356348"/>
                </a:lnTo>
                <a:lnTo>
                  <a:pt x="5723128" y="11446256"/>
                </a:lnTo>
                <a:cubicBezTo>
                  <a:pt x="2562332" y="11446256"/>
                  <a:pt x="0" y="8883924"/>
                  <a:pt x="0" y="5723128"/>
                </a:cubicBezTo>
                <a:cubicBezTo>
                  <a:pt x="0" y="2562332"/>
                  <a:pt x="2562332" y="0"/>
                  <a:pt x="5723128" y="0"/>
                </a:cubicBezTo>
                <a:lnTo>
                  <a:pt x="5723130" y="0"/>
                </a:lnTo>
                <a:lnTo>
                  <a:pt x="5723132" y="0"/>
                </a:lnTo>
                <a:cubicBezTo>
                  <a:pt x="8883928" y="0"/>
                  <a:pt x="11446260" y="2562332"/>
                  <a:pt x="11446260" y="5723128"/>
                </a:cubicBezTo>
                <a:cubicBezTo>
                  <a:pt x="11446260" y="8883924"/>
                  <a:pt x="8883928" y="11446256"/>
                  <a:pt x="5723132" y="1144625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381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6000" dirty="0"/>
          </a:p>
        </p:txBody>
      </p:sp>
      <p:sp>
        <p:nvSpPr>
          <p:cNvPr id="6" name="Прямоугольник 21">
            <a:extLst>
              <a:ext uri="{FF2B5EF4-FFF2-40B4-BE49-F238E27FC236}">
                <a16:creationId xmlns:a16="http://schemas.microsoft.com/office/drawing/2014/main" id="{1301F2ED-6FF4-4395-A156-9AB678DF94EF}"/>
              </a:ext>
            </a:extLst>
          </p:cNvPr>
          <p:cNvSpPr/>
          <p:nvPr userDrawn="1"/>
        </p:nvSpPr>
        <p:spPr>
          <a:xfrm>
            <a:off x="0" y="12416400"/>
            <a:ext cx="24384000" cy="129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7" name="Straight Connector 16">
            <a:extLst>
              <a:ext uri="{FF2B5EF4-FFF2-40B4-BE49-F238E27FC236}">
                <a16:creationId xmlns:a16="http://schemas.microsoft.com/office/drawing/2014/main" id="{55F9729B-295D-471B-AA3F-5A8086D7E360}"/>
              </a:ext>
            </a:extLst>
          </p:cNvPr>
          <p:cNvCxnSpPr>
            <a:cxnSpLocks/>
          </p:cNvCxnSpPr>
          <p:nvPr userDrawn="1"/>
        </p:nvCxnSpPr>
        <p:spPr>
          <a:xfrm>
            <a:off x="6358854" y="4382374"/>
            <a:ext cx="4284346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8">
            <a:extLst>
              <a:ext uri="{FF2B5EF4-FFF2-40B4-BE49-F238E27FC236}">
                <a16:creationId xmlns:a16="http://schemas.microsoft.com/office/drawing/2014/main" id="{C93DCDB3-54D4-44CC-B0D4-EEB72BC35498}"/>
              </a:ext>
            </a:extLst>
          </p:cNvPr>
          <p:cNvCxnSpPr>
            <a:cxnSpLocks/>
          </p:cNvCxnSpPr>
          <p:nvPr userDrawn="1"/>
        </p:nvCxnSpPr>
        <p:spPr>
          <a:xfrm>
            <a:off x="6644574" y="7453359"/>
            <a:ext cx="10227946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0">
            <a:extLst>
              <a:ext uri="{FF2B5EF4-FFF2-40B4-BE49-F238E27FC236}">
                <a16:creationId xmlns:a16="http://schemas.microsoft.com/office/drawing/2014/main" id="{CDDA9B47-E65F-4338-BA70-3F31C8ED770A}"/>
              </a:ext>
            </a:extLst>
          </p:cNvPr>
          <p:cNvCxnSpPr>
            <a:cxnSpLocks/>
          </p:cNvCxnSpPr>
          <p:nvPr userDrawn="1"/>
        </p:nvCxnSpPr>
        <p:spPr>
          <a:xfrm>
            <a:off x="2951375" y="10432036"/>
            <a:ext cx="10585300" cy="0"/>
          </a:xfrm>
          <a:prstGeom prst="line">
            <a:avLst/>
          </a:prstGeom>
          <a:ln w="38100">
            <a:gradFill flip="none" rotWithShape="1">
              <a:gsLst>
                <a:gs pos="1300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10">
            <a:extLst>
              <a:ext uri="{FF2B5EF4-FFF2-40B4-BE49-F238E27FC236}">
                <a16:creationId xmlns:a16="http://schemas.microsoft.com/office/drawing/2014/main" id="{605DDC6C-0666-44C7-B45A-332968740714}"/>
              </a:ext>
            </a:extLst>
          </p:cNvPr>
          <p:cNvCxnSpPr>
            <a:cxnSpLocks/>
          </p:cNvCxnSpPr>
          <p:nvPr userDrawn="1"/>
        </p:nvCxnSpPr>
        <p:spPr>
          <a:xfrm>
            <a:off x="3181148" y="10432036"/>
            <a:ext cx="2632560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Oval 21">
            <a:extLst>
              <a:ext uri="{FF2B5EF4-FFF2-40B4-BE49-F238E27FC236}">
                <a16:creationId xmlns:a16="http://schemas.microsoft.com/office/drawing/2014/main" id="{56E4F8A3-D880-465B-A47E-DF7CE23649C8}"/>
              </a:ext>
            </a:extLst>
          </p:cNvPr>
          <p:cNvSpPr/>
          <p:nvPr userDrawn="1"/>
        </p:nvSpPr>
        <p:spPr>
          <a:xfrm>
            <a:off x="2848207" y="9942572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2" name="Oval 15">
            <a:extLst>
              <a:ext uri="{FF2B5EF4-FFF2-40B4-BE49-F238E27FC236}">
                <a16:creationId xmlns:a16="http://schemas.microsoft.com/office/drawing/2014/main" id="{20145FFC-A654-42D7-9793-1750841DC388}"/>
              </a:ext>
            </a:extLst>
          </p:cNvPr>
          <p:cNvSpPr/>
          <p:nvPr userDrawn="1"/>
        </p:nvSpPr>
        <p:spPr>
          <a:xfrm>
            <a:off x="5505413" y="3955654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3" name="Oval 17">
            <a:extLst>
              <a:ext uri="{FF2B5EF4-FFF2-40B4-BE49-F238E27FC236}">
                <a16:creationId xmlns:a16="http://schemas.microsoft.com/office/drawing/2014/main" id="{38D17370-14E8-4DEC-B3D0-880258219E27}"/>
              </a:ext>
            </a:extLst>
          </p:cNvPr>
          <p:cNvSpPr/>
          <p:nvPr userDrawn="1"/>
        </p:nvSpPr>
        <p:spPr>
          <a:xfrm>
            <a:off x="5931810" y="7026639"/>
            <a:ext cx="853440" cy="85344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4" name="Текст 46">
            <a:extLst>
              <a:ext uri="{FF2B5EF4-FFF2-40B4-BE49-F238E27FC236}">
                <a16:creationId xmlns:a16="http://schemas.microsoft.com/office/drawing/2014/main" id="{7E09DAEE-BDC2-432F-8DE8-9DF6CBA9D2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098216" y="3839952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5" name="Текст 48">
            <a:extLst>
              <a:ext uri="{FF2B5EF4-FFF2-40B4-BE49-F238E27FC236}">
                <a16:creationId xmlns:a16="http://schemas.microsoft.com/office/drawing/2014/main" id="{BBB1D554-6E42-4804-B4CC-FE10DFFE05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098216" y="4616264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16" name="Текст 46">
            <a:extLst>
              <a:ext uri="{FF2B5EF4-FFF2-40B4-BE49-F238E27FC236}">
                <a16:creationId xmlns:a16="http://schemas.microsoft.com/office/drawing/2014/main" id="{C84503D2-92ED-493C-B8E2-E245171EA1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591762" y="6889566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7" name="Текст 48">
            <a:extLst>
              <a:ext uri="{FF2B5EF4-FFF2-40B4-BE49-F238E27FC236}">
                <a16:creationId xmlns:a16="http://schemas.microsoft.com/office/drawing/2014/main" id="{FD424885-B76A-4CF1-9789-3FDDBD7A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591762" y="7665878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18" name="Текст 46">
            <a:extLst>
              <a:ext uri="{FF2B5EF4-FFF2-40B4-BE49-F238E27FC236}">
                <a16:creationId xmlns:a16="http://schemas.microsoft.com/office/drawing/2014/main" id="{B0C3CAB9-12AC-4B86-A10B-4F0954D30D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65030" y="9935407"/>
            <a:ext cx="6192000" cy="655782"/>
          </a:xfrm>
        </p:spPr>
        <p:txBody>
          <a:bodyPr lIns="50400" tIns="50400" rIns="50400" bIns="50400">
            <a:spAutoFit/>
          </a:bodyPr>
          <a:lstStyle>
            <a:lvl1pPr>
              <a:spcBef>
                <a:spcPts val="0"/>
              </a:spcBef>
              <a:defRPr kumimoji="0" lang="en-US" sz="4000" b="1" kern="1200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 defTabSz="685800" rtl="0" fontAlgn="auto">
              <a:buSzTx/>
              <a:buFont typeface="Arial" panose="020B0604020202020204" pitchFamily="34" charset="0"/>
            </a:pPr>
            <a:r>
              <a:rPr lang="en-US" dirty="0"/>
              <a:t>Subtitle</a:t>
            </a:r>
          </a:p>
        </p:txBody>
      </p:sp>
      <p:sp>
        <p:nvSpPr>
          <p:cNvPr id="19" name="Текст 48">
            <a:extLst>
              <a:ext uri="{FF2B5EF4-FFF2-40B4-BE49-F238E27FC236}">
                <a16:creationId xmlns:a16="http://schemas.microsoft.com/office/drawing/2014/main" id="{89EAEE95-09E3-4780-9345-BEE8435EA4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65030" y="10711719"/>
            <a:ext cx="6192000" cy="1597578"/>
          </a:xfrm>
        </p:spPr>
        <p:txBody>
          <a:bodyPr vert="horz" lIns="50400" tIns="50400" rIns="50400" bIns="50400" rtlCol="0">
            <a:spAutoFit/>
          </a:bodyPr>
          <a:lstStyle>
            <a:lvl1pPr>
              <a:spcBef>
                <a:spcPts val="0"/>
              </a:spcBef>
              <a:defRPr kumimoji="0" lang="en-US" sz="3600" kern="1200" normalizeH="0" dirty="0" smtClean="0">
                <a:ln>
                  <a:noFill/>
                </a:ln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defTabSz="685800" rtl="0" fontAlgn="auto">
              <a:lnSpc>
                <a:spcPct val="90000"/>
              </a:lnSpc>
              <a:buSzTx/>
              <a:buFont typeface="Arial" panose="020B0604020202020204" pitchFamily="34" charset="0"/>
            </a:pP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id semper </a:t>
            </a:r>
            <a:r>
              <a:rPr lang="en-US" dirty="0" err="1"/>
              <a:t>imperdiet</a:t>
            </a:r>
            <a:r>
              <a:rPr lang="en-US" dirty="0"/>
              <a:t>. </a:t>
            </a:r>
          </a:p>
        </p:txBody>
      </p:sp>
      <p:sp>
        <p:nvSpPr>
          <p:cNvPr id="20" name="Текст 2">
            <a:extLst>
              <a:ext uri="{FF2B5EF4-FFF2-40B4-BE49-F238E27FC236}">
                <a16:creationId xmlns:a16="http://schemas.microsoft.com/office/drawing/2014/main" id="{403A5BC8-63D7-4DF6-AD02-AD552F8D38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4387" y="7076696"/>
            <a:ext cx="2175157" cy="2078796"/>
          </a:xfr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Иконка/</a:t>
            </a:r>
          </a:p>
          <a:p>
            <a:pPr lvl="0"/>
            <a:r>
              <a:rPr lang="ru-RU" dirty="0"/>
              <a:t>текст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8A61019-385A-73E2-A88F-FFC2CD65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87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15" name="Group 594">
            <a:extLst>
              <a:ext uri="{FF2B5EF4-FFF2-40B4-BE49-F238E27FC236}">
                <a16:creationId xmlns:a16="http://schemas.microsoft.com/office/drawing/2014/main" id="{DD3513A6-CC2C-EF7F-FB7C-5043DD703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4175736" y="1277938"/>
            <a:ext cx="8954602" cy="6474787"/>
            <a:chOff x="2276" y="2059"/>
            <a:chExt cx="1773" cy="1282"/>
          </a:xfrm>
          <a:solidFill>
            <a:schemeClr val="accent4"/>
          </a:solidFill>
        </p:grpSpPr>
        <p:sp>
          <p:nvSpPr>
            <p:cNvPr id="16" name="Freeform 595">
              <a:extLst>
                <a:ext uri="{FF2B5EF4-FFF2-40B4-BE49-F238E27FC236}">
                  <a16:creationId xmlns:a16="http://schemas.microsoft.com/office/drawing/2014/main" id="{245515BD-B2FC-9AF6-182D-BF23B7A835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76" y="2059"/>
              <a:ext cx="1773" cy="1282"/>
            </a:xfrm>
            <a:custGeom>
              <a:avLst/>
              <a:gdLst>
                <a:gd name="T0" fmla="*/ 1637 w 3272"/>
                <a:gd name="T1" fmla="*/ 2344 h 2344"/>
                <a:gd name="T2" fmla="*/ 1180 w 3272"/>
                <a:gd name="T3" fmla="*/ 2090 h 2344"/>
                <a:gd name="T4" fmla="*/ 818 w 3272"/>
                <a:gd name="T5" fmla="*/ 1840 h 2344"/>
                <a:gd name="T6" fmla="*/ 17 w 3272"/>
                <a:gd name="T7" fmla="*/ 1652 h 2344"/>
                <a:gd name="T8" fmla="*/ 0 w 3272"/>
                <a:gd name="T9" fmla="*/ 1649 h 2344"/>
                <a:gd name="T10" fmla="*/ 690 w 3272"/>
                <a:gd name="T11" fmla="*/ 0 h 2344"/>
                <a:gd name="T12" fmla="*/ 693 w 3272"/>
                <a:gd name="T13" fmla="*/ 2 h 2344"/>
                <a:gd name="T14" fmla="*/ 1131 w 3272"/>
                <a:gd name="T15" fmla="*/ 178 h 2344"/>
                <a:gd name="T16" fmla="*/ 1241 w 3272"/>
                <a:gd name="T17" fmla="*/ 260 h 2344"/>
                <a:gd name="T18" fmla="*/ 1574 w 3272"/>
                <a:gd name="T19" fmla="*/ 661 h 2344"/>
                <a:gd name="T20" fmla="*/ 1637 w 3272"/>
                <a:gd name="T21" fmla="*/ 688 h 2344"/>
                <a:gd name="T22" fmla="*/ 1699 w 3272"/>
                <a:gd name="T23" fmla="*/ 661 h 2344"/>
                <a:gd name="T24" fmla="*/ 2033 w 3272"/>
                <a:gd name="T25" fmla="*/ 260 h 2344"/>
                <a:gd name="T26" fmla="*/ 2143 w 3272"/>
                <a:gd name="T27" fmla="*/ 178 h 2344"/>
                <a:gd name="T28" fmla="*/ 2580 w 3272"/>
                <a:gd name="T29" fmla="*/ 2 h 2344"/>
                <a:gd name="T30" fmla="*/ 2584 w 3272"/>
                <a:gd name="T31" fmla="*/ 0 h 2344"/>
                <a:gd name="T32" fmla="*/ 2586 w 3272"/>
                <a:gd name="T33" fmla="*/ 4 h 2344"/>
                <a:gd name="T34" fmla="*/ 3272 w 3272"/>
                <a:gd name="T35" fmla="*/ 1649 h 2344"/>
                <a:gd name="T36" fmla="*/ 3268 w 3272"/>
                <a:gd name="T37" fmla="*/ 1649 h 2344"/>
                <a:gd name="T38" fmla="*/ 3149 w 3272"/>
                <a:gd name="T39" fmla="*/ 1671 h 2344"/>
                <a:gd name="T40" fmla="*/ 2334 w 3272"/>
                <a:gd name="T41" fmla="*/ 1895 h 2344"/>
                <a:gd name="T42" fmla="*/ 2069 w 3272"/>
                <a:gd name="T43" fmla="*/ 2101 h 2344"/>
                <a:gd name="T44" fmla="*/ 1637 w 3272"/>
                <a:gd name="T45" fmla="*/ 2344 h 2344"/>
                <a:gd name="T46" fmla="*/ 11 w 3272"/>
                <a:gd name="T47" fmla="*/ 1643 h 2344"/>
                <a:gd name="T48" fmla="*/ 19 w 3272"/>
                <a:gd name="T49" fmla="*/ 1643 h 2344"/>
                <a:gd name="T50" fmla="*/ 822 w 3272"/>
                <a:gd name="T51" fmla="*/ 1830 h 2344"/>
                <a:gd name="T52" fmla="*/ 1186 w 3272"/>
                <a:gd name="T53" fmla="*/ 2083 h 2344"/>
                <a:gd name="T54" fmla="*/ 1637 w 3272"/>
                <a:gd name="T55" fmla="*/ 2335 h 2344"/>
                <a:gd name="T56" fmla="*/ 2063 w 3272"/>
                <a:gd name="T57" fmla="*/ 2094 h 2344"/>
                <a:gd name="T58" fmla="*/ 2330 w 3272"/>
                <a:gd name="T59" fmla="*/ 1887 h 2344"/>
                <a:gd name="T60" fmla="*/ 3147 w 3272"/>
                <a:gd name="T61" fmla="*/ 1664 h 2344"/>
                <a:gd name="T62" fmla="*/ 3263 w 3272"/>
                <a:gd name="T63" fmla="*/ 1641 h 2344"/>
                <a:gd name="T64" fmla="*/ 2580 w 3272"/>
                <a:gd name="T65" fmla="*/ 9 h 2344"/>
                <a:gd name="T66" fmla="*/ 2145 w 3272"/>
                <a:gd name="T67" fmla="*/ 186 h 2344"/>
                <a:gd name="T68" fmla="*/ 2039 w 3272"/>
                <a:gd name="T69" fmla="*/ 263 h 2344"/>
                <a:gd name="T70" fmla="*/ 1705 w 3272"/>
                <a:gd name="T71" fmla="*/ 665 h 2344"/>
                <a:gd name="T72" fmla="*/ 1637 w 3272"/>
                <a:gd name="T73" fmla="*/ 694 h 2344"/>
                <a:gd name="T74" fmla="*/ 1569 w 3272"/>
                <a:gd name="T75" fmla="*/ 665 h 2344"/>
                <a:gd name="T76" fmla="*/ 1235 w 3272"/>
                <a:gd name="T77" fmla="*/ 263 h 2344"/>
                <a:gd name="T78" fmla="*/ 1129 w 3272"/>
                <a:gd name="T79" fmla="*/ 186 h 2344"/>
                <a:gd name="T80" fmla="*/ 693 w 3272"/>
                <a:gd name="T81" fmla="*/ 9 h 2344"/>
                <a:gd name="T82" fmla="*/ 11 w 3272"/>
                <a:gd name="T83" fmla="*/ 1643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72" h="2344">
                  <a:moveTo>
                    <a:pt x="1637" y="2344"/>
                  </a:moveTo>
                  <a:cubicBezTo>
                    <a:pt x="1453" y="2344"/>
                    <a:pt x="1322" y="2221"/>
                    <a:pt x="1180" y="2090"/>
                  </a:cubicBezTo>
                  <a:cubicBezTo>
                    <a:pt x="1070" y="1988"/>
                    <a:pt x="959" y="1884"/>
                    <a:pt x="818" y="1840"/>
                  </a:cubicBezTo>
                  <a:cubicBezTo>
                    <a:pt x="563" y="1760"/>
                    <a:pt x="286" y="1705"/>
                    <a:pt x="17" y="1652"/>
                  </a:cubicBezTo>
                  <a:cubicBezTo>
                    <a:pt x="0" y="1649"/>
                    <a:pt x="0" y="1649"/>
                    <a:pt x="0" y="1649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3" y="2"/>
                    <a:pt x="693" y="2"/>
                    <a:pt x="693" y="2"/>
                  </a:cubicBezTo>
                  <a:cubicBezTo>
                    <a:pt x="834" y="70"/>
                    <a:pt x="981" y="129"/>
                    <a:pt x="1131" y="178"/>
                  </a:cubicBezTo>
                  <a:cubicBezTo>
                    <a:pt x="1177" y="193"/>
                    <a:pt x="1214" y="222"/>
                    <a:pt x="1241" y="260"/>
                  </a:cubicBezTo>
                  <a:cubicBezTo>
                    <a:pt x="1339" y="402"/>
                    <a:pt x="1453" y="538"/>
                    <a:pt x="1574" y="661"/>
                  </a:cubicBezTo>
                  <a:cubicBezTo>
                    <a:pt x="1591" y="678"/>
                    <a:pt x="1614" y="688"/>
                    <a:pt x="1637" y="688"/>
                  </a:cubicBezTo>
                  <a:cubicBezTo>
                    <a:pt x="1662" y="688"/>
                    <a:pt x="1682" y="678"/>
                    <a:pt x="1699" y="661"/>
                  </a:cubicBezTo>
                  <a:cubicBezTo>
                    <a:pt x="1821" y="538"/>
                    <a:pt x="1933" y="402"/>
                    <a:pt x="2033" y="260"/>
                  </a:cubicBezTo>
                  <a:cubicBezTo>
                    <a:pt x="2059" y="222"/>
                    <a:pt x="2097" y="195"/>
                    <a:pt x="2143" y="178"/>
                  </a:cubicBezTo>
                  <a:cubicBezTo>
                    <a:pt x="2292" y="129"/>
                    <a:pt x="2438" y="68"/>
                    <a:pt x="2580" y="2"/>
                  </a:cubicBezTo>
                  <a:cubicBezTo>
                    <a:pt x="2584" y="0"/>
                    <a:pt x="2584" y="0"/>
                    <a:pt x="2584" y="0"/>
                  </a:cubicBezTo>
                  <a:cubicBezTo>
                    <a:pt x="2586" y="4"/>
                    <a:pt x="2586" y="4"/>
                    <a:pt x="2586" y="4"/>
                  </a:cubicBezTo>
                  <a:cubicBezTo>
                    <a:pt x="3272" y="1649"/>
                    <a:pt x="3272" y="1649"/>
                    <a:pt x="3272" y="1649"/>
                  </a:cubicBezTo>
                  <a:cubicBezTo>
                    <a:pt x="3268" y="1649"/>
                    <a:pt x="3268" y="1649"/>
                    <a:pt x="3268" y="1649"/>
                  </a:cubicBezTo>
                  <a:cubicBezTo>
                    <a:pt x="3228" y="1656"/>
                    <a:pt x="3189" y="1664"/>
                    <a:pt x="3149" y="1671"/>
                  </a:cubicBezTo>
                  <a:cubicBezTo>
                    <a:pt x="2880" y="1722"/>
                    <a:pt x="2573" y="1781"/>
                    <a:pt x="2334" y="1895"/>
                  </a:cubicBezTo>
                  <a:cubicBezTo>
                    <a:pt x="2236" y="1942"/>
                    <a:pt x="2150" y="2022"/>
                    <a:pt x="2069" y="2101"/>
                  </a:cubicBezTo>
                  <a:cubicBezTo>
                    <a:pt x="1942" y="2221"/>
                    <a:pt x="1813" y="2344"/>
                    <a:pt x="1637" y="2344"/>
                  </a:cubicBezTo>
                  <a:close/>
                  <a:moveTo>
                    <a:pt x="11" y="1643"/>
                  </a:moveTo>
                  <a:cubicBezTo>
                    <a:pt x="19" y="1643"/>
                    <a:pt x="19" y="1643"/>
                    <a:pt x="19" y="1643"/>
                  </a:cubicBezTo>
                  <a:cubicBezTo>
                    <a:pt x="288" y="1696"/>
                    <a:pt x="566" y="1751"/>
                    <a:pt x="822" y="1830"/>
                  </a:cubicBezTo>
                  <a:cubicBezTo>
                    <a:pt x="964" y="1874"/>
                    <a:pt x="1076" y="1980"/>
                    <a:pt x="1186" y="2083"/>
                  </a:cubicBezTo>
                  <a:cubicBezTo>
                    <a:pt x="1324" y="2213"/>
                    <a:pt x="1457" y="2335"/>
                    <a:pt x="1637" y="2335"/>
                  </a:cubicBezTo>
                  <a:cubicBezTo>
                    <a:pt x="1811" y="2335"/>
                    <a:pt x="1933" y="2217"/>
                    <a:pt x="2063" y="2094"/>
                  </a:cubicBezTo>
                  <a:cubicBezTo>
                    <a:pt x="2147" y="2014"/>
                    <a:pt x="2232" y="1935"/>
                    <a:pt x="2330" y="1887"/>
                  </a:cubicBezTo>
                  <a:cubicBezTo>
                    <a:pt x="2571" y="1774"/>
                    <a:pt x="2878" y="1715"/>
                    <a:pt x="3147" y="1664"/>
                  </a:cubicBezTo>
                  <a:cubicBezTo>
                    <a:pt x="3187" y="1656"/>
                    <a:pt x="3225" y="1649"/>
                    <a:pt x="3263" y="1641"/>
                  </a:cubicBezTo>
                  <a:cubicBezTo>
                    <a:pt x="2580" y="9"/>
                    <a:pt x="2580" y="9"/>
                    <a:pt x="2580" y="9"/>
                  </a:cubicBezTo>
                  <a:cubicBezTo>
                    <a:pt x="2440" y="76"/>
                    <a:pt x="2292" y="136"/>
                    <a:pt x="2145" y="186"/>
                  </a:cubicBezTo>
                  <a:cubicBezTo>
                    <a:pt x="2101" y="201"/>
                    <a:pt x="2063" y="227"/>
                    <a:pt x="2039" y="263"/>
                  </a:cubicBezTo>
                  <a:cubicBezTo>
                    <a:pt x="1938" y="406"/>
                    <a:pt x="1826" y="542"/>
                    <a:pt x="1705" y="665"/>
                  </a:cubicBezTo>
                  <a:cubicBezTo>
                    <a:pt x="1686" y="684"/>
                    <a:pt x="1663" y="694"/>
                    <a:pt x="1637" y="694"/>
                  </a:cubicBezTo>
                  <a:cubicBezTo>
                    <a:pt x="1610" y="694"/>
                    <a:pt x="1588" y="684"/>
                    <a:pt x="1569" y="665"/>
                  </a:cubicBezTo>
                  <a:cubicBezTo>
                    <a:pt x="1447" y="540"/>
                    <a:pt x="1334" y="406"/>
                    <a:pt x="1235" y="263"/>
                  </a:cubicBezTo>
                  <a:cubicBezTo>
                    <a:pt x="1211" y="227"/>
                    <a:pt x="1173" y="201"/>
                    <a:pt x="1129" y="186"/>
                  </a:cubicBezTo>
                  <a:cubicBezTo>
                    <a:pt x="981" y="136"/>
                    <a:pt x="836" y="78"/>
                    <a:pt x="693" y="9"/>
                  </a:cubicBezTo>
                  <a:lnTo>
                    <a:pt x="11" y="16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596">
              <a:extLst>
                <a:ext uri="{FF2B5EF4-FFF2-40B4-BE49-F238E27FC236}">
                  <a16:creationId xmlns:a16="http://schemas.microsoft.com/office/drawing/2014/main" id="{038AC90D-C6D4-5642-85FB-988E5FAAC9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33" y="2823"/>
              <a:ext cx="1660" cy="386"/>
            </a:xfrm>
            <a:custGeom>
              <a:avLst/>
              <a:gdLst>
                <a:gd name="T0" fmla="*/ 1531 w 3062"/>
                <a:gd name="T1" fmla="*/ 706 h 706"/>
                <a:gd name="T2" fmla="*/ 1103 w 3062"/>
                <a:gd name="T3" fmla="*/ 452 h 706"/>
                <a:gd name="T4" fmla="*/ 764 w 3062"/>
                <a:gd name="T5" fmla="*/ 200 h 706"/>
                <a:gd name="T6" fmla="*/ 0 w 3062"/>
                <a:gd name="T7" fmla="*/ 11 h 706"/>
                <a:gd name="T8" fmla="*/ 2 w 3062"/>
                <a:gd name="T9" fmla="*/ 3 h 706"/>
                <a:gd name="T10" fmla="*/ 767 w 3062"/>
                <a:gd name="T11" fmla="*/ 193 h 706"/>
                <a:gd name="T12" fmla="*/ 1108 w 3062"/>
                <a:gd name="T13" fmla="*/ 445 h 706"/>
                <a:gd name="T14" fmla="*/ 1531 w 3062"/>
                <a:gd name="T15" fmla="*/ 697 h 706"/>
                <a:gd name="T16" fmla="*/ 1931 w 3062"/>
                <a:gd name="T17" fmla="*/ 456 h 706"/>
                <a:gd name="T18" fmla="*/ 2181 w 3062"/>
                <a:gd name="T19" fmla="*/ 248 h 706"/>
                <a:gd name="T20" fmla="*/ 2958 w 3062"/>
                <a:gd name="T21" fmla="*/ 20 h 706"/>
                <a:gd name="T22" fmla="*/ 3060 w 3062"/>
                <a:gd name="T23" fmla="*/ 0 h 706"/>
                <a:gd name="T24" fmla="*/ 3062 w 3062"/>
                <a:gd name="T25" fmla="*/ 7 h 706"/>
                <a:gd name="T26" fmla="*/ 2959 w 3062"/>
                <a:gd name="T27" fmla="*/ 28 h 706"/>
                <a:gd name="T28" fmla="*/ 2185 w 3062"/>
                <a:gd name="T29" fmla="*/ 253 h 706"/>
                <a:gd name="T30" fmla="*/ 1936 w 3062"/>
                <a:gd name="T31" fmla="*/ 460 h 706"/>
                <a:gd name="T32" fmla="*/ 1531 w 3062"/>
                <a:gd name="T33" fmla="*/ 706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62" h="706">
                  <a:moveTo>
                    <a:pt x="1531" y="706"/>
                  </a:moveTo>
                  <a:cubicBezTo>
                    <a:pt x="1357" y="706"/>
                    <a:pt x="1233" y="583"/>
                    <a:pt x="1103" y="452"/>
                  </a:cubicBezTo>
                  <a:cubicBezTo>
                    <a:pt x="1000" y="350"/>
                    <a:pt x="896" y="246"/>
                    <a:pt x="764" y="200"/>
                  </a:cubicBezTo>
                  <a:cubicBezTo>
                    <a:pt x="521" y="119"/>
                    <a:pt x="245" y="62"/>
                    <a:pt x="0" y="1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46" y="54"/>
                    <a:pt x="525" y="113"/>
                    <a:pt x="767" y="193"/>
                  </a:cubicBezTo>
                  <a:cubicBezTo>
                    <a:pt x="902" y="236"/>
                    <a:pt x="1006" y="343"/>
                    <a:pt x="1108" y="445"/>
                  </a:cubicBezTo>
                  <a:cubicBezTo>
                    <a:pt x="1237" y="574"/>
                    <a:pt x="1360" y="697"/>
                    <a:pt x="1531" y="697"/>
                  </a:cubicBezTo>
                  <a:cubicBezTo>
                    <a:pt x="1698" y="697"/>
                    <a:pt x="1811" y="579"/>
                    <a:pt x="1931" y="456"/>
                  </a:cubicBezTo>
                  <a:cubicBezTo>
                    <a:pt x="2008" y="377"/>
                    <a:pt x="2088" y="295"/>
                    <a:pt x="2181" y="248"/>
                  </a:cubicBezTo>
                  <a:cubicBezTo>
                    <a:pt x="2408" y="134"/>
                    <a:pt x="2700" y="73"/>
                    <a:pt x="2958" y="20"/>
                  </a:cubicBezTo>
                  <a:cubicBezTo>
                    <a:pt x="2992" y="13"/>
                    <a:pt x="3026" y="7"/>
                    <a:pt x="3060" y="0"/>
                  </a:cubicBezTo>
                  <a:cubicBezTo>
                    <a:pt x="3062" y="7"/>
                    <a:pt x="3062" y="7"/>
                    <a:pt x="3062" y="7"/>
                  </a:cubicBezTo>
                  <a:cubicBezTo>
                    <a:pt x="3028" y="15"/>
                    <a:pt x="2995" y="20"/>
                    <a:pt x="2959" y="28"/>
                  </a:cubicBezTo>
                  <a:cubicBezTo>
                    <a:pt x="2702" y="81"/>
                    <a:pt x="2410" y="140"/>
                    <a:pt x="2185" y="253"/>
                  </a:cubicBezTo>
                  <a:cubicBezTo>
                    <a:pt x="2092" y="301"/>
                    <a:pt x="2012" y="380"/>
                    <a:pt x="1936" y="460"/>
                  </a:cubicBezTo>
                  <a:cubicBezTo>
                    <a:pt x="1819" y="583"/>
                    <a:pt x="1700" y="706"/>
                    <a:pt x="1531" y="7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597">
              <a:extLst>
                <a:ext uri="{FF2B5EF4-FFF2-40B4-BE49-F238E27FC236}">
                  <a16:creationId xmlns:a16="http://schemas.microsoft.com/office/drawing/2014/main" id="{1A2F81FB-DDA1-75FA-3B43-1A2EC0BCA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81" y="2707"/>
              <a:ext cx="1564" cy="401"/>
            </a:xfrm>
            <a:custGeom>
              <a:avLst/>
              <a:gdLst>
                <a:gd name="T0" fmla="*/ 1444 w 2886"/>
                <a:gd name="T1" fmla="*/ 732 h 732"/>
                <a:gd name="T2" fmla="*/ 1046 w 2886"/>
                <a:gd name="T3" fmla="*/ 447 h 732"/>
                <a:gd name="T4" fmla="*/ 775 w 2886"/>
                <a:gd name="T5" fmla="*/ 207 h 732"/>
                <a:gd name="T6" fmla="*/ 178 w 2886"/>
                <a:gd name="T7" fmla="*/ 48 h 732"/>
                <a:gd name="T8" fmla="*/ 0 w 2886"/>
                <a:gd name="T9" fmla="*/ 8 h 732"/>
                <a:gd name="T10" fmla="*/ 2 w 2886"/>
                <a:gd name="T11" fmla="*/ 0 h 732"/>
                <a:gd name="T12" fmla="*/ 180 w 2886"/>
                <a:gd name="T13" fmla="*/ 40 h 732"/>
                <a:gd name="T14" fmla="*/ 777 w 2886"/>
                <a:gd name="T15" fmla="*/ 201 h 732"/>
                <a:gd name="T16" fmla="*/ 1050 w 2886"/>
                <a:gd name="T17" fmla="*/ 444 h 732"/>
                <a:gd name="T18" fmla="*/ 1442 w 2886"/>
                <a:gd name="T19" fmla="*/ 724 h 732"/>
                <a:gd name="T20" fmla="*/ 1832 w 2886"/>
                <a:gd name="T21" fmla="*/ 447 h 732"/>
                <a:gd name="T22" fmla="*/ 2107 w 2886"/>
                <a:gd name="T23" fmla="*/ 201 h 732"/>
                <a:gd name="T24" fmla="*/ 2689 w 2886"/>
                <a:gd name="T25" fmla="*/ 44 h 732"/>
                <a:gd name="T26" fmla="*/ 2884 w 2886"/>
                <a:gd name="T27" fmla="*/ 2 h 732"/>
                <a:gd name="T28" fmla="*/ 2886 w 2886"/>
                <a:gd name="T29" fmla="*/ 10 h 732"/>
                <a:gd name="T30" fmla="*/ 2691 w 2886"/>
                <a:gd name="T31" fmla="*/ 51 h 732"/>
                <a:gd name="T32" fmla="*/ 2111 w 2886"/>
                <a:gd name="T33" fmla="*/ 209 h 732"/>
                <a:gd name="T34" fmla="*/ 1838 w 2886"/>
                <a:gd name="T35" fmla="*/ 453 h 732"/>
                <a:gd name="T36" fmla="*/ 1444 w 2886"/>
                <a:gd name="T37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6" h="732">
                  <a:moveTo>
                    <a:pt x="1444" y="732"/>
                  </a:moveTo>
                  <a:cubicBezTo>
                    <a:pt x="1296" y="732"/>
                    <a:pt x="1169" y="588"/>
                    <a:pt x="1046" y="447"/>
                  </a:cubicBezTo>
                  <a:cubicBezTo>
                    <a:pt x="955" y="343"/>
                    <a:pt x="868" y="245"/>
                    <a:pt x="775" y="207"/>
                  </a:cubicBezTo>
                  <a:cubicBezTo>
                    <a:pt x="612" y="140"/>
                    <a:pt x="383" y="91"/>
                    <a:pt x="178" y="48"/>
                  </a:cubicBezTo>
                  <a:cubicBezTo>
                    <a:pt x="114" y="34"/>
                    <a:pt x="55" y="21"/>
                    <a:pt x="0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7" y="13"/>
                    <a:pt x="116" y="25"/>
                    <a:pt x="180" y="40"/>
                  </a:cubicBezTo>
                  <a:cubicBezTo>
                    <a:pt x="383" y="84"/>
                    <a:pt x="614" y="133"/>
                    <a:pt x="777" y="201"/>
                  </a:cubicBezTo>
                  <a:cubicBezTo>
                    <a:pt x="872" y="239"/>
                    <a:pt x="959" y="339"/>
                    <a:pt x="1050" y="444"/>
                  </a:cubicBezTo>
                  <a:cubicBezTo>
                    <a:pt x="1171" y="582"/>
                    <a:pt x="1296" y="724"/>
                    <a:pt x="1442" y="724"/>
                  </a:cubicBezTo>
                  <a:cubicBezTo>
                    <a:pt x="1594" y="724"/>
                    <a:pt x="1715" y="584"/>
                    <a:pt x="1832" y="447"/>
                  </a:cubicBezTo>
                  <a:cubicBezTo>
                    <a:pt x="1923" y="341"/>
                    <a:pt x="2009" y="243"/>
                    <a:pt x="2107" y="201"/>
                  </a:cubicBezTo>
                  <a:cubicBezTo>
                    <a:pt x="2278" y="131"/>
                    <a:pt x="2486" y="87"/>
                    <a:pt x="2689" y="44"/>
                  </a:cubicBezTo>
                  <a:cubicBezTo>
                    <a:pt x="2757" y="29"/>
                    <a:pt x="2821" y="15"/>
                    <a:pt x="2884" y="2"/>
                  </a:cubicBezTo>
                  <a:cubicBezTo>
                    <a:pt x="2886" y="10"/>
                    <a:pt x="2886" y="10"/>
                    <a:pt x="2886" y="10"/>
                  </a:cubicBezTo>
                  <a:cubicBezTo>
                    <a:pt x="2825" y="25"/>
                    <a:pt x="2759" y="38"/>
                    <a:pt x="2691" y="51"/>
                  </a:cubicBezTo>
                  <a:cubicBezTo>
                    <a:pt x="2490" y="93"/>
                    <a:pt x="2281" y="139"/>
                    <a:pt x="2111" y="209"/>
                  </a:cubicBezTo>
                  <a:cubicBezTo>
                    <a:pt x="2012" y="248"/>
                    <a:pt x="1929" y="349"/>
                    <a:pt x="1838" y="453"/>
                  </a:cubicBezTo>
                  <a:cubicBezTo>
                    <a:pt x="1721" y="590"/>
                    <a:pt x="1599" y="732"/>
                    <a:pt x="1444" y="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598">
              <a:extLst>
                <a:ext uri="{FF2B5EF4-FFF2-40B4-BE49-F238E27FC236}">
                  <a16:creationId xmlns:a16="http://schemas.microsoft.com/office/drawing/2014/main" id="{7BE2D9F7-92BC-11F3-C794-78D23D64A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25" y="2603"/>
              <a:ext cx="1476" cy="383"/>
            </a:xfrm>
            <a:custGeom>
              <a:avLst/>
              <a:gdLst>
                <a:gd name="T0" fmla="*/ 1337 w 2724"/>
                <a:gd name="T1" fmla="*/ 695 h 701"/>
                <a:gd name="T2" fmla="*/ 1002 w 2724"/>
                <a:gd name="T3" fmla="*/ 455 h 701"/>
                <a:gd name="T4" fmla="*/ 790 w 2724"/>
                <a:gd name="T5" fmla="*/ 239 h 701"/>
                <a:gd name="T6" fmla="*/ 180 w 2724"/>
                <a:gd name="T7" fmla="*/ 53 h 701"/>
                <a:gd name="T8" fmla="*/ 0 w 2724"/>
                <a:gd name="T9" fmla="*/ 9 h 701"/>
                <a:gd name="T10" fmla="*/ 2 w 2724"/>
                <a:gd name="T11" fmla="*/ 2 h 701"/>
                <a:gd name="T12" fmla="*/ 182 w 2724"/>
                <a:gd name="T13" fmla="*/ 45 h 701"/>
                <a:gd name="T14" fmla="*/ 794 w 2724"/>
                <a:gd name="T15" fmla="*/ 231 h 701"/>
                <a:gd name="T16" fmla="*/ 1008 w 2724"/>
                <a:gd name="T17" fmla="*/ 449 h 701"/>
                <a:gd name="T18" fmla="*/ 1360 w 2724"/>
                <a:gd name="T19" fmla="*/ 686 h 701"/>
                <a:gd name="T20" fmla="*/ 1692 w 2724"/>
                <a:gd name="T21" fmla="*/ 453 h 701"/>
                <a:gd name="T22" fmla="*/ 1928 w 2724"/>
                <a:gd name="T23" fmla="*/ 229 h 701"/>
                <a:gd name="T24" fmla="*/ 2521 w 2724"/>
                <a:gd name="T25" fmla="*/ 47 h 701"/>
                <a:gd name="T26" fmla="*/ 2722 w 2724"/>
                <a:gd name="T27" fmla="*/ 0 h 701"/>
                <a:gd name="T28" fmla="*/ 2724 w 2724"/>
                <a:gd name="T29" fmla="*/ 7 h 701"/>
                <a:gd name="T30" fmla="*/ 2523 w 2724"/>
                <a:gd name="T31" fmla="*/ 55 h 701"/>
                <a:gd name="T32" fmla="*/ 1932 w 2724"/>
                <a:gd name="T33" fmla="*/ 237 h 701"/>
                <a:gd name="T34" fmla="*/ 1697 w 2724"/>
                <a:gd name="T35" fmla="*/ 458 h 701"/>
                <a:gd name="T36" fmla="*/ 1360 w 2724"/>
                <a:gd name="T37" fmla="*/ 693 h 701"/>
                <a:gd name="T38" fmla="*/ 1337 w 2724"/>
                <a:gd name="T39" fmla="*/ 695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24" h="701">
                  <a:moveTo>
                    <a:pt x="1337" y="695"/>
                  </a:moveTo>
                  <a:cubicBezTo>
                    <a:pt x="1182" y="695"/>
                    <a:pt x="1091" y="572"/>
                    <a:pt x="1002" y="455"/>
                  </a:cubicBezTo>
                  <a:cubicBezTo>
                    <a:pt x="939" y="371"/>
                    <a:pt x="877" y="284"/>
                    <a:pt x="790" y="239"/>
                  </a:cubicBezTo>
                  <a:cubicBezTo>
                    <a:pt x="638" y="159"/>
                    <a:pt x="384" y="100"/>
                    <a:pt x="180" y="53"/>
                  </a:cubicBezTo>
                  <a:cubicBezTo>
                    <a:pt x="113" y="38"/>
                    <a:pt x="51" y="23"/>
                    <a:pt x="0" y="9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55" y="15"/>
                    <a:pt x="115" y="30"/>
                    <a:pt x="182" y="45"/>
                  </a:cubicBezTo>
                  <a:cubicBezTo>
                    <a:pt x="386" y="93"/>
                    <a:pt x="642" y="153"/>
                    <a:pt x="794" y="231"/>
                  </a:cubicBezTo>
                  <a:cubicBezTo>
                    <a:pt x="881" y="276"/>
                    <a:pt x="945" y="364"/>
                    <a:pt x="1008" y="449"/>
                  </a:cubicBezTo>
                  <a:cubicBezTo>
                    <a:pt x="1102" y="578"/>
                    <a:pt x="1193" y="701"/>
                    <a:pt x="1360" y="686"/>
                  </a:cubicBezTo>
                  <a:cubicBezTo>
                    <a:pt x="1517" y="673"/>
                    <a:pt x="1603" y="566"/>
                    <a:pt x="1692" y="453"/>
                  </a:cubicBezTo>
                  <a:cubicBezTo>
                    <a:pt x="1758" y="369"/>
                    <a:pt x="1826" y="282"/>
                    <a:pt x="1928" y="229"/>
                  </a:cubicBezTo>
                  <a:cubicBezTo>
                    <a:pt x="2093" y="144"/>
                    <a:pt x="2321" y="93"/>
                    <a:pt x="2521" y="47"/>
                  </a:cubicBezTo>
                  <a:cubicBezTo>
                    <a:pt x="2593" y="30"/>
                    <a:pt x="2660" y="15"/>
                    <a:pt x="2722" y="0"/>
                  </a:cubicBezTo>
                  <a:cubicBezTo>
                    <a:pt x="2724" y="7"/>
                    <a:pt x="2724" y="7"/>
                    <a:pt x="2724" y="7"/>
                  </a:cubicBezTo>
                  <a:cubicBezTo>
                    <a:pt x="2662" y="23"/>
                    <a:pt x="2595" y="40"/>
                    <a:pt x="2523" y="55"/>
                  </a:cubicBezTo>
                  <a:cubicBezTo>
                    <a:pt x="2323" y="100"/>
                    <a:pt x="2097" y="151"/>
                    <a:pt x="1932" y="237"/>
                  </a:cubicBezTo>
                  <a:cubicBezTo>
                    <a:pt x="1832" y="290"/>
                    <a:pt x="1764" y="375"/>
                    <a:pt x="1697" y="458"/>
                  </a:cubicBezTo>
                  <a:cubicBezTo>
                    <a:pt x="1606" y="572"/>
                    <a:pt x="1521" y="680"/>
                    <a:pt x="1360" y="693"/>
                  </a:cubicBezTo>
                  <a:cubicBezTo>
                    <a:pt x="1352" y="695"/>
                    <a:pt x="1345" y="695"/>
                    <a:pt x="1337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599">
              <a:extLst>
                <a:ext uri="{FF2B5EF4-FFF2-40B4-BE49-F238E27FC236}">
                  <a16:creationId xmlns:a16="http://schemas.microsoft.com/office/drawing/2014/main" id="{AA314E3D-B73D-438F-22A4-9FD1A0B36A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63" y="2510"/>
              <a:ext cx="1399" cy="384"/>
            </a:xfrm>
            <a:custGeom>
              <a:avLst/>
              <a:gdLst>
                <a:gd name="T0" fmla="*/ 1267 w 2582"/>
                <a:gd name="T1" fmla="*/ 694 h 701"/>
                <a:gd name="T2" fmla="*/ 940 w 2582"/>
                <a:gd name="T3" fmla="*/ 445 h 701"/>
                <a:gd name="T4" fmla="*/ 750 w 2582"/>
                <a:gd name="T5" fmla="*/ 237 h 701"/>
                <a:gd name="T6" fmla="*/ 163 w 2582"/>
                <a:gd name="T7" fmla="*/ 49 h 701"/>
                <a:gd name="T8" fmla="*/ 0 w 2582"/>
                <a:gd name="T9" fmla="*/ 10 h 701"/>
                <a:gd name="T10" fmla="*/ 2 w 2582"/>
                <a:gd name="T11" fmla="*/ 2 h 701"/>
                <a:gd name="T12" fmla="*/ 165 w 2582"/>
                <a:gd name="T13" fmla="*/ 42 h 701"/>
                <a:gd name="T14" fmla="*/ 754 w 2582"/>
                <a:gd name="T15" fmla="*/ 231 h 701"/>
                <a:gd name="T16" fmla="*/ 945 w 2582"/>
                <a:gd name="T17" fmla="*/ 442 h 701"/>
                <a:gd name="T18" fmla="*/ 1290 w 2582"/>
                <a:gd name="T19" fmla="*/ 686 h 701"/>
                <a:gd name="T20" fmla="*/ 1625 w 2582"/>
                <a:gd name="T21" fmla="*/ 440 h 701"/>
                <a:gd name="T22" fmla="*/ 1828 w 2582"/>
                <a:gd name="T23" fmla="*/ 231 h 701"/>
                <a:gd name="T24" fmla="*/ 2391 w 2582"/>
                <a:gd name="T25" fmla="*/ 46 h 701"/>
                <a:gd name="T26" fmla="*/ 2580 w 2582"/>
                <a:gd name="T27" fmla="*/ 0 h 701"/>
                <a:gd name="T28" fmla="*/ 2582 w 2582"/>
                <a:gd name="T29" fmla="*/ 8 h 701"/>
                <a:gd name="T30" fmla="*/ 2393 w 2582"/>
                <a:gd name="T31" fmla="*/ 53 h 701"/>
                <a:gd name="T32" fmla="*/ 1834 w 2582"/>
                <a:gd name="T33" fmla="*/ 237 h 701"/>
                <a:gd name="T34" fmla="*/ 1633 w 2582"/>
                <a:gd name="T35" fmla="*/ 444 h 701"/>
                <a:gd name="T36" fmla="*/ 1292 w 2582"/>
                <a:gd name="T37" fmla="*/ 692 h 701"/>
                <a:gd name="T38" fmla="*/ 1267 w 2582"/>
                <a:gd name="T39" fmla="*/ 69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82" h="701">
                  <a:moveTo>
                    <a:pt x="1267" y="694"/>
                  </a:moveTo>
                  <a:cubicBezTo>
                    <a:pt x="1118" y="694"/>
                    <a:pt x="1027" y="567"/>
                    <a:pt x="940" y="445"/>
                  </a:cubicBezTo>
                  <a:cubicBezTo>
                    <a:pt x="883" y="366"/>
                    <a:pt x="824" y="284"/>
                    <a:pt x="750" y="237"/>
                  </a:cubicBezTo>
                  <a:cubicBezTo>
                    <a:pt x="627" y="159"/>
                    <a:pt x="360" y="95"/>
                    <a:pt x="163" y="49"/>
                  </a:cubicBezTo>
                  <a:cubicBezTo>
                    <a:pt x="98" y="34"/>
                    <a:pt x="43" y="21"/>
                    <a:pt x="0" y="1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5" y="13"/>
                    <a:pt x="100" y="27"/>
                    <a:pt x="165" y="42"/>
                  </a:cubicBezTo>
                  <a:cubicBezTo>
                    <a:pt x="362" y="89"/>
                    <a:pt x="631" y="154"/>
                    <a:pt x="754" y="231"/>
                  </a:cubicBezTo>
                  <a:cubicBezTo>
                    <a:pt x="830" y="279"/>
                    <a:pt x="888" y="362"/>
                    <a:pt x="945" y="442"/>
                  </a:cubicBezTo>
                  <a:cubicBezTo>
                    <a:pt x="1042" y="574"/>
                    <a:pt x="1131" y="701"/>
                    <a:pt x="1290" y="686"/>
                  </a:cubicBezTo>
                  <a:cubicBezTo>
                    <a:pt x="1442" y="673"/>
                    <a:pt x="1531" y="559"/>
                    <a:pt x="1625" y="440"/>
                  </a:cubicBezTo>
                  <a:cubicBezTo>
                    <a:pt x="1686" y="364"/>
                    <a:pt x="1749" y="284"/>
                    <a:pt x="1828" y="231"/>
                  </a:cubicBezTo>
                  <a:cubicBezTo>
                    <a:pt x="1963" y="142"/>
                    <a:pt x="2199" y="89"/>
                    <a:pt x="2391" y="46"/>
                  </a:cubicBezTo>
                  <a:cubicBezTo>
                    <a:pt x="2461" y="30"/>
                    <a:pt x="2525" y="15"/>
                    <a:pt x="2580" y="0"/>
                  </a:cubicBezTo>
                  <a:cubicBezTo>
                    <a:pt x="2582" y="8"/>
                    <a:pt x="2582" y="8"/>
                    <a:pt x="2582" y="8"/>
                  </a:cubicBezTo>
                  <a:cubicBezTo>
                    <a:pt x="2527" y="23"/>
                    <a:pt x="2463" y="38"/>
                    <a:pt x="2393" y="53"/>
                  </a:cubicBezTo>
                  <a:cubicBezTo>
                    <a:pt x="2203" y="95"/>
                    <a:pt x="1966" y="148"/>
                    <a:pt x="1834" y="237"/>
                  </a:cubicBezTo>
                  <a:cubicBezTo>
                    <a:pt x="1754" y="290"/>
                    <a:pt x="1692" y="368"/>
                    <a:pt x="1633" y="444"/>
                  </a:cubicBezTo>
                  <a:cubicBezTo>
                    <a:pt x="1538" y="565"/>
                    <a:pt x="1447" y="679"/>
                    <a:pt x="1292" y="692"/>
                  </a:cubicBezTo>
                  <a:cubicBezTo>
                    <a:pt x="1284" y="694"/>
                    <a:pt x="1275" y="694"/>
                    <a:pt x="1267" y="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600">
              <a:extLst>
                <a:ext uri="{FF2B5EF4-FFF2-40B4-BE49-F238E27FC236}">
                  <a16:creationId xmlns:a16="http://schemas.microsoft.com/office/drawing/2014/main" id="{A4BDACD3-14B6-8D2F-8255-34A236C88F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99" y="2427"/>
              <a:ext cx="1330" cy="400"/>
            </a:xfrm>
            <a:custGeom>
              <a:avLst/>
              <a:gdLst>
                <a:gd name="T0" fmla="*/ 1226 w 2454"/>
                <a:gd name="T1" fmla="*/ 731 h 731"/>
                <a:gd name="T2" fmla="*/ 857 w 2454"/>
                <a:gd name="T3" fmla="*/ 439 h 731"/>
                <a:gd name="T4" fmla="*/ 656 w 2454"/>
                <a:gd name="T5" fmla="*/ 242 h 731"/>
                <a:gd name="T6" fmla="*/ 150 w 2454"/>
                <a:gd name="T7" fmla="*/ 51 h 731"/>
                <a:gd name="T8" fmla="*/ 0 w 2454"/>
                <a:gd name="T9" fmla="*/ 7 h 731"/>
                <a:gd name="T10" fmla="*/ 2 w 2454"/>
                <a:gd name="T11" fmla="*/ 0 h 731"/>
                <a:gd name="T12" fmla="*/ 152 w 2454"/>
                <a:gd name="T13" fmla="*/ 43 h 731"/>
                <a:gd name="T14" fmla="*/ 659 w 2454"/>
                <a:gd name="T15" fmla="*/ 235 h 731"/>
                <a:gd name="T16" fmla="*/ 862 w 2454"/>
                <a:gd name="T17" fmla="*/ 432 h 731"/>
                <a:gd name="T18" fmla="*/ 1226 w 2454"/>
                <a:gd name="T19" fmla="*/ 722 h 731"/>
                <a:gd name="T20" fmla="*/ 1531 w 2454"/>
                <a:gd name="T21" fmla="*/ 456 h 731"/>
                <a:gd name="T22" fmla="*/ 1673 w 2454"/>
                <a:gd name="T23" fmla="*/ 286 h 731"/>
                <a:gd name="T24" fmla="*/ 2304 w 2454"/>
                <a:gd name="T25" fmla="*/ 41 h 731"/>
                <a:gd name="T26" fmla="*/ 2452 w 2454"/>
                <a:gd name="T27" fmla="*/ 0 h 731"/>
                <a:gd name="T28" fmla="*/ 2454 w 2454"/>
                <a:gd name="T29" fmla="*/ 7 h 731"/>
                <a:gd name="T30" fmla="*/ 2306 w 2454"/>
                <a:gd name="T31" fmla="*/ 49 h 731"/>
                <a:gd name="T32" fmla="*/ 1677 w 2454"/>
                <a:gd name="T33" fmla="*/ 292 h 731"/>
                <a:gd name="T34" fmla="*/ 1537 w 2454"/>
                <a:gd name="T35" fmla="*/ 460 h 731"/>
                <a:gd name="T36" fmla="*/ 1226 w 2454"/>
                <a:gd name="T37" fmla="*/ 731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4" h="731">
                  <a:moveTo>
                    <a:pt x="1226" y="731"/>
                  </a:moveTo>
                  <a:cubicBezTo>
                    <a:pt x="1120" y="731"/>
                    <a:pt x="980" y="576"/>
                    <a:pt x="857" y="439"/>
                  </a:cubicBezTo>
                  <a:cubicBezTo>
                    <a:pt x="781" y="356"/>
                    <a:pt x="711" y="276"/>
                    <a:pt x="656" y="242"/>
                  </a:cubicBezTo>
                  <a:cubicBezTo>
                    <a:pt x="506" y="149"/>
                    <a:pt x="326" y="100"/>
                    <a:pt x="150" y="51"/>
                  </a:cubicBezTo>
                  <a:cubicBezTo>
                    <a:pt x="97" y="36"/>
                    <a:pt x="48" y="22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1" y="15"/>
                    <a:pt x="101" y="28"/>
                    <a:pt x="152" y="43"/>
                  </a:cubicBezTo>
                  <a:cubicBezTo>
                    <a:pt x="328" y="93"/>
                    <a:pt x="510" y="142"/>
                    <a:pt x="659" y="235"/>
                  </a:cubicBezTo>
                  <a:cubicBezTo>
                    <a:pt x="714" y="269"/>
                    <a:pt x="786" y="348"/>
                    <a:pt x="862" y="432"/>
                  </a:cubicBezTo>
                  <a:cubicBezTo>
                    <a:pt x="985" y="568"/>
                    <a:pt x="1124" y="722"/>
                    <a:pt x="1226" y="722"/>
                  </a:cubicBezTo>
                  <a:cubicBezTo>
                    <a:pt x="1342" y="722"/>
                    <a:pt x="1442" y="580"/>
                    <a:pt x="1531" y="456"/>
                  </a:cubicBezTo>
                  <a:cubicBezTo>
                    <a:pt x="1582" y="386"/>
                    <a:pt x="1630" y="318"/>
                    <a:pt x="1673" y="286"/>
                  </a:cubicBezTo>
                  <a:cubicBezTo>
                    <a:pt x="1828" y="174"/>
                    <a:pt x="2092" y="100"/>
                    <a:pt x="2304" y="41"/>
                  </a:cubicBezTo>
                  <a:cubicBezTo>
                    <a:pt x="2357" y="26"/>
                    <a:pt x="2406" y="13"/>
                    <a:pt x="2452" y="0"/>
                  </a:cubicBezTo>
                  <a:cubicBezTo>
                    <a:pt x="2454" y="7"/>
                    <a:pt x="2454" y="7"/>
                    <a:pt x="2454" y="7"/>
                  </a:cubicBezTo>
                  <a:cubicBezTo>
                    <a:pt x="2410" y="21"/>
                    <a:pt x="2359" y="34"/>
                    <a:pt x="2306" y="49"/>
                  </a:cubicBezTo>
                  <a:cubicBezTo>
                    <a:pt x="2096" y="108"/>
                    <a:pt x="1832" y="182"/>
                    <a:pt x="1677" y="292"/>
                  </a:cubicBezTo>
                  <a:cubicBezTo>
                    <a:pt x="1633" y="322"/>
                    <a:pt x="1586" y="390"/>
                    <a:pt x="1537" y="460"/>
                  </a:cubicBezTo>
                  <a:cubicBezTo>
                    <a:pt x="1448" y="589"/>
                    <a:pt x="1345" y="731"/>
                    <a:pt x="1226" y="7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601">
              <a:extLst>
                <a:ext uri="{FF2B5EF4-FFF2-40B4-BE49-F238E27FC236}">
                  <a16:creationId xmlns:a16="http://schemas.microsoft.com/office/drawing/2014/main" id="{5621A866-3473-34C2-67A9-B138705EC7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30" y="2351"/>
              <a:ext cx="1267" cy="400"/>
            </a:xfrm>
            <a:custGeom>
              <a:avLst/>
              <a:gdLst>
                <a:gd name="T0" fmla="*/ 1169 w 2338"/>
                <a:gd name="T1" fmla="*/ 732 h 732"/>
                <a:gd name="T2" fmla="*/ 815 w 2338"/>
                <a:gd name="T3" fmla="*/ 438 h 732"/>
                <a:gd name="T4" fmla="*/ 625 w 2338"/>
                <a:gd name="T5" fmla="*/ 243 h 732"/>
                <a:gd name="T6" fmla="*/ 142 w 2338"/>
                <a:gd name="T7" fmla="*/ 52 h 732"/>
                <a:gd name="T8" fmla="*/ 0 w 2338"/>
                <a:gd name="T9" fmla="*/ 10 h 732"/>
                <a:gd name="T10" fmla="*/ 2 w 2338"/>
                <a:gd name="T11" fmla="*/ 2 h 732"/>
                <a:gd name="T12" fmla="*/ 144 w 2338"/>
                <a:gd name="T13" fmla="*/ 44 h 732"/>
                <a:gd name="T14" fmla="*/ 629 w 2338"/>
                <a:gd name="T15" fmla="*/ 235 h 732"/>
                <a:gd name="T16" fmla="*/ 820 w 2338"/>
                <a:gd name="T17" fmla="*/ 432 h 732"/>
                <a:gd name="T18" fmla="*/ 1169 w 2338"/>
                <a:gd name="T19" fmla="*/ 724 h 732"/>
                <a:gd name="T20" fmla="*/ 1461 w 2338"/>
                <a:gd name="T21" fmla="*/ 455 h 732"/>
                <a:gd name="T22" fmla="*/ 1595 w 2338"/>
                <a:gd name="T23" fmla="*/ 286 h 732"/>
                <a:gd name="T24" fmla="*/ 2200 w 2338"/>
                <a:gd name="T25" fmla="*/ 42 h 732"/>
                <a:gd name="T26" fmla="*/ 2336 w 2338"/>
                <a:gd name="T27" fmla="*/ 0 h 732"/>
                <a:gd name="T28" fmla="*/ 2338 w 2338"/>
                <a:gd name="T29" fmla="*/ 8 h 732"/>
                <a:gd name="T30" fmla="*/ 2202 w 2338"/>
                <a:gd name="T31" fmla="*/ 50 h 732"/>
                <a:gd name="T32" fmla="*/ 1599 w 2338"/>
                <a:gd name="T33" fmla="*/ 294 h 732"/>
                <a:gd name="T34" fmla="*/ 1466 w 2338"/>
                <a:gd name="T35" fmla="*/ 461 h 732"/>
                <a:gd name="T36" fmla="*/ 1169 w 2338"/>
                <a:gd name="T37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8" h="732">
                  <a:moveTo>
                    <a:pt x="1169" y="732"/>
                  </a:moveTo>
                  <a:cubicBezTo>
                    <a:pt x="1067" y="732"/>
                    <a:pt x="932" y="576"/>
                    <a:pt x="815" y="438"/>
                  </a:cubicBezTo>
                  <a:cubicBezTo>
                    <a:pt x="743" y="355"/>
                    <a:pt x="674" y="275"/>
                    <a:pt x="625" y="243"/>
                  </a:cubicBezTo>
                  <a:cubicBezTo>
                    <a:pt x="483" y="152"/>
                    <a:pt x="309" y="101"/>
                    <a:pt x="142" y="52"/>
                  </a:cubicBezTo>
                  <a:cubicBezTo>
                    <a:pt x="93" y="36"/>
                    <a:pt x="47" y="23"/>
                    <a:pt x="0" y="1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7" y="17"/>
                    <a:pt x="95" y="31"/>
                    <a:pt x="144" y="44"/>
                  </a:cubicBezTo>
                  <a:cubicBezTo>
                    <a:pt x="313" y="93"/>
                    <a:pt x="487" y="144"/>
                    <a:pt x="629" y="235"/>
                  </a:cubicBezTo>
                  <a:cubicBezTo>
                    <a:pt x="680" y="269"/>
                    <a:pt x="748" y="347"/>
                    <a:pt x="820" y="432"/>
                  </a:cubicBezTo>
                  <a:cubicBezTo>
                    <a:pt x="938" y="569"/>
                    <a:pt x="1070" y="724"/>
                    <a:pt x="1169" y="724"/>
                  </a:cubicBezTo>
                  <a:cubicBezTo>
                    <a:pt x="1281" y="724"/>
                    <a:pt x="1377" y="582"/>
                    <a:pt x="1461" y="455"/>
                  </a:cubicBezTo>
                  <a:cubicBezTo>
                    <a:pt x="1508" y="385"/>
                    <a:pt x="1554" y="319"/>
                    <a:pt x="1595" y="286"/>
                  </a:cubicBezTo>
                  <a:cubicBezTo>
                    <a:pt x="1743" y="177"/>
                    <a:pt x="1997" y="101"/>
                    <a:pt x="2200" y="42"/>
                  </a:cubicBezTo>
                  <a:cubicBezTo>
                    <a:pt x="2249" y="27"/>
                    <a:pt x="2296" y="14"/>
                    <a:pt x="2336" y="0"/>
                  </a:cubicBezTo>
                  <a:cubicBezTo>
                    <a:pt x="2338" y="8"/>
                    <a:pt x="2338" y="8"/>
                    <a:pt x="2338" y="8"/>
                  </a:cubicBezTo>
                  <a:cubicBezTo>
                    <a:pt x="2296" y="21"/>
                    <a:pt x="2251" y="34"/>
                    <a:pt x="2202" y="50"/>
                  </a:cubicBezTo>
                  <a:cubicBezTo>
                    <a:pt x="1999" y="110"/>
                    <a:pt x="1747" y="184"/>
                    <a:pt x="1599" y="294"/>
                  </a:cubicBezTo>
                  <a:cubicBezTo>
                    <a:pt x="1559" y="324"/>
                    <a:pt x="1514" y="391"/>
                    <a:pt x="1466" y="461"/>
                  </a:cubicBezTo>
                  <a:cubicBezTo>
                    <a:pt x="1381" y="588"/>
                    <a:pt x="1285" y="732"/>
                    <a:pt x="1169" y="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602">
              <a:extLst>
                <a:ext uri="{FF2B5EF4-FFF2-40B4-BE49-F238E27FC236}">
                  <a16:creationId xmlns:a16="http://schemas.microsoft.com/office/drawing/2014/main" id="{9718AE33-6D90-4BB1-8E24-E79252F9A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57" y="2281"/>
              <a:ext cx="1211" cy="374"/>
            </a:xfrm>
            <a:custGeom>
              <a:avLst/>
              <a:gdLst>
                <a:gd name="T0" fmla="*/ 1093 w 2234"/>
                <a:gd name="T1" fmla="*/ 679 h 684"/>
                <a:gd name="T2" fmla="*/ 773 w 2234"/>
                <a:gd name="T3" fmla="*/ 432 h 684"/>
                <a:gd name="T4" fmla="*/ 538 w 2234"/>
                <a:gd name="T5" fmla="*/ 197 h 684"/>
                <a:gd name="T6" fmla="*/ 176 w 2234"/>
                <a:gd name="T7" fmla="*/ 63 h 684"/>
                <a:gd name="T8" fmla="*/ 0 w 2234"/>
                <a:gd name="T9" fmla="*/ 8 h 684"/>
                <a:gd name="T10" fmla="*/ 2 w 2234"/>
                <a:gd name="T11" fmla="*/ 0 h 684"/>
                <a:gd name="T12" fmla="*/ 178 w 2234"/>
                <a:gd name="T13" fmla="*/ 55 h 684"/>
                <a:gd name="T14" fmla="*/ 542 w 2234"/>
                <a:gd name="T15" fmla="*/ 190 h 684"/>
                <a:gd name="T16" fmla="*/ 779 w 2234"/>
                <a:gd name="T17" fmla="*/ 427 h 684"/>
                <a:gd name="T18" fmla="*/ 1116 w 2234"/>
                <a:gd name="T19" fmla="*/ 667 h 684"/>
                <a:gd name="T20" fmla="*/ 1404 w 2234"/>
                <a:gd name="T21" fmla="*/ 457 h 684"/>
                <a:gd name="T22" fmla="*/ 1573 w 2234"/>
                <a:gd name="T23" fmla="*/ 283 h 684"/>
                <a:gd name="T24" fmla="*/ 2094 w 2234"/>
                <a:gd name="T25" fmla="*/ 48 h 684"/>
                <a:gd name="T26" fmla="*/ 2232 w 2234"/>
                <a:gd name="T27" fmla="*/ 2 h 684"/>
                <a:gd name="T28" fmla="*/ 2234 w 2234"/>
                <a:gd name="T29" fmla="*/ 10 h 684"/>
                <a:gd name="T30" fmla="*/ 2096 w 2234"/>
                <a:gd name="T31" fmla="*/ 57 h 684"/>
                <a:gd name="T32" fmla="*/ 1576 w 2234"/>
                <a:gd name="T33" fmla="*/ 292 h 684"/>
                <a:gd name="T34" fmla="*/ 1410 w 2234"/>
                <a:gd name="T35" fmla="*/ 467 h 684"/>
                <a:gd name="T36" fmla="*/ 1116 w 2234"/>
                <a:gd name="T37" fmla="*/ 681 h 684"/>
                <a:gd name="T38" fmla="*/ 1093 w 2234"/>
                <a:gd name="T39" fmla="*/ 67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684">
                  <a:moveTo>
                    <a:pt x="1093" y="679"/>
                  </a:moveTo>
                  <a:cubicBezTo>
                    <a:pt x="966" y="679"/>
                    <a:pt x="872" y="559"/>
                    <a:pt x="773" y="432"/>
                  </a:cubicBezTo>
                  <a:cubicBezTo>
                    <a:pt x="701" y="341"/>
                    <a:pt x="627" y="247"/>
                    <a:pt x="538" y="197"/>
                  </a:cubicBezTo>
                  <a:cubicBezTo>
                    <a:pt x="430" y="139"/>
                    <a:pt x="301" y="101"/>
                    <a:pt x="176" y="63"/>
                  </a:cubicBezTo>
                  <a:cubicBezTo>
                    <a:pt x="114" y="44"/>
                    <a:pt x="57" y="27"/>
                    <a:pt x="0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7" y="19"/>
                    <a:pt x="116" y="36"/>
                    <a:pt x="178" y="55"/>
                  </a:cubicBezTo>
                  <a:cubicBezTo>
                    <a:pt x="303" y="93"/>
                    <a:pt x="434" y="131"/>
                    <a:pt x="542" y="190"/>
                  </a:cubicBezTo>
                  <a:cubicBezTo>
                    <a:pt x="633" y="239"/>
                    <a:pt x="707" y="334"/>
                    <a:pt x="779" y="427"/>
                  </a:cubicBezTo>
                  <a:cubicBezTo>
                    <a:pt x="883" y="559"/>
                    <a:pt x="980" y="684"/>
                    <a:pt x="1116" y="667"/>
                  </a:cubicBezTo>
                  <a:cubicBezTo>
                    <a:pt x="1247" y="652"/>
                    <a:pt x="1324" y="558"/>
                    <a:pt x="1404" y="457"/>
                  </a:cubicBezTo>
                  <a:cubicBezTo>
                    <a:pt x="1453" y="396"/>
                    <a:pt x="1504" y="332"/>
                    <a:pt x="1573" y="283"/>
                  </a:cubicBezTo>
                  <a:cubicBezTo>
                    <a:pt x="1730" y="165"/>
                    <a:pt x="1906" y="108"/>
                    <a:pt x="2094" y="48"/>
                  </a:cubicBezTo>
                  <a:cubicBezTo>
                    <a:pt x="2139" y="33"/>
                    <a:pt x="2187" y="17"/>
                    <a:pt x="2232" y="2"/>
                  </a:cubicBezTo>
                  <a:cubicBezTo>
                    <a:pt x="2234" y="10"/>
                    <a:pt x="2234" y="10"/>
                    <a:pt x="2234" y="10"/>
                  </a:cubicBezTo>
                  <a:cubicBezTo>
                    <a:pt x="2187" y="27"/>
                    <a:pt x="2141" y="42"/>
                    <a:pt x="2096" y="57"/>
                  </a:cubicBezTo>
                  <a:cubicBezTo>
                    <a:pt x="1910" y="118"/>
                    <a:pt x="1734" y="175"/>
                    <a:pt x="1576" y="292"/>
                  </a:cubicBezTo>
                  <a:cubicBezTo>
                    <a:pt x="1510" y="341"/>
                    <a:pt x="1459" y="404"/>
                    <a:pt x="1410" y="467"/>
                  </a:cubicBezTo>
                  <a:cubicBezTo>
                    <a:pt x="1328" y="569"/>
                    <a:pt x="1251" y="664"/>
                    <a:pt x="1116" y="681"/>
                  </a:cubicBezTo>
                  <a:cubicBezTo>
                    <a:pt x="1110" y="679"/>
                    <a:pt x="1101" y="679"/>
                    <a:pt x="1093" y="6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603">
              <a:extLst>
                <a:ext uri="{FF2B5EF4-FFF2-40B4-BE49-F238E27FC236}">
                  <a16:creationId xmlns:a16="http://schemas.microsoft.com/office/drawing/2014/main" id="{EA244253-1E1F-9FC7-805C-58FFD0F9A6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84" y="2218"/>
              <a:ext cx="1159" cy="375"/>
            </a:xfrm>
            <a:custGeom>
              <a:avLst/>
              <a:gdLst>
                <a:gd name="T0" fmla="*/ 1044 w 2139"/>
                <a:gd name="T1" fmla="*/ 678 h 684"/>
                <a:gd name="T2" fmla="*/ 739 w 2139"/>
                <a:gd name="T3" fmla="*/ 432 h 684"/>
                <a:gd name="T4" fmla="*/ 516 w 2139"/>
                <a:gd name="T5" fmla="*/ 197 h 684"/>
                <a:gd name="T6" fmla="*/ 169 w 2139"/>
                <a:gd name="T7" fmla="*/ 62 h 684"/>
                <a:gd name="T8" fmla="*/ 0 w 2139"/>
                <a:gd name="T9" fmla="*/ 7 h 684"/>
                <a:gd name="T10" fmla="*/ 2 w 2139"/>
                <a:gd name="T11" fmla="*/ 0 h 684"/>
                <a:gd name="T12" fmla="*/ 171 w 2139"/>
                <a:gd name="T13" fmla="*/ 55 h 684"/>
                <a:gd name="T14" fmla="*/ 520 w 2139"/>
                <a:gd name="T15" fmla="*/ 189 h 684"/>
                <a:gd name="T16" fmla="*/ 747 w 2139"/>
                <a:gd name="T17" fmla="*/ 426 h 684"/>
                <a:gd name="T18" fmla="*/ 1071 w 2139"/>
                <a:gd name="T19" fmla="*/ 667 h 684"/>
                <a:gd name="T20" fmla="*/ 1347 w 2139"/>
                <a:gd name="T21" fmla="*/ 456 h 684"/>
                <a:gd name="T22" fmla="*/ 1508 w 2139"/>
                <a:gd name="T23" fmla="*/ 282 h 684"/>
                <a:gd name="T24" fmla="*/ 2007 w 2139"/>
                <a:gd name="T25" fmla="*/ 45 h 684"/>
                <a:gd name="T26" fmla="*/ 2138 w 2139"/>
                <a:gd name="T27" fmla="*/ 0 h 684"/>
                <a:gd name="T28" fmla="*/ 2139 w 2139"/>
                <a:gd name="T29" fmla="*/ 7 h 684"/>
                <a:gd name="T30" fmla="*/ 2007 w 2139"/>
                <a:gd name="T31" fmla="*/ 53 h 684"/>
                <a:gd name="T32" fmla="*/ 1510 w 2139"/>
                <a:gd name="T33" fmla="*/ 288 h 684"/>
                <a:gd name="T34" fmla="*/ 1351 w 2139"/>
                <a:gd name="T35" fmla="*/ 462 h 684"/>
                <a:gd name="T36" fmla="*/ 1071 w 2139"/>
                <a:gd name="T37" fmla="*/ 676 h 684"/>
                <a:gd name="T38" fmla="*/ 1044 w 2139"/>
                <a:gd name="T39" fmla="*/ 678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39" h="684">
                  <a:moveTo>
                    <a:pt x="1044" y="678"/>
                  </a:moveTo>
                  <a:cubicBezTo>
                    <a:pt x="921" y="678"/>
                    <a:pt x="832" y="559"/>
                    <a:pt x="739" y="432"/>
                  </a:cubicBezTo>
                  <a:cubicBezTo>
                    <a:pt x="671" y="341"/>
                    <a:pt x="601" y="246"/>
                    <a:pt x="516" y="197"/>
                  </a:cubicBezTo>
                  <a:cubicBezTo>
                    <a:pt x="413" y="140"/>
                    <a:pt x="288" y="100"/>
                    <a:pt x="169" y="62"/>
                  </a:cubicBezTo>
                  <a:cubicBezTo>
                    <a:pt x="110" y="43"/>
                    <a:pt x="53" y="26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5" y="19"/>
                    <a:pt x="110" y="36"/>
                    <a:pt x="171" y="55"/>
                  </a:cubicBezTo>
                  <a:cubicBezTo>
                    <a:pt x="292" y="93"/>
                    <a:pt x="415" y="131"/>
                    <a:pt x="520" y="189"/>
                  </a:cubicBezTo>
                  <a:cubicBezTo>
                    <a:pt x="607" y="239"/>
                    <a:pt x="677" y="333"/>
                    <a:pt x="747" y="426"/>
                  </a:cubicBezTo>
                  <a:cubicBezTo>
                    <a:pt x="845" y="559"/>
                    <a:pt x="938" y="684"/>
                    <a:pt x="1071" y="667"/>
                  </a:cubicBezTo>
                  <a:cubicBezTo>
                    <a:pt x="1198" y="652"/>
                    <a:pt x="1270" y="557"/>
                    <a:pt x="1347" y="456"/>
                  </a:cubicBezTo>
                  <a:cubicBezTo>
                    <a:pt x="1395" y="396"/>
                    <a:pt x="1444" y="331"/>
                    <a:pt x="1508" y="282"/>
                  </a:cubicBezTo>
                  <a:cubicBezTo>
                    <a:pt x="1660" y="167"/>
                    <a:pt x="1829" y="108"/>
                    <a:pt x="2007" y="45"/>
                  </a:cubicBezTo>
                  <a:cubicBezTo>
                    <a:pt x="2050" y="30"/>
                    <a:pt x="2094" y="15"/>
                    <a:pt x="2138" y="0"/>
                  </a:cubicBezTo>
                  <a:cubicBezTo>
                    <a:pt x="2139" y="7"/>
                    <a:pt x="2139" y="7"/>
                    <a:pt x="2139" y="7"/>
                  </a:cubicBezTo>
                  <a:cubicBezTo>
                    <a:pt x="2096" y="24"/>
                    <a:pt x="2050" y="40"/>
                    <a:pt x="2007" y="53"/>
                  </a:cubicBezTo>
                  <a:cubicBezTo>
                    <a:pt x="1829" y="114"/>
                    <a:pt x="1660" y="172"/>
                    <a:pt x="1510" y="288"/>
                  </a:cubicBezTo>
                  <a:cubicBezTo>
                    <a:pt x="1446" y="337"/>
                    <a:pt x="1399" y="400"/>
                    <a:pt x="1351" y="462"/>
                  </a:cubicBezTo>
                  <a:cubicBezTo>
                    <a:pt x="1274" y="563"/>
                    <a:pt x="1200" y="659"/>
                    <a:pt x="1071" y="676"/>
                  </a:cubicBezTo>
                  <a:cubicBezTo>
                    <a:pt x="1061" y="678"/>
                    <a:pt x="1052" y="678"/>
                    <a:pt x="1044" y="6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604">
              <a:extLst>
                <a:ext uri="{FF2B5EF4-FFF2-40B4-BE49-F238E27FC236}">
                  <a16:creationId xmlns:a16="http://schemas.microsoft.com/office/drawing/2014/main" id="{FB10E032-BB1F-6A7E-75B0-62B2AA7CF4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07" y="2161"/>
              <a:ext cx="1111" cy="375"/>
            </a:xfrm>
            <a:custGeom>
              <a:avLst/>
              <a:gdLst>
                <a:gd name="T0" fmla="*/ 1002 w 2050"/>
                <a:gd name="T1" fmla="*/ 678 h 684"/>
                <a:gd name="T2" fmla="*/ 709 w 2050"/>
                <a:gd name="T3" fmla="*/ 432 h 684"/>
                <a:gd name="T4" fmla="*/ 495 w 2050"/>
                <a:gd name="T5" fmla="*/ 197 h 684"/>
                <a:gd name="T6" fmla="*/ 161 w 2050"/>
                <a:gd name="T7" fmla="*/ 62 h 684"/>
                <a:gd name="T8" fmla="*/ 0 w 2050"/>
                <a:gd name="T9" fmla="*/ 7 h 684"/>
                <a:gd name="T10" fmla="*/ 2 w 2050"/>
                <a:gd name="T11" fmla="*/ 0 h 684"/>
                <a:gd name="T12" fmla="*/ 163 w 2050"/>
                <a:gd name="T13" fmla="*/ 55 h 684"/>
                <a:gd name="T14" fmla="*/ 496 w 2050"/>
                <a:gd name="T15" fmla="*/ 189 h 684"/>
                <a:gd name="T16" fmla="*/ 714 w 2050"/>
                <a:gd name="T17" fmla="*/ 426 h 684"/>
                <a:gd name="T18" fmla="*/ 1025 w 2050"/>
                <a:gd name="T19" fmla="*/ 667 h 684"/>
                <a:gd name="T20" fmla="*/ 1290 w 2050"/>
                <a:gd name="T21" fmla="*/ 456 h 684"/>
                <a:gd name="T22" fmla="*/ 1444 w 2050"/>
                <a:gd name="T23" fmla="*/ 282 h 684"/>
                <a:gd name="T24" fmla="*/ 1923 w 2050"/>
                <a:gd name="T25" fmla="*/ 45 h 684"/>
                <a:gd name="T26" fmla="*/ 2048 w 2050"/>
                <a:gd name="T27" fmla="*/ 0 h 684"/>
                <a:gd name="T28" fmla="*/ 2050 w 2050"/>
                <a:gd name="T29" fmla="*/ 7 h 684"/>
                <a:gd name="T30" fmla="*/ 1925 w 2050"/>
                <a:gd name="T31" fmla="*/ 53 h 684"/>
                <a:gd name="T32" fmla="*/ 1448 w 2050"/>
                <a:gd name="T33" fmla="*/ 288 h 684"/>
                <a:gd name="T34" fmla="*/ 1296 w 2050"/>
                <a:gd name="T35" fmla="*/ 460 h 684"/>
                <a:gd name="T36" fmla="*/ 1025 w 2050"/>
                <a:gd name="T37" fmla="*/ 674 h 684"/>
                <a:gd name="T38" fmla="*/ 1002 w 2050"/>
                <a:gd name="T39" fmla="*/ 678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50" h="684">
                  <a:moveTo>
                    <a:pt x="1002" y="678"/>
                  </a:moveTo>
                  <a:cubicBezTo>
                    <a:pt x="885" y="678"/>
                    <a:pt x="800" y="559"/>
                    <a:pt x="709" y="432"/>
                  </a:cubicBezTo>
                  <a:cubicBezTo>
                    <a:pt x="644" y="341"/>
                    <a:pt x="576" y="246"/>
                    <a:pt x="495" y="197"/>
                  </a:cubicBezTo>
                  <a:cubicBezTo>
                    <a:pt x="396" y="140"/>
                    <a:pt x="277" y="100"/>
                    <a:pt x="161" y="62"/>
                  </a:cubicBezTo>
                  <a:cubicBezTo>
                    <a:pt x="104" y="43"/>
                    <a:pt x="51" y="26"/>
                    <a:pt x="0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3" y="19"/>
                    <a:pt x="106" y="36"/>
                    <a:pt x="163" y="55"/>
                  </a:cubicBezTo>
                  <a:cubicBezTo>
                    <a:pt x="279" y="92"/>
                    <a:pt x="398" y="132"/>
                    <a:pt x="496" y="189"/>
                  </a:cubicBezTo>
                  <a:cubicBezTo>
                    <a:pt x="580" y="238"/>
                    <a:pt x="648" y="333"/>
                    <a:pt x="714" y="426"/>
                  </a:cubicBezTo>
                  <a:cubicBezTo>
                    <a:pt x="809" y="559"/>
                    <a:pt x="898" y="684"/>
                    <a:pt x="1025" y="667"/>
                  </a:cubicBezTo>
                  <a:cubicBezTo>
                    <a:pt x="1148" y="650"/>
                    <a:pt x="1216" y="557"/>
                    <a:pt x="1290" y="456"/>
                  </a:cubicBezTo>
                  <a:cubicBezTo>
                    <a:pt x="1336" y="396"/>
                    <a:pt x="1381" y="331"/>
                    <a:pt x="1444" y="282"/>
                  </a:cubicBezTo>
                  <a:cubicBezTo>
                    <a:pt x="1588" y="166"/>
                    <a:pt x="1751" y="108"/>
                    <a:pt x="1923" y="45"/>
                  </a:cubicBezTo>
                  <a:cubicBezTo>
                    <a:pt x="1965" y="30"/>
                    <a:pt x="2006" y="15"/>
                    <a:pt x="2048" y="0"/>
                  </a:cubicBezTo>
                  <a:cubicBezTo>
                    <a:pt x="2050" y="7"/>
                    <a:pt x="2050" y="7"/>
                    <a:pt x="2050" y="7"/>
                  </a:cubicBezTo>
                  <a:cubicBezTo>
                    <a:pt x="2008" y="22"/>
                    <a:pt x="1965" y="37"/>
                    <a:pt x="1925" y="53"/>
                  </a:cubicBezTo>
                  <a:cubicBezTo>
                    <a:pt x="1753" y="115"/>
                    <a:pt x="1592" y="172"/>
                    <a:pt x="1448" y="288"/>
                  </a:cubicBezTo>
                  <a:cubicBezTo>
                    <a:pt x="1387" y="337"/>
                    <a:pt x="1340" y="399"/>
                    <a:pt x="1296" y="460"/>
                  </a:cubicBezTo>
                  <a:cubicBezTo>
                    <a:pt x="1222" y="560"/>
                    <a:pt x="1152" y="657"/>
                    <a:pt x="1025" y="674"/>
                  </a:cubicBezTo>
                  <a:cubicBezTo>
                    <a:pt x="1019" y="676"/>
                    <a:pt x="1010" y="678"/>
                    <a:pt x="1002" y="6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605">
              <a:extLst>
                <a:ext uri="{FF2B5EF4-FFF2-40B4-BE49-F238E27FC236}">
                  <a16:creationId xmlns:a16="http://schemas.microsoft.com/office/drawing/2014/main" id="{AD0899D4-5DC4-376B-2080-B11E09C3F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29" y="2108"/>
              <a:ext cx="1070" cy="378"/>
            </a:xfrm>
            <a:custGeom>
              <a:avLst/>
              <a:gdLst>
                <a:gd name="T0" fmla="*/ 985 w 1974"/>
                <a:gd name="T1" fmla="*/ 688 h 690"/>
                <a:gd name="T2" fmla="*/ 902 w 1974"/>
                <a:gd name="T3" fmla="*/ 654 h 690"/>
                <a:gd name="T4" fmla="*/ 555 w 1974"/>
                <a:gd name="T5" fmla="*/ 246 h 690"/>
                <a:gd name="T6" fmla="*/ 481 w 1974"/>
                <a:gd name="T7" fmla="*/ 193 h 690"/>
                <a:gd name="T8" fmla="*/ 0 w 1974"/>
                <a:gd name="T9" fmla="*/ 8 h 690"/>
                <a:gd name="T10" fmla="*/ 4 w 1974"/>
                <a:gd name="T11" fmla="*/ 0 h 690"/>
                <a:gd name="T12" fmla="*/ 485 w 1974"/>
                <a:gd name="T13" fmla="*/ 186 h 690"/>
                <a:gd name="T14" fmla="*/ 562 w 1974"/>
                <a:gd name="T15" fmla="*/ 241 h 690"/>
                <a:gd name="T16" fmla="*/ 909 w 1974"/>
                <a:gd name="T17" fmla="*/ 648 h 690"/>
                <a:gd name="T18" fmla="*/ 1065 w 1974"/>
                <a:gd name="T19" fmla="*/ 648 h 690"/>
                <a:gd name="T20" fmla="*/ 1411 w 1974"/>
                <a:gd name="T21" fmla="*/ 241 h 690"/>
                <a:gd name="T22" fmla="*/ 1489 w 1974"/>
                <a:gd name="T23" fmla="*/ 186 h 690"/>
                <a:gd name="T24" fmla="*/ 1970 w 1974"/>
                <a:gd name="T25" fmla="*/ 0 h 690"/>
                <a:gd name="T26" fmla="*/ 1974 w 1974"/>
                <a:gd name="T27" fmla="*/ 8 h 690"/>
                <a:gd name="T28" fmla="*/ 1493 w 1974"/>
                <a:gd name="T29" fmla="*/ 193 h 690"/>
                <a:gd name="T30" fmla="*/ 1419 w 1974"/>
                <a:gd name="T31" fmla="*/ 246 h 690"/>
                <a:gd name="T32" fmla="*/ 1072 w 1974"/>
                <a:gd name="T33" fmla="*/ 654 h 690"/>
                <a:gd name="T34" fmla="*/ 985 w 1974"/>
                <a:gd name="T35" fmla="*/ 688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74" h="690">
                  <a:moveTo>
                    <a:pt x="985" y="688"/>
                  </a:moveTo>
                  <a:cubicBezTo>
                    <a:pt x="955" y="688"/>
                    <a:pt x="924" y="676"/>
                    <a:pt x="902" y="654"/>
                  </a:cubicBezTo>
                  <a:cubicBezTo>
                    <a:pt x="775" y="529"/>
                    <a:pt x="659" y="392"/>
                    <a:pt x="555" y="246"/>
                  </a:cubicBezTo>
                  <a:cubicBezTo>
                    <a:pt x="536" y="222"/>
                    <a:pt x="511" y="203"/>
                    <a:pt x="481" y="193"/>
                  </a:cubicBezTo>
                  <a:cubicBezTo>
                    <a:pt x="318" y="142"/>
                    <a:pt x="155" y="80"/>
                    <a:pt x="0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59" y="72"/>
                    <a:pt x="322" y="134"/>
                    <a:pt x="485" y="186"/>
                  </a:cubicBezTo>
                  <a:cubicBezTo>
                    <a:pt x="515" y="195"/>
                    <a:pt x="544" y="214"/>
                    <a:pt x="562" y="241"/>
                  </a:cubicBezTo>
                  <a:cubicBezTo>
                    <a:pt x="667" y="385"/>
                    <a:pt x="782" y="523"/>
                    <a:pt x="909" y="648"/>
                  </a:cubicBezTo>
                  <a:cubicBezTo>
                    <a:pt x="951" y="690"/>
                    <a:pt x="1021" y="690"/>
                    <a:pt x="1065" y="648"/>
                  </a:cubicBezTo>
                  <a:cubicBezTo>
                    <a:pt x="1191" y="523"/>
                    <a:pt x="1307" y="387"/>
                    <a:pt x="1411" y="241"/>
                  </a:cubicBezTo>
                  <a:cubicBezTo>
                    <a:pt x="1430" y="214"/>
                    <a:pt x="1457" y="195"/>
                    <a:pt x="1489" y="186"/>
                  </a:cubicBezTo>
                  <a:cubicBezTo>
                    <a:pt x="1652" y="134"/>
                    <a:pt x="1815" y="72"/>
                    <a:pt x="1970" y="0"/>
                  </a:cubicBezTo>
                  <a:cubicBezTo>
                    <a:pt x="1974" y="8"/>
                    <a:pt x="1974" y="8"/>
                    <a:pt x="1974" y="8"/>
                  </a:cubicBezTo>
                  <a:cubicBezTo>
                    <a:pt x="1819" y="80"/>
                    <a:pt x="1656" y="142"/>
                    <a:pt x="1493" y="193"/>
                  </a:cubicBezTo>
                  <a:cubicBezTo>
                    <a:pt x="1462" y="203"/>
                    <a:pt x="1438" y="222"/>
                    <a:pt x="1419" y="246"/>
                  </a:cubicBezTo>
                  <a:cubicBezTo>
                    <a:pt x="1315" y="392"/>
                    <a:pt x="1199" y="529"/>
                    <a:pt x="1072" y="654"/>
                  </a:cubicBezTo>
                  <a:cubicBezTo>
                    <a:pt x="1044" y="676"/>
                    <a:pt x="1015" y="688"/>
                    <a:pt x="985" y="6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606">
              <a:extLst>
                <a:ext uri="{FF2B5EF4-FFF2-40B4-BE49-F238E27FC236}">
                  <a16:creationId xmlns:a16="http://schemas.microsoft.com/office/drawing/2014/main" id="{F2B3AF43-4E63-4E55-85D4-83AEFA6FFF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7" y="2099"/>
              <a:ext cx="301" cy="892"/>
            </a:xfrm>
            <a:custGeom>
              <a:avLst/>
              <a:gdLst>
                <a:gd name="T0" fmla="*/ 549 w 557"/>
                <a:gd name="T1" fmla="*/ 1631 h 1631"/>
                <a:gd name="T2" fmla="*/ 274 w 557"/>
                <a:gd name="T3" fmla="*/ 817 h 1631"/>
                <a:gd name="T4" fmla="*/ 0 w 557"/>
                <a:gd name="T5" fmla="*/ 2 h 1631"/>
                <a:gd name="T6" fmla="*/ 7 w 557"/>
                <a:gd name="T7" fmla="*/ 0 h 1631"/>
                <a:gd name="T8" fmla="*/ 282 w 557"/>
                <a:gd name="T9" fmla="*/ 815 h 1631"/>
                <a:gd name="T10" fmla="*/ 557 w 557"/>
                <a:gd name="T11" fmla="*/ 1630 h 1631"/>
                <a:gd name="T12" fmla="*/ 549 w 557"/>
                <a:gd name="T13" fmla="*/ 1631 h 1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7" h="1631">
                  <a:moveTo>
                    <a:pt x="549" y="1631"/>
                  </a:moveTo>
                  <a:cubicBezTo>
                    <a:pt x="456" y="1359"/>
                    <a:pt x="363" y="1082"/>
                    <a:pt x="274" y="817"/>
                  </a:cubicBezTo>
                  <a:cubicBezTo>
                    <a:pt x="185" y="549"/>
                    <a:pt x="92" y="275"/>
                    <a:pt x="0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0" y="273"/>
                    <a:pt x="193" y="549"/>
                    <a:pt x="282" y="815"/>
                  </a:cubicBezTo>
                  <a:cubicBezTo>
                    <a:pt x="371" y="1082"/>
                    <a:pt x="464" y="1357"/>
                    <a:pt x="557" y="1630"/>
                  </a:cubicBezTo>
                  <a:lnTo>
                    <a:pt x="549" y="1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607">
              <a:extLst>
                <a:ext uri="{FF2B5EF4-FFF2-40B4-BE49-F238E27FC236}">
                  <a16:creationId xmlns:a16="http://schemas.microsoft.com/office/drawing/2014/main" id="{E98E15A4-675C-022E-6B38-E5DEBF2FB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84" y="2143"/>
              <a:ext cx="238" cy="887"/>
            </a:xfrm>
            <a:custGeom>
              <a:avLst/>
              <a:gdLst>
                <a:gd name="T0" fmla="*/ 432 w 440"/>
                <a:gd name="T1" fmla="*/ 1621 h 1621"/>
                <a:gd name="T2" fmla="*/ 216 w 440"/>
                <a:gd name="T3" fmla="*/ 811 h 1621"/>
                <a:gd name="T4" fmla="*/ 0 w 440"/>
                <a:gd name="T5" fmla="*/ 2 h 1621"/>
                <a:gd name="T6" fmla="*/ 8 w 440"/>
                <a:gd name="T7" fmla="*/ 0 h 1621"/>
                <a:gd name="T8" fmla="*/ 224 w 440"/>
                <a:gd name="T9" fmla="*/ 810 h 1621"/>
                <a:gd name="T10" fmla="*/ 440 w 440"/>
                <a:gd name="T11" fmla="*/ 1619 h 1621"/>
                <a:gd name="T12" fmla="*/ 432 w 440"/>
                <a:gd name="T13" fmla="*/ 1621 h 1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0" h="1621">
                  <a:moveTo>
                    <a:pt x="432" y="1621"/>
                  </a:moveTo>
                  <a:cubicBezTo>
                    <a:pt x="360" y="1348"/>
                    <a:pt x="288" y="1080"/>
                    <a:pt x="216" y="811"/>
                  </a:cubicBezTo>
                  <a:cubicBezTo>
                    <a:pt x="144" y="544"/>
                    <a:pt x="74" y="275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0" y="273"/>
                    <a:pt x="152" y="540"/>
                    <a:pt x="224" y="810"/>
                  </a:cubicBezTo>
                  <a:cubicBezTo>
                    <a:pt x="296" y="1077"/>
                    <a:pt x="366" y="1346"/>
                    <a:pt x="440" y="1619"/>
                  </a:cubicBezTo>
                  <a:lnTo>
                    <a:pt x="432" y="16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608">
              <a:extLst>
                <a:ext uri="{FF2B5EF4-FFF2-40B4-BE49-F238E27FC236}">
                  <a16:creationId xmlns:a16="http://schemas.microsoft.com/office/drawing/2014/main" id="{F41AAB9C-C3F5-6004-02C6-F9B2570D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93" y="2185"/>
              <a:ext cx="177" cy="896"/>
            </a:xfrm>
            <a:custGeom>
              <a:avLst/>
              <a:gdLst>
                <a:gd name="T0" fmla="*/ 319 w 326"/>
                <a:gd name="T1" fmla="*/ 1637 h 1637"/>
                <a:gd name="T2" fmla="*/ 159 w 326"/>
                <a:gd name="T3" fmla="*/ 821 h 1637"/>
                <a:gd name="T4" fmla="*/ 0 w 326"/>
                <a:gd name="T5" fmla="*/ 2 h 1637"/>
                <a:gd name="T6" fmla="*/ 8 w 326"/>
                <a:gd name="T7" fmla="*/ 0 h 1637"/>
                <a:gd name="T8" fmla="*/ 167 w 326"/>
                <a:gd name="T9" fmla="*/ 819 h 1637"/>
                <a:gd name="T10" fmla="*/ 326 w 326"/>
                <a:gd name="T11" fmla="*/ 1635 h 1637"/>
                <a:gd name="T12" fmla="*/ 319 w 326"/>
                <a:gd name="T13" fmla="*/ 1637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637">
                  <a:moveTo>
                    <a:pt x="319" y="1637"/>
                  </a:moveTo>
                  <a:cubicBezTo>
                    <a:pt x="267" y="1365"/>
                    <a:pt x="213" y="1088"/>
                    <a:pt x="159" y="821"/>
                  </a:cubicBezTo>
                  <a:cubicBezTo>
                    <a:pt x="106" y="553"/>
                    <a:pt x="51" y="275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9" y="273"/>
                    <a:pt x="114" y="552"/>
                    <a:pt x="167" y="819"/>
                  </a:cubicBezTo>
                  <a:cubicBezTo>
                    <a:pt x="220" y="1086"/>
                    <a:pt x="275" y="1363"/>
                    <a:pt x="326" y="1635"/>
                  </a:cubicBezTo>
                  <a:lnTo>
                    <a:pt x="319" y="16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609">
              <a:extLst>
                <a:ext uri="{FF2B5EF4-FFF2-40B4-BE49-F238E27FC236}">
                  <a16:creationId xmlns:a16="http://schemas.microsoft.com/office/drawing/2014/main" id="{C3A5DF16-2A48-038E-095D-30EE321B9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2" y="2302"/>
              <a:ext cx="107" cy="895"/>
            </a:xfrm>
            <a:custGeom>
              <a:avLst/>
              <a:gdLst>
                <a:gd name="T0" fmla="*/ 189 w 197"/>
                <a:gd name="T1" fmla="*/ 1636 h 1636"/>
                <a:gd name="T2" fmla="*/ 94 w 197"/>
                <a:gd name="T3" fmla="*/ 819 h 1636"/>
                <a:gd name="T4" fmla="*/ 0 w 197"/>
                <a:gd name="T5" fmla="*/ 0 h 1636"/>
                <a:gd name="T6" fmla="*/ 7 w 197"/>
                <a:gd name="T7" fmla="*/ 0 h 1636"/>
                <a:gd name="T8" fmla="*/ 102 w 197"/>
                <a:gd name="T9" fmla="*/ 817 h 1636"/>
                <a:gd name="T10" fmla="*/ 197 w 197"/>
                <a:gd name="T11" fmla="*/ 1636 h 1636"/>
                <a:gd name="T12" fmla="*/ 189 w 197"/>
                <a:gd name="T13" fmla="*/ 1636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1636">
                  <a:moveTo>
                    <a:pt x="189" y="1636"/>
                  </a:moveTo>
                  <a:cubicBezTo>
                    <a:pt x="159" y="1363"/>
                    <a:pt x="125" y="1086"/>
                    <a:pt x="94" y="819"/>
                  </a:cubicBezTo>
                  <a:cubicBezTo>
                    <a:pt x="62" y="552"/>
                    <a:pt x="30" y="275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8" y="273"/>
                    <a:pt x="72" y="550"/>
                    <a:pt x="102" y="817"/>
                  </a:cubicBezTo>
                  <a:cubicBezTo>
                    <a:pt x="134" y="1084"/>
                    <a:pt x="166" y="1361"/>
                    <a:pt x="197" y="1636"/>
                  </a:cubicBezTo>
                  <a:lnTo>
                    <a:pt x="189" y="1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610">
              <a:extLst>
                <a:ext uri="{FF2B5EF4-FFF2-40B4-BE49-F238E27FC236}">
                  <a16:creationId xmlns:a16="http://schemas.microsoft.com/office/drawing/2014/main" id="{8DF0C966-39E2-B0BC-CDA8-1EC94782B5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7" y="2410"/>
              <a:ext cx="38" cy="916"/>
            </a:xfrm>
            <a:custGeom>
              <a:avLst/>
              <a:gdLst>
                <a:gd name="T0" fmla="*/ 61 w 69"/>
                <a:gd name="T1" fmla="*/ 1675 h 1675"/>
                <a:gd name="T2" fmla="*/ 31 w 69"/>
                <a:gd name="T3" fmla="*/ 842 h 1675"/>
                <a:gd name="T4" fmla="*/ 0 w 69"/>
                <a:gd name="T5" fmla="*/ 0 h 1675"/>
                <a:gd name="T6" fmla="*/ 8 w 69"/>
                <a:gd name="T7" fmla="*/ 0 h 1675"/>
                <a:gd name="T8" fmla="*/ 38 w 69"/>
                <a:gd name="T9" fmla="*/ 842 h 1675"/>
                <a:gd name="T10" fmla="*/ 69 w 69"/>
                <a:gd name="T11" fmla="*/ 1675 h 1675"/>
                <a:gd name="T12" fmla="*/ 61 w 69"/>
                <a:gd name="T13" fmla="*/ 1675 h 1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675">
                  <a:moveTo>
                    <a:pt x="61" y="1675"/>
                  </a:moveTo>
                  <a:cubicBezTo>
                    <a:pt x="52" y="1403"/>
                    <a:pt x="40" y="1118"/>
                    <a:pt x="31" y="842"/>
                  </a:cubicBezTo>
                  <a:cubicBezTo>
                    <a:pt x="21" y="563"/>
                    <a:pt x="10" y="27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9" y="275"/>
                    <a:pt x="29" y="563"/>
                    <a:pt x="38" y="842"/>
                  </a:cubicBezTo>
                  <a:cubicBezTo>
                    <a:pt x="48" y="1118"/>
                    <a:pt x="59" y="1403"/>
                    <a:pt x="69" y="1675"/>
                  </a:cubicBezTo>
                  <a:lnTo>
                    <a:pt x="61" y="16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611">
              <a:extLst>
                <a:ext uri="{FF2B5EF4-FFF2-40B4-BE49-F238E27FC236}">
                  <a16:creationId xmlns:a16="http://schemas.microsoft.com/office/drawing/2014/main" id="{8FD02AB2-7422-3375-D54A-553E9799B9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2410"/>
              <a:ext cx="33" cy="915"/>
            </a:xfrm>
            <a:custGeom>
              <a:avLst/>
              <a:gdLst>
                <a:gd name="T0" fmla="*/ 8 w 61"/>
                <a:gd name="T1" fmla="*/ 1672 h 1672"/>
                <a:gd name="T2" fmla="*/ 0 w 61"/>
                <a:gd name="T3" fmla="*/ 1672 h 1672"/>
                <a:gd name="T4" fmla="*/ 26 w 61"/>
                <a:gd name="T5" fmla="*/ 836 h 1672"/>
                <a:gd name="T6" fmla="*/ 53 w 61"/>
                <a:gd name="T7" fmla="*/ 0 h 1672"/>
                <a:gd name="T8" fmla="*/ 61 w 61"/>
                <a:gd name="T9" fmla="*/ 0 h 1672"/>
                <a:gd name="T10" fmla="*/ 34 w 61"/>
                <a:gd name="T11" fmla="*/ 836 h 1672"/>
                <a:gd name="T12" fmla="*/ 8 w 61"/>
                <a:gd name="T13" fmla="*/ 1672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1672">
                  <a:moveTo>
                    <a:pt x="8" y="1672"/>
                  </a:moveTo>
                  <a:cubicBezTo>
                    <a:pt x="0" y="1672"/>
                    <a:pt x="0" y="1672"/>
                    <a:pt x="0" y="1672"/>
                  </a:cubicBezTo>
                  <a:cubicBezTo>
                    <a:pt x="9" y="1399"/>
                    <a:pt x="19" y="1113"/>
                    <a:pt x="26" y="836"/>
                  </a:cubicBezTo>
                  <a:cubicBezTo>
                    <a:pt x="34" y="559"/>
                    <a:pt x="44" y="273"/>
                    <a:pt x="5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1" y="273"/>
                    <a:pt x="42" y="559"/>
                    <a:pt x="34" y="836"/>
                  </a:cubicBezTo>
                  <a:cubicBezTo>
                    <a:pt x="26" y="1113"/>
                    <a:pt x="17" y="1399"/>
                    <a:pt x="8" y="16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612">
              <a:extLst>
                <a:ext uri="{FF2B5EF4-FFF2-40B4-BE49-F238E27FC236}">
                  <a16:creationId xmlns:a16="http://schemas.microsoft.com/office/drawing/2014/main" id="{5E46A621-5F9D-5AE5-65A5-74530E8D7A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0" y="2301"/>
              <a:ext cx="102" cy="902"/>
            </a:xfrm>
            <a:custGeom>
              <a:avLst/>
              <a:gdLst>
                <a:gd name="T0" fmla="*/ 8 w 189"/>
                <a:gd name="T1" fmla="*/ 1649 h 1649"/>
                <a:gd name="T2" fmla="*/ 0 w 189"/>
                <a:gd name="T3" fmla="*/ 1649 h 1649"/>
                <a:gd name="T4" fmla="*/ 91 w 189"/>
                <a:gd name="T5" fmla="*/ 823 h 1649"/>
                <a:gd name="T6" fmla="*/ 182 w 189"/>
                <a:gd name="T7" fmla="*/ 0 h 1649"/>
                <a:gd name="T8" fmla="*/ 189 w 189"/>
                <a:gd name="T9" fmla="*/ 0 h 1649"/>
                <a:gd name="T10" fmla="*/ 98 w 189"/>
                <a:gd name="T11" fmla="*/ 823 h 1649"/>
                <a:gd name="T12" fmla="*/ 8 w 189"/>
                <a:gd name="T13" fmla="*/ 1649 h 1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1649">
                  <a:moveTo>
                    <a:pt x="8" y="1649"/>
                  </a:moveTo>
                  <a:cubicBezTo>
                    <a:pt x="0" y="1649"/>
                    <a:pt x="0" y="1649"/>
                    <a:pt x="0" y="1649"/>
                  </a:cubicBezTo>
                  <a:cubicBezTo>
                    <a:pt x="30" y="1374"/>
                    <a:pt x="62" y="1094"/>
                    <a:pt x="91" y="823"/>
                  </a:cubicBezTo>
                  <a:cubicBezTo>
                    <a:pt x="121" y="552"/>
                    <a:pt x="151" y="271"/>
                    <a:pt x="182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59" y="273"/>
                    <a:pt x="127" y="554"/>
                    <a:pt x="98" y="823"/>
                  </a:cubicBezTo>
                  <a:cubicBezTo>
                    <a:pt x="68" y="1094"/>
                    <a:pt x="38" y="1374"/>
                    <a:pt x="8" y="16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613">
              <a:extLst>
                <a:ext uri="{FF2B5EF4-FFF2-40B4-BE49-F238E27FC236}">
                  <a16:creationId xmlns:a16="http://schemas.microsoft.com/office/drawing/2014/main" id="{CF9815A1-0BC3-9395-6FE9-C3EA44CD64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59" y="2182"/>
              <a:ext cx="169" cy="899"/>
            </a:xfrm>
            <a:custGeom>
              <a:avLst/>
              <a:gdLst>
                <a:gd name="T0" fmla="*/ 8 w 311"/>
                <a:gd name="T1" fmla="*/ 1643 h 1643"/>
                <a:gd name="T2" fmla="*/ 0 w 311"/>
                <a:gd name="T3" fmla="*/ 1641 h 1643"/>
                <a:gd name="T4" fmla="*/ 152 w 311"/>
                <a:gd name="T5" fmla="*/ 821 h 1643"/>
                <a:gd name="T6" fmla="*/ 304 w 311"/>
                <a:gd name="T7" fmla="*/ 0 h 1643"/>
                <a:gd name="T8" fmla="*/ 311 w 311"/>
                <a:gd name="T9" fmla="*/ 2 h 1643"/>
                <a:gd name="T10" fmla="*/ 160 w 311"/>
                <a:gd name="T11" fmla="*/ 823 h 1643"/>
                <a:gd name="T12" fmla="*/ 8 w 311"/>
                <a:gd name="T13" fmla="*/ 1643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" h="1643">
                  <a:moveTo>
                    <a:pt x="8" y="1643"/>
                  </a:moveTo>
                  <a:cubicBezTo>
                    <a:pt x="0" y="1641"/>
                    <a:pt x="0" y="1641"/>
                    <a:pt x="0" y="1641"/>
                  </a:cubicBezTo>
                  <a:cubicBezTo>
                    <a:pt x="52" y="1369"/>
                    <a:pt x="103" y="1090"/>
                    <a:pt x="152" y="821"/>
                  </a:cubicBezTo>
                  <a:cubicBezTo>
                    <a:pt x="201" y="552"/>
                    <a:pt x="250" y="273"/>
                    <a:pt x="304" y="0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260" y="275"/>
                    <a:pt x="209" y="554"/>
                    <a:pt x="160" y="823"/>
                  </a:cubicBezTo>
                  <a:cubicBezTo>
                    <a:pt x="110" y="1092"/>
                    <a:pt x="59" y="1371"/>
                    <a:pt x="8" y="16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614">
              <a:extLst>
                <a:ext uri="{FF2B5EF4-FFF2-40B4-BE49-F238E27FC236}">
                  <a16:creationId xmlns:a16="http://schemas.microsoft.com/office/drawing/2014/main" id="{7DB65820-5C67-0A1A-8CB0-6C77123F2C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08" y="2141"/>
              <a:ext cx="230" cy="889"/>
            </a:xfrm>
            <a:custGeom>
              <a:avLst/>
              <a:gdLst>
                <a:gd name="T0" fmla="*/ 8 w 424"/>
                <a:gd name="T1" fmla="*/ 1626 h 1626"/>
                <a:gd name="T2" fmla="*/ 0 w 424"/>
                <a:gd name="T3" fmla="*/ 1624 h 1626"/>
                <a:gd name="T4" fmla="*/ 208 w 424"/>
                <a:gd name="T5" fmla="*/ 811 h 1626"/>
                <a:gd name="T6" fmla="*/ 417 w 424"/>
                <a:gd name="T7" fmla="*/ 0 h 1626"/>
                <a:gd name="T8" fmla="*/ 424 w 424"/>
                <a:gd name="T9" fmla="*/ 2 h 1626"/>
                <a:gd name="T10" fmla="*/ 216 w 424"/>
                <a:gd name="T11" fmla="*/ 813 h 1626"/>
                <a:gd name="T12" fmla="*/ 8 w 424"/>
                <a:gd name="T13" fmla="*/ 1626 h 1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1626">
                  <a:moveTo>
                    <a:pt x="8" y="1626"/>
                  </a:moveTo>
                  <a:cubicBezTo>
                    <a:pt x="0" y="1624"/>
                    <a:pt x="0" y="1624"/>
                    <a:pt x="0" y="1624"/>
                  </a:cubicBezTo>
                  <a:cubicBezTo>
                    <a:pt x="72" y="1351"/>
                    <a:pt x="142" y="1076"/>
                    <a:pt x="208" y="811"/>
                  </a:cubicBezTo>
                  <a:cubicBezTo>
                    <a:pt x="275" y="545"/>
                    <a:pt x="345" y="273"/>
                    <a:pt x="417" y="0"/>
                  </a:cubicBezTo>
                  <a:cubicBezTo>
                    <a:pt x="424" y="2"/>
                    <a:pt x="424" y="2"/>
                    <a:pt x="424" y="2"/>
                  </a:cubicBezTo>
                  <a:cubicBezTo>
                    <a:pt x="352" y="274"/>
                    <a:pt x="282" y="549"/>
                    <a:pt x="216" y="813"/>
                  </a:cubicBezTo>
                  <a:cubicBezTo>
                    <a:pt x="150" y="1078"/>
                    <a:pt x="80" y="1353"/>
                    <a:pt x="8" y="16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615">
              <a:extLst>
                <a:ext uri="{FF2B5EF4-FFF2-40B4-BE49-F238E27FC236}">
                  <a16:creationId xmlns:a16="http://schemas.microsoft.com/office/drawing/2014/main" id="{DD4563A6-118E-EFCE-55F6-761B4F3FE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37" y="2103"/>
              <a:ext cx="305" cy="888"/>
            </a:xfrm>
            <a:custGeom>
              <a:avLst/>
              <a:gdLst>
                <a:gd name="T0" fmla="*/ 8 w 563"/>
                <a:gd name="T1" fmla="*/ 1624 h 1624"/>
                <a:gd name="T2" fmla="*/ 0 w 563"/>
                <a:gd name="T3" fmla="*/ 1623 h 1624"/>
                <a:gd name="T4" fmla="*/ 277 w 563"/>
                <a:gd name="T5" fmla="*/ 811 h 1624"/>
                <a:gd name="T6" fmla="*/ 556 w 563"/>
                <a:gd name="T7" fmla="*/ 0 h 1624"/>
                <a:gd name="T8" fmla="*/ 563 w 563"/>
                <a:gd name="T9" fmla="*/ 2 h 1624"/>
                <a:gd name="T10" fmla="*/ 287 w 563"/>
                <a:gd name="T11" fmla="*/ 813 h 1624"/>
                <a:gd name="T12" fmla="*/ 8 w 563"/>
                <a:gd name="T13" fmla="*/ 1624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3" h="1624">
                  <a:moveTo>
                    <a:pt x="8" y="1624"/>
                  </a:moveTo>
                  <a:cubicBezTo>
                    <a:pt x="0" y="1623"/>
                    <a:pt x="0" y="1623"/>
                    <a:pt x="0" y="1623"/>
                  </a:cubicBezTo>
                  <a:cubicBezTo>
                    <a:pt x="93" y="1350"/>
                    <a:pt x="186" y="1081"/>
                    <a:pt x="277" y="811"/>
                  </a:cubicBezTo>
                  <a:cubicBezTo>
                    <a:pt x="370" y="542"/>
                    <a:pt x="463" y="273"/>
                    <a:pt x="556" y="0"/>
                  </a:cubicBezTo>
                  <a:cubicBezTo>
                    <a:pt x="563" y="2"/>
                    <a:pt x="563" y="2"/>
                    <a:pt x="563" y="2"/>
                  </a:cubicBezTo>
                  <a:cubicBezTo>
                    <a:pt x="470" y="275"/>
                    <a:pt x="377" y="544"/>
                    <a:pt x="287" y="813"/>
                  </a:cubicBezTo>
                  <a:cubicBezTo>
                    <a:pt x="194" y="1082"/>
                    <a:pt x="103" y="1352"/>
                    <a:pt x="8" y="1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30754057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круг + 4 ик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5">
            <a:extLst>
              <a:ext uri="{FF2B5EF4-FFF2-40B4-BE49-F238E27FC236}">
                <a16:creationId xmlns:a16="http://schemas.microsoft.com/office/drawing/2014/main" id="{F1F86D2F-6726-43AE-97D0-26EA96AF6800}"/>
              </a:ext>
            </a:extLst>
          </p:cNvPr>
          <p:cNvSpPr/>
          <p:nvPr userDrawn="1"/>
        </p:nvSpPr>
        <p:spPr>
          <a:xfrm>
            <a:off x="7907337" y="3625247"/>
            <a:ext cx="8569325" cy="856932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733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Oval 35">
            <a:extLst>
              <a:ext uri="{FF2B5EF4-FFF2-40B4-BE49-F238E27FC236}">
                <a16:creationId xmlns:a16="http://schemas.microsoft.com/office/drawing/2014/main" id="{626163FF-C38D-4F9E-B7FE-EF6F26EC0665}"/>
              </a:ext>
            </a:extLst>
          </p:cNvPr>
          <p:cNvSpPr/>
          <p:nvPr userDrawn="1"/>
        </p:nvSpPr>
        <p:spPr>
          <a:xfrm>
            <a:off x="9311999" y="5029909"/>
            <a:ext cx="5760000" cy="576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733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Oval 36">
            <a:extLst>
              <a:ext uri="{FF2B5EF4-FFF2-40B4-BE49-F238E27FC236}">
                <a16:creationId xmlns:a16="http://schemas.microsoft.com/office/drawing/2014/main" id="{D78E70F1-4327-4241-944C-E7E7B295912E}"/>
              </a:ext>
            </a:extLst>
          </p:cNvPr>
          <p:cNvSpPr/>
          <p:nvPr userDrawn="1"/>
        </p:nvSpPr>
        <p:spPr>
          <a:xfrm>
            <a:off x="9775079" y="5492989"/>
            <a:ext cx="4833834" cy="4833834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0" dirty="0"/>
          </a:p>
        </p:txBody>
      </p:sp>
      <p:sp>
        <p:nvSpPr>
          <p:cNvPr id="25" name="Текст 32">
            <a:extLst>
              <a:ext uri="{FF2B5EF4-FFF2-40B4-BE49-F238E27FC236}">
                <a16:creationId xmlns:a16="http://schemas.microsoft.com/office/drawing/2014/main" id="{109902F1-C8EC-457C-A95F-8D0FFA7968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421070" y="7194859"/>
            <a:ext cx="3553200" cy="1431379"/>
          </a:xfrm>
        </p:spPr>
        <p:txBody>
          <a:bodyPr anchor="ctr">
            <a:spAutoFit/>
          </a:bodyPr>
          <a:lstStyle>
            <a:lvl1pPr algn="ctr">
              <a:spcBef>
                <a:spcPts val="0"/>
              </a:spcBef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Заголовок/</a:t>
            </a:r>
            <a:br>
              <a:rPr lang="ru-RU" dirty="0"/>
            </a:br>
            <a:r>
              <a:rPr lang="ru-RU" dirty="0"/>
              <a:t>иконка</a:t>
            </a:r>
          </a:p>
        </p:txBody>
      </p:sp>
      <p:grpSp>
        <p:nvGrpSpPr>
          <p:cNvPr id="30" name="Группа 23">
            <a:extLst>
              <a:ext uri="{FF2B5EF4-FFF2-40B4-BE49-F238E27FC236}">
                <a16:creationId xmlns:a16="http://schemas.microsoft.com/office/drawing/2014/main" id="{BAD7D9EB-E783-1D7D-CEEC-169132D538D0}"/>
              </a:ext>
            </a:extLst>
          </p:cNvPr>
          <p:cNvGrpSpPr/>
          <p:nvPr userDrawn="1"/>
        </p:nvGrpSpPr>
        <p:grpSpPr>
          <a:xfrm>
            <a:off x="6876439" y="3949100"/>
            <a:ext cx="2714400" cy="2714400"/>
            <a:chOff x="3615925" y="8607972"/>
            <a:chExt cx="2714400" cy="2714400"/>
          </a:xfrm>
        </p:grpSpPr>
        <p:sp>
          <p:nvSpPr>
            <p:cNvPr id="31" name="Овал 16">
              <a:extLst>
                <a:ext uri="{FF2B5EF4-FFF2-40B4-BE49-F238E27FC236}">
                  <a16:creationId xmlns:a16="http://schemas.microsoft.com/office/drawing/2014/main" id="{A50729B5-3DFF-02ED-FA9B-019B141B8D83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Овал 19">
              <a:extLst>
                <a:ext uri="{FF2B5EF4-FFF2-40B4-BE49-F238E27FC236}">
                  <a16:creationId xmlns:a16="http://schemas.microsoft.com/office/drawing/2014/main" id="{EA52AE11-DB12-168F-3A66-3A37546CF9F5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3" name="Группа 23">
            <a:extLst>
              <a:ext uri="{FF2B5EF4-FFF2-40B4-BE49-F238E27FC236}">
                <a16:creationId xmlns:a16="http://schemas.microsoft.com/office/drawing/2014/main" id="{70A0038C-3CEC-D658-9930-50132999EBAF}"/>
              </a:ext>
            </a:extLst>
          </p:cNvPr>
          <p:cNvGrpSpPr/>
          <p:nvPr userDrawn="1"/>
        </p:nvGrpSpPr>
        <p:grpSpPr>
          <a:xfrm>
            <a:off x="14805267" y="3949100"/>
            <a:ext cx="2714400" cy="2714400"/>
            <a:chOff x="3615925" y="8607972"/>
            <a:chExt cx="2714400" cy="2714400"/>
          </a:xfrm>
        </p:grpSpPr>
        <p:sp>
          <p:nvSpPr>
            <p:cNvPr id="34" name="Овал 16">
              <a:extLst>
                <a:ext uri="{FF2B5EF4-FFF2-40B4-BE49-F238E27FC236}">
                  <a16:creationId xmlns:a16="http://schemas.microsoft.com/office/drawing/2014/main" id="{9F4B7498-B897-3AA9-BACC-08A10199A0BB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19">
              <a:extLst>
                <a:ext uri="{FF2B5EF4-FFF2-40B4-BE49-F238E27FC236}">
                  <a16:creationId xmlns:a16="http://schemas.microsoft.com/office/drawing/2014/main" id="{6530ABB1-FCC0-13FD-4CB1-FBD6F9D9F2DC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6" name="Группа 23">
            <a:extLst>
              <a:ext uri="{FF2B5EF4-FFF2-40B4-BE49-F238E27FC236}">
                <a16:creationId xmlns:a16="http://schemas.microsoft.com/office/drawing/2014/main" id="{9930E004-9AFD-1A5C-6FE7-514376D47A3B}"/>
              </a:ext>
            </a:extLst>
          </p:cNvPr>
          <p:cNvGrpSpPr/>
          <p:nvPr userDrawn="1"/>
        </p:nvGrpSpPr>
        <p:grpSpPr>
          <a:xfrm>
            <a:off x="14805267" y="9164232"/>
            <a:ext cx="2714400" cy="2714400"/>
            <a:chOff x="3615925" y="8607972"/>
            <a:chExt cx="2714400" cy="2714400"/>
          </a:xfrm>
        </p:grpSpPr>
        <p:sp>
          <p:nvSpPr>
            <p:cNvPr id="37" name="Овал 16">
              <a:extLst>
                <a:ext uri="{FF2B5EF4-FFF2-40B4-BE49-F238E27FC236}">
                  <a16:creationId xmlns:a16="http://schemas.microsoft.com/office/drawing/2014/main" id="{1A9A75E3-7DFE-28AF-EE82-B5AE105CF4FF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Овал 19">
              <a:extLst>
                <a:ext uri="{FF2B5EF4-FFF2-40B4-BE49-F238E27FC236}">
                  <a16:creationId xmlns:a16="http://schemas.microsoft.com/office/drawing/2014/main" id="{0F58625B-8394-355D-CFA3-C07DE60F5C94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9" name="Группа 23">
            <a:extLst>
              <a:ext uri="{FF2B5EF4-FFF2-40B4-BE49-F238E27FC236}">
                <a16:creationId xmlns:a16="http://schemas.microsoft.com/office/drawing/2014/main" id="{F51F6F30-A94B-6001-31C7-7CB6EEB4C3B8}"/>
              </a:ext>
            </a:extLst>
          </p:cNvPr>
          <p:cNvGrpSpPr/>
          <p:nvPr userDrawn="1"/>
        </p:nvGrpSpPr>
        <p:grpSpPr>
          <a:xfrm>
            <a:off x="6876439" y="9164232"/>
            <a:ext cx="2714400" cy="2714400"/>
            <a:chOff x="3615925" y="8607972"/>
            <a:chExt cx="2714400" cy="2714400"/>
          </a:xfrm>
        </p:grpSpPr>
        <p:sp>
          <p:nvSpPr>
            <p:cNvPr id="40" name="Овал 16">
              <a:extLst>
                <a:ext uri="{FF2B5EF4-FFF2-40B4-BE49-F238E27FC236}">
                  <a16:creationId xmlns:a16="http://schemas.microsoft.com/office/drawing/2014/main" id="{CC6543FD-B8D8-FCDC-A04F-678944A2825B}"/>
                </a:ext>
              </a:extLst>
            </p:cNvPr>
            <p:cNvSpPr/>
            <p:nvPr userDrawn="1"/>
          </p:nvSpPr>
          <p:spPr>
            <a:xfrm rot="8520000">
              <a:off x="3615925" y="8607972"/>
              <a:ext cx="2714400" cy="2714400"/>
            </a:xfrm>
            <a:prstGeom prst="ellipse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75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Овал 19">
              <a:extLst>
                <a:ext uri="{FF2B5EF4-FFF2-40B4-BE49-F238E27FC236}">
                  <a16:creationId xmlns:a16="http://schemas.microsoft.com/office/drawing/2014/main" id="{B3157AF7-5389-E7C5-CCFA-51E7814847B0}"/>
                </a:ext>
              </a:extLst>
            </p:cNvPr>
            <p:cNvSpPr/>
            <p:nvPr userDrawn="1"/>
          </p:nvSpPr>
          <p:spPr>
            <a:xfrm rot="8520000">
              <a:off x="3983125" y="8975172"/>
              <a:ext cx="1980000" cy="19800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Текст 34">
            <a:extLst>
              <a:ext uri="{FF2B5EF4-FFF2-40B4-BE49-F238E27FC236}">
                <a16:creationId xmlns:a16="http://schemas.microsoft.com/office/drawing/2014/main" id="{A330EB4E-E3B6-40D1-9C1B-159B25D0C0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3437" y="4353747"/>
            <a:ext cx="5664229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ru-RU" dirty="0"/>
              <a:t>Текст 1</a:t>
            </a:r>
          </a:p>
        </p:txBody>
      </p:sp>
      <p:sp>
        <p:nvSpPr>
          <p:cNvPr id="27" name="Текст 34">
            <a:extLst>
              <a:ext uri="{FF2B5EF4-FFF2-40B4-BE49-F238E27FC236}">
                <a16:creationId xmlns:a16="http://schemas.microsoft.com/office/drawing/2014/main" id="{2DD5C91E-0E98-4E0A-800A-79FDDE892D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905384" y="4353747"/>
            <a:ext cx="5664229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ru-RU" dirty="0"/>
              <a:t>Текст 2</a:t>
            </a:r>
          </a:p>
        </p:txBody>
      </p:sp>
      <p:sp>
        <p:nvSpPr>
          <p:cNvPr id="28" name="Текст 34">
            <a:extLst>
              <a:ext uri="{FF2B5EF4-FFF2-40B4-BE49-F238E27FC236}">
                <a16:creationId xmlns:a16="http://schemas.microsoft.com/office/drawing/2014/main" id="{0DFA4ED3-8065-41EA-8198-3ABDEB0885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3437" y="9553906"/>
            <a:ext cx="5664229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ru-RU" dirty="0"/>
              <a:t>Текст 3</a:t>
            </a:r>
          </a:p>
        </p:txBody>
      </p:sp>
      <p:sp>
        <p:nvSpPr>
          <p:cNvPr id="29" name="Текст 34">
            <a:extLst>
              <a:ext uri="{FF2B5EF4-FFF2-40B4-BE49-F238E27FC236}">
                <a16:creationId xmlns:a16="http://schemas.microsoft.com/office/drawing/2014/main" id="{AEAA03B0-E501-4CD0-94DA-2B95F1F0D3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905384" y="9553906"/>
            <a:ext cx="5664229" cy="6557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ru-RU" dirty="0"/>
              <a:t>Текст 4</a:t>
            </a:r>
          </a:p>
        </p:txBody>
      </p:sp>
      <p:sp>
        <p:nvSpPr>
          <p:cNvPr id="20" name="Рисунок 3">
            <a:extLst>
              <a:ext uri="{FF2B5EF4-FFF2-40B4-BE49-F238E27FC236}">
                <a16:creationId xmlns:a16="http://schemas.microsoft.com/office/drawing/2014/main" id="{572A9AA9-A0D3-4868-88ED-B5EDDA12126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18897" y="4586681"/>
            <a:ext cx="1440000" cy="1440000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Иконка 1</a:t>
            </a:r>
          </a:p>
        </p:txBody>
      </p:sp>
      <p:sp>
        <p:nvSpPr>
          <p:cNvPr id="21" name="Рисунок 3">
            <a:extLst>
              <a:ext uri="{FF2B5EF4-FFF2-40B4-BE49-F238E27FC236}">
                <a16:creationId xmlns:a16="http://schemas.microsoft.com/office/drawing/2014/main" id="{09FA9707-5852-4BAC-893E-C8A7C3C9F5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444335" y="4586681"/>
            <a:ext cx="1440000" cy="1440000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Иконка 2</a:t>
            </a:r>
          </a:p>
        </p:txBody>
      </p:sp>
      <p:sp>
        <p:nvSpPr>
          <p:cNvPr id="23" name="Рисунок 3">
            <a:extLst>
              <a:ext uri="{FF2B5EF4-FFF2-40B4-BE49-F238E27FC236}">
                <a16:creationId xmlns:a16="http://schemas.microsoft.com/office/drawing/2014/main" id="{C8B8BE12-72EB-41E9-9ACD-FB8171116BB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444335" y="9801047"/>
            <a:ext cx="1440000" cy="1440000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Иконка 4</a:t>
            </a:r>
          </a:p>
        </p:txBody>
      </p:sp>
      <p:sp>
        <p:nvSpPr>
          <p:cNvPr id="24" name="Рисунок 3">
            <a:extLst>
              <a:ext uri="{FF2B5EF4-FFF2-40B4-BE49-F238E27FC236}">
                <a16:creationId xmlns:a16="http://schemas.microsoft.com/office/drawing/2014/main" id="{66F7E285-6558-4827-B973-79234F0BD73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18897" y="9801047"/>
            <a:ext cx="1440000" cy="1440000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Иконка 3</a:t>
            </a:r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EB7451B4-7D1E-97C9-DCF5-3E27197C4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04337E25-FD1F-51B7-F6B7-9541E5747EA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5838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мока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4582-D0C3-4D5A-9603-9220232C4C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0309A7C-0520-49B8-BAEC-81339791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26156" y="3067111"/>
            <a:ext cx="9388322" cy="9360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E101223-AA3A-4108-9776-AD2F71DF757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16217774" y="3429000"/>
            <a:ext cx="8586175" cy="58673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3200" baseline="0">
                <a:latin typeface="+mn-lt"/>
                <a:cs typeface="Segoe UI" panose="020B0502040204020203" pitchFamily="34" charset="0"/>
              </a:defRPr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151A890-A4D8-B673-FBB9-8FD23295F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D196C05-9C76-FA8F-419F-F1A45B24747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66194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+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B2FDCD-F140-B6D4-7D28-276824754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18075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86312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 + лого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 w="1270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4266C5-5B67-C6CF-407C-D3881EC35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12715399"/>
            <a:ext cx="5218566" cy="7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8405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041171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76413-ADCA-483E-BD9B-4818CE5DC6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 w="1270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895865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 слайд ред.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2">
            <a:extLst>
              <a:ext uri="{FF2B5EF4-FFF2-40B4-BE49-F238E27FC236}">
                <a16:creationId xmlns:a16="http://schemas.microsoft.com/office/drawing/2014/main" id="{56FEEE84-67C2-4C1F-AF8E-CE9E7A7188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4388" y="6383679"/>
            <a:ext cx="10648269" cy="2927173"/>
          </a:xfrm>
        </p:spPr>
        <p:txBody>
          <a:bodyPr>
            <a:normAutofit/>
          </a:bodyPr>
          <a:lstStyle>
            <a:lvl1pPr>
              <a:defRPr sz="10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Хотите узнать </a:t>
            </a:r>
            <a:br>
              <a:rPr lang="ru-RU" dirty="0"/>
            </a:br>
            <a:r>
              <a:rPr lang="ru-RU" dirty="0"/>
              <a:t>больше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4F6D784-40D8-4EEB-9813-732AB6D4F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989362" y="6383679"/>
            <a:ext cx="10648269" cy="2927173"/>
          </a:xfrm>
        </p:spPr>
        <p:txBody>
          <a:bodyPr>
            <a:normAutofit/>
          </a:bodyPr>
          <a:lstStyle>
            <a:lvl1pPr>
              <a:defRPr sz="10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Остались</a:t>
            </a:r>
            <a:br>
              <a:rPr lang="ru-RU" dirty="0"/>
            </a:br>
            <a:r>
              <a:rPr lang="ru-RU" dirty="0"/>
              <a:t>вопросы?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8BC0B7E-C33B-4C9D-9126-F0FDB94BFF5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4388" y="11534335"/>
            <a:ext cx="4895850" cy="7173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5400" b="0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www.rfdyn.ru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9208443-AB9A-4878-B651-534F5262288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4388" y="9599944"/>
            <a:ext cx="8647664" cy="1179002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 b="0">
                <a:solidFill>
                  <a:schemeClr val="accent6">
                    <a:lumMod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Описание функционала, учебные курсы и видеоуроки доступны на сайте: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D864DEE0-6496-4984-942E-0AB0ED7AA2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989361" y="11534335"/>
            <a:ext cx="8442551" cy="7173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5400" b="0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tnavigator@rfdyn.ru</a:t>
            </a:r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5AD21208-8A6B-FC39-CCD7-AD771D9B79F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7233905" y="1212851"/>
            <a:ext cx="5953126" cy="5384798"/>
            <a:chOff x="5428" y="382"/>
            <a:chExt cx="1875" cy="169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51CDF97-1158-5DDA-5FD8-8DC455F24FE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28" y="382"/>
              <a:ext cx="1875" cy="1696"/>
            </a:xfrm>
            <a:custGeom>
              <a:avLst/>
              <a:gdLst>
                <a:gd name="T0" fmla="*/ 1 w 2743"/>
                <a:gd name="T1" fmla="*/ 2456 h 2460"/>
                <a:gd name="T2" fmla="*/ 159 w 2743"/>
                <a:gd name="T3" fmla="*/ 1624 h 2460"/>
                <a:gd name="T4" fmla="*/ 435 w 2743"/>
                <a:gd name="T5" fmla="*/ 1214 h 2460"/>
                <a:gd name="T6" fmla="*/ 193 w 2743"/>
                <a:gd name="T7" fmla="*/ 767 h 2460"/>
                <a:gd name="T8" fmla="*/ 118 w 2743"/>
                <a:gd name="T9" fmla="*/ 102 h 2460"/>
                <a:gd name="T10" fmla="*/ 121 w 2743"/>
                <a:gd name="T11" fmla="*/ 99 h 2460"/>
                <a:gd name="T12" fmla="*/ 866 w 2743"/>
                <a:gd name="T13" fmla="*/ 84 h 2460"/>
                <a:gd name="T14" fmla="*/ 1366 w 2743"/>
                <a:gd name="T15" fmla="*/ 315 h 2460"/>
                <a:gd name="T16" fmla="*/ 1964 w 2743"/>
                <a:gd name="T17" fmla="*/ 49 h 2460"/>
                <a:gd name="T18" fmla="*/ 2623 w 2743"/>
                <a:gd name="T19" fmla="*/ 131 h 2460"/>
                <a:gd name="T20" fmla="*/ 2515 w 2743"/>
                <a:gd name="T21" fmla="*/ 355 h 2460"/>
                <a:gd name="T22" fmla="*/ 2527 w 2743"/>
                <a:gd name="T23" fmla="*/ 948 h 2460"/>
                <a:gd name="T24" fmla="*/ 2563 w 2743"/>
                <a:gd name="T25" fmla="*/ 1500 h 2460"/>
                <a:gd name="T26" fmla="*/ 2617 w 2743"/>
                <a:gd name="T27" fmla="*/ 2150 h 2460"/>
                <a:gd name="T28" fmla="*/ 2743 w 2743"/>
                <a:gd name="T29" fmla="*/ 2390 h 2460"/>
                <a:gd name="T30" fmla="*/ 2264 w 2743"/>
                <a:gd name="T31" fmla="*/ 2361 h 2460"/>
                <a:gd name="T32" fmla="*/ 1614 w 2743"/>
                <a:gd name="T33" fmla="*/ 2258 h 2460"/>
                <a:gd name="T34" fmla="*/ 1357 w 2743"/>
                <a:gd name="T35" fmla="*/ 2176 h 2460"/>
                <a:gd name="T36" fmla="*/ 910 w 2743"/>
                <a:gd name="T37" fmla="*/ 2367 h 2460"/>
                <a:gd name="T38" fmla="*/ 7 w 2743"/>
                <a:gd name="T39" fmla="*/ 2460 h 2460"/>
                <a:gd name="T40" fmla="*/ 124 w 2743"/>
                <a:gd name="T41" fmla="*/ 105 h 2460"/>
                <a:gd name="T42" fmla="*/ 197 w 2743"/>
                <a:gd name="T43" fmla="*/ 767 h 2460"/>
                <a:gd name="T44" fmla="*/ 441 w 2743"/>
                <a:gd name="T45" fmla="*/ 1216 h 2460"/>
                <a:gd name="T46" fmla="*/ 165 w 2743"/>
                <a:gd name="T47" fmla="*/ 1627 h 2460"/>
                <a:gd name="T48" fmla="*/ 8 w 2743"/>
                <a:gd name="T49" fmla="*/ 2455 h 2460"/>
                <a:gd name="T50" fmla="*/ 906 w 2743"/>
                <a:gd name="T51" fmla="*/ 2362 h 2460"/>
                <a:gd name="T52" fmla="*/ 1358 w 2743"/>
                <a:gd name="T53" fmla="*/ 2172 h 2460"/>
                <a:gd name="T54" fmla="*/ 1798 w 2743"/>
                <a:gd name="T55" fmla="*/ 2328 h 2460"/>
                <a:gd name="T56" fmla="*/ 2732 w 2743"/>
                <a:gd name="T57" fmla="*/ 2384 h 2460"/>
                <a:gd name="T58" fmla="*/ 2448 w 2743"/>
                <a:gd name="T59" fmla="*/ 1715 h 2460"/>
                <a:gd name="T60" fmla="*/ 2664 w 2743"/>
                <a:gd name="T61" fmla="*/ 1260 h 2460"/>
                <a:gd name="T62" fmla="*/ 2393 w 2743"/>
                <a:gd name="T63" fmla="*/ 734 h 2460"/>
                <a:gd name="T64" fmla="*/ 2616 w 2743"/>
                <a:gd name="T65" fmla="*/ 134 h 2460"/>
                <a:gd name="T66" fmla="*/ 1707 w 2743"/>
                <a:gd name="T67" fmla="*/ 182 h 2460"/>
                <a:gd name="T68" fmla="*/ 1082 w 2743"/>
                <a:gd name="T69" fmla="*/ 199 h 2460"/>
                <a:gd name="T70" fmla="*/ 355 w 2743"/>
                <a:gd name="T71" fmla="*/ 88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43" h="2460">
                  <a:moveTo>
                    <a:pt x="0" y="2460"/>
                  </a:moveTo>
                  <a:cubicBezTo>
                    <a:pt x="1" y="2456"/>
                    <a:pt x="1" y="2456"/>
                    <a:pt x="1" y="2456"/>
                  </a:cubicBezTo>
                  <a:cubicBezTo>
                    <a:pt x="58" y="2320"/>
                    <a:pt x="70" y="2176"/>
                    <a:pt x="82" y="2035"/>
                  </a:cubicBezTo>
                  <a:cubicBezTo>
                    <a:pt x="93" y="1896"/>
                    <a:pt x="104" y="1754"/>
                    <a:pt x="159" y="1624"/>
                  </a:cubicBezTo>
                  <a:cubicBezTo>
                    <a:pt x="186" y="1560"/>
                    <a:pt x="239" y="1505"/>
                    <a:pt x="292" y="1453"/>
                  </a:cubicBezTo>
                  <a:cubicBezTo>
                    <a:pt x="363" y="1379"/>
                    <a:pt x="432" y="1311"/>
                    <a:pt x="435" y="1214"/>
                  </a:cubicBezTo>
                  <a:cubicBezTo>
                    <a:pt x="438" y="1117"/>
                    <a:pt x="372" y="1032"/>
                    <a:pt x="307" y="949"/>
                  </a:cubicBezTo>
                  <a:cubicBezTo>
                    <a:pt x="262" y="891"/>
                    <a:pt x="216" y="831"/>
                    <a:pt x="193" y="767"/>
                  </a:cubicBezTo>
                  <a:cubicBezTo>
                    <a:pt x="139" y="615"/>
                    <a:pt x="132" y="423"/>
                    <a:pt x="127" y="253"/>
                  </a:cubicBezTo>
                  <a:cubicBezTo>
                    <a:pt x="124" y="201"/>
                    <a:pt x="121" y="150"/>
                    <a:pt x="118" y="102"/>
                  </a:cubicBezTo>
                  <a:cubicBezTo>
                    <a:pt x="118" y="99"/>
                    <a:pt x="118" y="99"/>
                    <a:pt x="118" y="99"/>
                  </a:cubicBezTo>
                  <a:cubicBezTo>
                    <a:pt x="121" y="99"/>
                    <a:pt x="121" y="99"/>
                    <a:pt x="121" y="99"/>
                  </a:cubicBezTo>
                  <a:cubicBezTo>
                    <a:pt x="192" y="98"/>
                    <a:pt x="270" y="91"/>
                    <a:pt x="354" y="83"/>
                  </a:cubicBezTo>
                  <a:cubicBezTo>
                    <a:pt x="534" y="65"/>
                    <a:pt x="720" y="49"/>
                    <a:pt x="866" y="84"/>
                  </a:cubicBezTo>
                  <a:cubicBezTo>
                    <a:pt x="947" y="105"/>
                    <a:pt x="1017" y="150"/>
                    <a:pt x="1085" y="196"/>
                  </a:cubicBezTo>
                  <a:cubicBezTo>
                    <a:pt x="1171" y="253"/>
                    <a:pt x="1258" y="312"/>
                    <a:pt x="1366" y="315"/>
                  </a:cubicBezTo>
                  <a:cubicBezTo>
                    <a:pt x="1489" y="319"/>
                    <a:pt x="1599" y="248"/>
                    <a:pt x="1705" y="178"/>
                  </a:cubicBezTo>
                  <a:cubicBezTo>
                    <a:pt x="1788" y="125"/>
                    <a:pt x="1874" y="69"/>
                    <a:pt x="1964" y="49"/>
                  </a:cubicBezTo>
                  <a:cubicBezTo>
                    <a:pt x="2188" y="0"/>
                    <a:pt x="2523" y="98"/>
                    <a:pt x="2620" y="130"/>
                  </a:cubicBezTo>
                  <a:cubicBezTo>
                    <a:pt x="2623" y="131"/>
                    <a:pt x="2623" y="131"/>
                    <a:pt x="2623" y="131"/>
                  </a:cubicBezTo>
                  <a:cubicBezTo>
                    <a:pt x="2623" y="134"/>
                    <a:pt x="2623" y="134"/>
                    <a:pt x="2623" y="134"/>
                  </a:cubicBezTo>
                  <a:cubicBezTo>
                    <a:pt x="2603" y="206"/>
                    <a:pt x="2561" y="279"/>
                    <a:pt x="2515" y="355"/>
                  </a:cubicBezTo>
                  <a:cubicBezTo>
                    <a:pt x="2440" y="479"/>
                    <a:pt x="2362" y="609"/>
                    <a:pt x="2399" y="733"/>
                  </a:cubicBezTo>
                  <a:cubicBezTo>
                    <a:pt x="2422" y="809"/>
                    <a:pt x="2475" y="879"/>
                    <a:pt x="2527" y="948"/>
                  </a:cubicBezTo>
                  <a:cubicBezTo>
                    <a:pt x="2599" y="1043"/>
                    <a:pt x="2674" y="1142"/>
                    <a:pt x="2671" y="1260"/>
                  </a:cubicBezTo>
                  <a:cubicBezTo>
                    <a:pt x="2668" y="1351"/>
                    <a:pt x="2615" y="1428"/>
                    <a:pt x="2563" y="1500"/>
                  </a:cubicBezTo>
                  <a:cubicBezTo>
                    <a:pt x="2515" y="1566"/>
                    <a:pt x="2465" y="1636"/>
                    <a:pt x="2457" y="1716"/>
                  </a:cubicBezTo>
                  <a:cubicBezTo>
                    <a:pt x="2441" y="1854"/>
                    <a:pt x="2532" y="2005"/>
                    <a:pt x="2617" y="2150"/>
                  </a:cubicBezTo>
                  <a:cubicBezTo>
                    <a:pt x="2668" y="2234"/>
                    <a:pt x="2715" y="2313"/>
                    <a:pt x="2741" y="2386"/>
                  </a:cubicBezTo>
                  <a:cubicBezTo>
                    <a:pt x="2743" y="2390"/>
                    <a:pt x="2743" y="2390"/>
                    <a:pt x="2743" y="2390"/>
                  </a:cubicBezTo>
                  <a:cubicBezTo>
                    <a:pt x="2739" y="2389"/>
                    <a:pt x="2739" y="2389"/>
                    <a:pt x="2739" y="2389"/>
                  </a:cubicBezTo>
                  <a:cubicBezTo>
                    <a:pt x="2582" y="2355"/>
                    <a:pt x="2420" y="2358"/>
                    <a:pt x="2264" y="2361"/>
                  </a:cubicBezTo>
                  <a:cubicBezTo>
                    <a:pt x="2109" y="2363"/>
                    <a:pt x="1948" y="2366"/>
                    <a:pt x="1799" y="2333"/>
                  </a:cubicBezTo>
                  <a:cubicBezTo>
                    <a:pt x="1734" y="2318"/>
                    <a:pt x="1674" y="2287"/>
                    <a:pt x="1614" y="2258"/>
                  </a:cubicBezTo>
                  <a:cubicBezTo>
                    <a:pt x="1536" y="2219"/>
                    <a:pt x="1454" y="2177"/>
                    <a:pt x="1361" y="2176"/>
                  </a:cubicBezTo>
                  <a:cubicBezTo>
                    <a:pt x="1359" y="2176"/>
                    <a:pt x="1358" y="2176"/>
                    <a:pt x="1357" y="2176"/>
                  </a:cubicBezTo>
                  <a:cubicBezTo>
                    <a:pt x="1245" y="2176"/>
                    <a:pt x="1161" y="2228"/>
                    <a:pt x="1071" y="2282"/>
                  </a:cubicBezTo>
                  <a:cubicBezTo>
                    <a:pt x="1020" y="2313"/>
                    <a:pt x="968" y="2346"/>
                    <a:pt x="910" y="2367"/>
                  </a:cubicBezTo>
                  <a:cubicBezTo>
                    <a:pt x="686" y="2451"/>
                    <a:pt x="407" y="2455"/>
                    <a:pt x="161" y="2457"/>
                  </a:cubicBezTo>
                  <a:cubicBezTo>
                    <a:pt x="107" y="2459"/>
                    <a:pt x="58" y="2459"/>
                    <a:pt x="7" y="2460"/>
                  </a:cubicBezTo>
                  <a:lnTo>
                    <a:pt x="0" y="2460"/>
                  </a:lnTo>
                  <a:close/>
                  <a:moveTo>
                    <a:pt x="124" y="105"/>
                  </a:moveTo>
                  <a:cubicBezTo>
                    <a:pt x="128" y="152"/>
                    <a:pt x="130" y="201"/>
                    <a:pt x="131" y="254"/>
                  </a:cubicBezTo>
                  <a:cubicBezTo>
                    <a:pt x="137" y="423"/>
                    <a:pt x="144" y="615"/>
                    <a:pt x="197" y="767"/>
                  </a:cubicBezTo>
                  <a:cubicBezTo>
                    <a:pt x="220" y="830"/>
                    <a:pt x="266" y="889"/>
                    <a:pt x="311" y="948"/>
                  </a:cubicBezTo>
                  <a:cubicBezTo>
                    <a:pt x="376" y="1032"/>
                    <a:pt x="444" y="1118"/>
                    <a:pt x="441" y="1216"/>
                  </a:cubicBezTo>
                  <a:cubicBezTo>
                    <a:pt x="438" y="1313"/>
                    <a:pt x="366" y="1387"/>
                    <a:pt x="296" y="1458"/>
                  </a:cubicBezTo>
                  <a:cubicBezTo>
                    <a:pt x="245" y="1510"/>
                    <a:pt x="192" y="1564"/>
                    <a:pt x="165" y="1627"/>
                  </a:cubicBezTo>
                  <a:cubicBezTo>
                    <a:pt x="111" y="1755"/>
                    <a:pt x="99" y="1897"/>
                    <a:pt x="87" y="2036"/>
                  </a:cubicBezTo>
                  <a:cubicBezTo>
                    <a:pt x="76" y="2176"/>
                    <a:pt x="65" y="2320"/>
                    <a:pt x="8" y="2455"/>
                  </a:cubicBezTo>
                  <a:cubicBezTo>
                    <a:pt x="56" y="2454"/>
                    <a:pt x="106" y="2452"/>
                    <a:pt x="158" y="2452"/>
                  </a:cubicBezTo>
                  <a:cubicBezTo>
                    <a:pt x="403" y="2450"/>
                    <a:pt x="682" y="2446"/>
                    <a:pt x="906" y="2362"/>
                  </a:cubicBezTo>
                  <a:cubicBezTo>
                    <a:pt x="962" y="2341"/>
                    <a:pt x="1016" y="2309"/>
                    <a:pt x="1065" y="2278"/>
                  </a:cubicBezTo>
                  <a:cubicBezTo>
                    <a:pt x="1152" y="2225"/>
                    <a:pt x="1243" y="2170"/>
                    <a:pt x="1358" y="2172"/>
                  </a:cubicBezTo>
                  <a:cubicBezTo>
                    <a:pt x="1454" y="2173"/>
                    <a:pt x="1536" y="2214"/>
                    <a:pt x="1614" y="2254"/>
                  </a:cubicBezTo>
                  <a:cubicBezTo>
                    <a:pt x="1672" y="2283"/>
                    <a:pt x="1733" y="2314"/>
                    <a:pt x="1798" y="2328"/>
                  </a:cubicBezTo>
                  <a:cubicBezTo>
                    <a:pt x="1947" y="2361"/>
                    <a:pt x="2107" y="2358"/>
                    <a:pt x="2261" y="2356"/>
                  </a:cubicBezTo>
                  <a:cubicBezTo>
                    <a:pt x="2416" y="2353"/>
                    <a:pt x="2577" y="2351"/>
                    <a:pt x="2732" y="2384"/>
                  </a:cubicBezTo>
                  <a:cubicBezTo>
                    <a:pt x="2705" y="2311"/>
                    <a:pt x="2658" y="2234"/>
                    <a:pt x="2610" y="2153"/>
                  </a:cubicBezTo>
                  <a:cubicBezTo>
                    <a:pt x="2523" y="2007"/>
                    <a:pt x="2433" y="1856"/>
                    <a:pt x="2448" y="1715"/>
                  </a:cubicBezTo>
                  <a:cubicBezTo>
                    <a:pt x="2458" y="1633"/>
                    <a:pt x="2508" y="1564"/>
                    <a:pt x="2555" y="1498"/>
                  </a:cubicBezTo>
                  <a:cubicBezTo>
                    <a:pt x="2608" y="1425"/>
                    <a:pt x="2661" y="1350"/>
                    <a:pt x="2664" y="1260"/>
                  </a:cubicBezTo>
                  <a:cubicBezTo>
                    <a:pt x="2668" y="1143"/>
                    <a:pt x="2593" y="1045"/>
                    <a:pt x="2522" y="950"/>
                  </a:cubicBezTo>
                  <a:cubicBezTo>
                    <a:pt x="2470" y="882"/>
                    <a:pt x="2416" y="811"/>
                    <a:pt x="2393" y="734"/>
                  </a:cubicBezTo>
                  <a:cubicBezTo>
                    <a:pt x="2355" y="609"/>
                    <a:pt x="2434" y="479"/>
                    <a:pt x="2509" y="352"/>
                  </a:cubicBezTo>
                  <a:cubicBezTo>
                    <a:pt x="2554" y="276"/>
                    <a:pt x="2596" y="205"/>
                    <a:pt x="2616" y="134"/>
                  </a:cubicBezTo>
                  <a:cubicBezTo>
                    <a:pt x="2516" y="102"/>
                    <a:pt x="2186" y="7"/>
                    <a:pt x="1965" y="54"/>
                  </a:cubicBezTo>
                  <a:cubicBezTo>
                    <a:pt x="1875" y="73"/>
                    <a:pt x="1789" y="129"/>
                    <a:pt x="1707" y="182"/>
                  </a:cubicBezTo>
                  <a:cubicBezTo>
                    <a:pt x="1600" y="252"/>
                    <a:pt x="1490" y="323"/>
                    <a:pt x="1366" y="319"/>
                  </a:cubicBezTo>
                  <a:cubicBezTo>
                    <a:pt x="1257" y="315"/>
                    <a:pt x="1168" y="257"/>
                    <a:pt x="1082" y="199"/>
                  </a:cubicBezTo>
                  <a:cubicBezTo>
                    <a:pt x="1013" y="155"/>
                    <a:pt x="944" y="108"/>
                    <a:pt x="865" y="89"/>
                  </a:cubicBezTo>
                  <a:cubicBezTo>
                    <a:pt x="718" y="54"/>
                    <a:pt x="534" y="70"/>
                    <a:pt x="355" y="88"/>
                  </a:cubicBezTo>
                  <a:cubicBezTo>
                    <a:pt x="272" y="96"/>
                    <a:pt x="194" y="102"/>
                    <a:pt x="124" y="10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90A197F9-E424-5164-BBC6-A2008EDD2E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9" y="1819"/>
              <a:ext cx="1804" cy="172"/>
            </a:xfrm>
            <a:custGeom>
              <a:avLst/>
              <a:gdLst>
                <a:gd name="T0" fmla="*/ 0 w 2639"/>
                <a:gd name="T1" fmla="*/ 248 h 249"/>
                <a:gd name="T2" fmla="*/ 0 w 2639"/>
                <a:gd name="T3" fmla="*/ 243 h 249"/>
                <a:gd name="T4" fmla="*/ 184 w 2639"/>
                <a:gd name="T5" fmla="*/ 241 h 249"/>
                <a:gd name="T6" fmla="*/ 842 w 2639"/>
                <a:gd name="T7" fmla="*/ 178 h 249"/>
                <a:gd name="T8" fmla="*/ 1006 w 2639"/>
                <a:gd name="T9" fmla="*/ 99 h 249"/>
                <a:gd name="T10" fmla="*/ 1298 w 2639"/>
                <a:gd name="T11" fmla="*/ 0 h 249"/>
                <a:gd name="T12" fmla="*/ 1570 w 2639"/>
                <a:gd name="T13" fmla="*/ 70 h 249"/>
                <a:gd name="T14" fmla="*/ 1757 w 2639"/>
                <a:gd name="T15" fmla="*/ 131 h 249"/>
                <a:gd name="T16" fmla="*/ 2231 w 2639"/>
                <a:gd name="T17" fmla="*/ 166 h 249"/>
                <a:gd name="T18" fmla="*/ 2639 w 2639"/>
                <a:gd name="T19" fmla="*/ 191 h 249"/>
                <a:gd name="T20" fmla="*/ 2638 w 2639"/>
                <a:gd name="T21" fmla="*/ 196 h 249"/>
                <a:gd name="T22" fmla="*/ 2229 w 2639"/>
                <a:gd name="T23" fmla="*/ 172 h 249"/>
                <a:gd name="T24" fmla="*/ 1754 w 2639"/>
                <a:gd name="T25" fmla="*/ 136 h 249"/>
                <a:gd name="T26" fmla="*/ 1566 w 2639"/>
                <a:gd name="T27" fmla="*/ 75 h 249"/>
                <a:gd name="T28" fmla="*/ 1295 w 2639"/>
                <a:gd name="T29" fmla="*/ 6 h 249"/>
                <a:gd name="T30" fmla="*/ 1006 w 2639"/>
                <a:gd name="T31" fmla="*/ 104 h 249"/>
                <a:gd name="T32" fmla="*/ 840 w 2639"/>
                <a:gd name="T33" fmla="*/ 183 h 249"/>
                <a:gd name="T34" fmla="*/ 181 w 2639"/>
                <a:gd name="T35" fmla="*/ 246 h 249"/>
                <a:gd name="T36" fmla="*/ 0 w 2639"/>
                <a:gd name="T37" fmla="*/ 24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39" h="249">
                  <a:moveTo>
                    <a:pt x="0" y="248"/>
                  </a:moveTo>
                  <a:cubicBezTo>
                    <a:pt x="0" y="243"/>
                    <a:pt x="0" y="243"/>
                    <a:pt x="0" y="243"/>
                  </a:cubicBezTo>
                  <a:cubicBezTo>
                    <a:pt x="58" y="241"/>
                    <a:pt x="119" y="241"/>
                    <a:pt x="184" y="241"/>
                  </a:cubicBezTo>
                  <a:cubicBezTo>
                    <a:pt x="401" y="243"/>
                    <a:pt x="647" y="244"/>
                    <a:pt x="842" y="178"/>
                  </a:cubicBezTo>
                  <a:cubicBezTo>
                    <a:pt x="901" y="158"/>
                    <a:pt x="954" y="128"/>
                    <a:pt x="1006" y="99"/>
                  </a:cubicBezTo>
                  <a:cubicBezTo>
                    <a:pt x="1095" y="51"/>
                    <a:pt x="1185" y="0"/>
                    <a:pt x="1298" y="0"/>
                  </a:cubicBezTo>
                  <a:cubicBezTo>
                    <a:pt x="1394" y="0"/>
                    <a:pt x="1484" y="36"/>
                    <a:pt x="1570" y="70"/>
                  </a:cubicBezTo>
                  <a:cubicBezTo>
                    <a:pt x="1630" y="94"/>
                    <a:pt x="1694" y="118"/>
                    <a:pt x="1757" y="131"/>
                  </a:cubicBezTo>
                  <a:cubicBezTo>
                    <a:pt x="1912" y="160"/>
                    <a:pt x="2074" y="164"/>
                    <a:pt x="2231" y="166"/>
                  </a:cubicBezTo>
                  <a:cubicBezTo>
                    <a:pt x="2364" y="169"/>
                    <a:pt x="2502" y="172"/>
                    <a:pt x="2639" y="191"/>
                  </a:cubicBezTo>
                  <a:cubicBezTo>
                    <a:pt x="2638" y="196"/>
                    <a:pt x="2638" y="196"/>
                    <a:pt x="2638" y="196"/>
                  </a:cubicBezTo>
                  <a:cubicBezTo>
                    <a:pt x="2502" y="177"/>
                    <a:pt x="2363" y="174"/>
                    <a:pt x="2229" y="172"/>
                  </a:cubicBezTo>
                  <a:cubicBezTo>
                    <a:pt x="2073" y="169"/>
                    <a:pt x="1911" y="166"/>
                    <a:pt x="1754" y="136"/>
                  </a:cubicBezTo>
                  <a:cubicBezTo>
                    <a:pt x="1690" y="123"/>
                    <a:pt x="1628" y="99"/>
                    <a:pt x="1566" y="75"/>
                  </a:cubicBezTo>
                  <a:cubicBezTo>
                    <a:pt x="1480" y="41"/>
                    <a:pt x="1390" y="6"/>
                    <a:pt x="1295" y="6"/>
                  </a:cubicBezTo>
                  <a:cubicBezTo>
                    <a:pt x="1184" y="6"/>
                    <a:pt x="1098" y="55"/>
                    <a:pt x="1006" y="104"/>
                  </a:cubicBezTo>
                  <a:cubicBezTo>
                    <a:pt x="954" y="133"/>
                    <a:pt x="899" y="163"/>
                    <a:pt x="840" y="183"/>
                  </a:cubicBezTo>
                  <a:cubicBezTo>
                    <a:pt x="644" y="249"/>
                    <a:pt x="398" y="248"/>
                    <a:pt x="181" y="246"/>
                  </a:cubicBezTo>
                  <a:cubicBezTo>
                    <a:pt x="119" y="246"/>
                    <a:pt x="58" y="246"/>
                    <a:pt x="0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728B37F7-3A87-96C1-CA9B-FD245A3694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7" y="1757"/>
              <a:ext cx="1741" cy="140"/>
            </a:xfrm>
            <a:custGeom>
              <a:avLst/>
              <a:gdLst>
                <a:gd name="T0" fmla="*/ 420 w 2547"/>
                <a:gd name="T1" fmla="*/ 198 h 203"/>
                <a:gd name="T2" fmla="*/ 196 w 2547"/>
                <a:gd name="T3" fmla="*/ 193 h 203"/>
                <a:gd name="T4" fmla="*/ 0 w 2547"/>
                <a:gd name="T5" fmla="*/ 188 h 203"/>
                <a:gd name="T6" fmla="*/ 0 w 2547"/>
                <a:gd name="T7" fmla="*/ 183 h 203"/>
                <a:gd name="T8" fmla="*/ 197 w 2547"/>
                <a:gd name="T9" fmla="*/ 188 h 203"/>
                <a:gd name="T10" fmla="*/ 807 w 2547"/>
                <a:gd name="T11" fmla="*/ 150 h 203"/>
                <a:gd name="T12" fmla="*/ 968 w 2547"/>
                <a:gd name="T13" fmla="*/ 88 h 203"/>
                <a:gd name="T14" fmla="*/ 1240 w 2547"/>
                <a:gd name="T15" fmla="*/ 6 h 203"/>
                <a:gd name="T16" fmla="*/ 1573 w 2547"/>
                <a:gd name="T17" fmla="*/ 53 h 203"/>
                <a:gd name="T18" fmla="*/ 1778 w 2547"/>
                <a:gd name="T19" fmla="*/ 94 h 203"/>
                <a:gd name="T20" fmla="*/ 2389 w 2547"/>
                <a:gd name="T21" fmla="*/ 149 h 203"/>
                <a:gd name="T22" fmla="*/ 2547 w 2547"/>
                <a:gd name="T23" fmla="*/ 160 h 203"/>
                <a:gd name="T24" fmla="*/ 2547 w 2547"/>
                <a:gd name="T25" fmla="*/ 165 h 203"/>
                <a:gd name="T26" fmla="*/ 2389 w 2547"/>
                <a:gd name="T27" fmla="*/ 154 h 203"/>
                <a:gd name="T28" fmla="*/ 1778 w 2547"/>
                <a:gd name="T29" fmla="*/ 99 h 203"/>
                <a:gd name="T30" fmla="*/ 1573 w 2547"/>
                <a:gd name="T31" fmla="*/ 58 h 203"/>
                <a:gd name="T32" fmla="*/ 1242 w 2547"/>
                <a:gd name="T33" fmla="*/ 11 h 203"/>
                <a:gd name="T34" fmla="*/ 973 w 2547"/>
                <a:gd name="T35" fmla="*/ 93 h 203"/>
                <a:gd name="T36" fmla="*/ 811 w 2547"/>
                <a:gd name="T37" fmla="*/ 156 h 203"/>
                <a:gd name="T38" fmla="*/ 420 w 2547"/>
                <a:gd name="T39" fmla="*/ 19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7" h="203">
                  <a:moveTo>
                    <a:pt x="420" y="198"/>
                  </a:moveTo>
                  <a:cubicBezTo>
                    <a:pt x="345" y="198"/>
                    <a:pt x="270" y="196"/>
                    <a:pt x="196" y="193"/>
                  </a:cubicBezTo>
                  <a:cubicBezTo>
                    <a:pt x="127" y="190"/>
                    <a:pt x="62" y="188"/>
                    <a:pt x="0" y="18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63" y="183"/>
                    <a:pt x="128" y="185"/>
                    <a:pt x="197" y="188"/>
                  </a:cubicBezTo>
                  <a:cubicBezTo>
                    <a:pt x="406" y="196"/>
                    <a:pt x="621" y="203"/>
                    <a:pt x="807" y="150"/>
                  </a:cubicBezTo>
                  <a:cubicBezTo>
                    <a:pt x="863" y="133"/>
                    <a:pt x="917" y="110"/>
                    <a:pt x="968" y="88"/>
                  </a:cubicBezTo>
                  <a:cubicBezTo>
                    <a:pt x="1051" y="51"/>
                    <a:pt x="1138" y="11"/>
                    <a:pt x="1240" y="6"/>
                  </a:cubicBezTo>
                  <a:cubicBezTo>
                    <a:pt x="1345" y="0"/>
                    <a:pt x="1461" y="28"/>
                    <a:pt x="1573" y="53"/>
                  </a:cubicBezTo>
                  <a:cubicBezTo>
                    <a:pt x="1645" y="70"/>
                    <a:pt x="1713" y="85"/>
                    <a:pt x="1778" y="94"/>
                  </a:cubicBezTo>
                  <a:cubicBezTo>
                    <a:pt x="1986" y="118"/>
                    <a:pt x="2182" y="133"/>
                    <a:pt x="2389" y="149"/>
                  </a:cubicBezTo>
                  <a:cubicBezTo>
                    <a:pt x="2441" y="152"/>
                    <a:pt x="2493" y="156"/>
                    <a:pt x="2547" y="160"/>
                  </a:cubicBezTo>
                  <a:cubicBezTo>
                    <a:pt x="2547" y="165"/>
                    <a:pt x="2547" y="165"/>
                    <a:pt x="2547" y="165"/>
                  </a:cubicBezTo>
                  <a:cubicBezTo>
                    <a:pt x="2493" y="161"/>
                    <a:pt x="2441" y="157"/>
                    <a:pt x="2389" y="154"/>
                  </a:cubicBezTo>
                  <a:cubicBezTo>
                    <a:pt x="2182" y="138"/>
                    <a:pt x="1986" y="123"/>
                    <a:pt x="1778" y="99"/>
                  </a:cubicBezTo>
                  <a:cubicBezTo>
                    <a:pt x="1713" y="91"/>
                    <a:pt x="1645" y="75"/>
                    <a:pt x="1573" y="58"/>
                  </a:cubicBezTo>
                  <a:cubicBezTo>
                    <a:pt x="1462" y="33"/>
                    <a:pt x="1347" y="5"/>
                    <a:pt x="1242" y="11"/>
                  </a:cubicBezTo>
                  <a:cubicBezTo>
                    <a:pt x="1142" y="16"/>
                    <a:pt x="1061" y="53"/>
                    <a:pt x="973" y="93"/>
                  </a:cubicBezTo>
                  <a:cubicBezTo>
                    <a:pt x="921" y="116"/>
                    <a:pt x="869" y="140"/>
                    <a:pt x="811" y="156"/>
                  </a:cubicBezTo>
                  <a:cubicBezTo>
                    <a:pt x="687" y="188"/>
                    <a:pt x="555" y="198"/>
                    <a:pt x="420" y="19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FD3F99B1-95DE-78F7-023F-82D2F31031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7" y="1702"/>
              <a:ext cx="1670" cy="101"/>
            </a:xfrm>
            <a:custGeom>
              <a:avLst/>
              <a:gdLst>
                <a:gd name="T0" fmla="*/ 531 w 2443"/>
                <a:gd name="T1" fmla="*/ 136 h 146"/>
                <a:gd name="T2" fmla="*/ 205 w 2443"/>
                <a:gd name="T3" fmla="*/ 116 h 146"/>
                <a:gd name="T4" fmla="*/ 0 w 2443"/>
                <a:gd name="T5" fmla="*/ 99 h 146"/>
                <a:gd name="T6" fmla="*/ 0 w 2443"/>
                <a:gd name="T7" fmla="*/ 94 h 146"/>
                <a:gd name="T8" fmla="*/ 205 w 2443"/>
                <a:gd name="T9" fmla="*/ 111 h 146"/>
                <a:gd name="T10" fmla="*/ 772 w 2443"/>
                <a:gd name="T11" fmla="*/ 109 h 146"/>
                <a:gd name="T12" fmla="*/ 926 w 2443"/>
                <a:gd name="T13" fmla="*/ 70 h 146"/>
                <a:gd name="T14" fmla="*/ 1184 w 2443"/>
                <a:gd name="T15" fmla="*/ 18 h 146"/>
                <a:gd name="T16" fmla="*/ 1930 w 2443"/>
                <a:gd name="T17" fmla="*/ 55 h 146"/>
                <a:gd name="T18" fmla="*/ 2443 w 2443"/>
                <a:gd name="T19" fmla="*/ 98 h 146"/>
                <a:gd name="T20" fmla="*/ 2443 w 2443"/>
                <a:gd name="T21" fmla="*/ 103 h 146"/>
                <a:gd name="T22" fmla="*/ 1930 w 2443"/>
                <a:gd name="T23" fmla="*/ 60 h 146"/>
                <a:gd name="T24" fmla="*/ 1185 w 2443"/>
                <a:gd name="T25" fmla="*/ 23 h 146"/>
                <a:gd name="T26" fmla="*/ 929 w 2443"/>
                <a:gd name="T27" fmla="*/ 75 h 146"/>
                <a:gd name="T28" fmla="*/ 775 w 2443"/>
                <a:gd name="T29" fmla="*/ 115 h 146"/>
                <a:gd name="T30" fmla="*/ 531 w 2443"/>
                <a:gd name="T31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3" h="146">
                  <a:moveTo>
                    <a:pt x="531" y="136"/>
                  </a:moveTo>
                  <a:cubicBezTo>
                    <a:pt x="423" y="136"/>
                    <a:pt x="313" y="126"/>
                    <a:pt x="205" y="116"/>
                  </a:cubicBezTo>
                  <a:cubicBezTo>
                    <a:pt x="137" y="109"/>
                    <a:pt x="67" y="103"/>
                    <a:pt x="0" y="9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68" y="98"/>
                    <a:pt x="137" y="104"/>
                    <a:pt x="205" y="111"/>
                  </a:cubicBezTo>
                  <a:cubicBezTo>
                    <a:pt x="393" y="129"/>
                    <a:pt x="589" y="146"/>
                    <a:pt x="772" y="109"/>
                  </a:cubicBezTo>
                  <a:cubicBezTo>
                    <a:pt x="826" y="99"/>
                    <a:pt x="877" y="84"/>
                    <a:pt x="926" y="70"/>
                  </a:cubicBezTo>
                  <a:cubicBezTo>
                    <a:pt x="1010" y="46"/>
                    <a:pt x="1091" y="24"/>
                    <a:pt x="1184" y="18"/>
                  </a:cubicBezTo>
                  <a:cubicBezTo>
                    <a:pt x="1446" y="0"/>
                    <a:pt x="1692" y="28"/>
                    <a:pt x="1930" y="55"/>
                  </a:cubicBezTo>
                  <a:cubicBezTo>
                    <a:pt x="2095" y="74"/>
                    <a:pt x="2266" y="93"/>
                    <a:pt x="2443" y="98"/>
                  </a:cubicBezTo>
                  <a:cubicBezTo>
                    <a:pt x="2443" y="103"/>
                    <a:pt x="2443" y="103"/>
                    <a:pt x="2443" y="103"/>
                  </a:cubicBezTo>
                  <a:cubicBezTo>
                    <a:pt x="2266" y="98"/>
                    <a:pt x="2095" y="79"/>
                    <a:pt x="1930" y="60"/>
                  </a:cubicBezTo>
                  <a:cubicBezTo>
                    <a:pt x="1694" y="33"/>
                    <a:pt x="1447" y="5"/>
                    <a:pt x="1185" y="23"/>
                  </a:cubicBezTo>
                  <a:cubicBezTo>
                    <a:pt x="1092" y="29"/>
                    <a:pt x="1013" y="51"/>
                    <a:pt x="929" y="75"/>
                  </a:cubicBezTo>
                  <a:cubicBezTo>
                    <a:pt x="879" y="89"/>
                    <a:pt x="829" y="103"/>
                    <a:pt x="775" y="115"/>
                  </a:cubicBezTo>
                  <a:cubicBezTo>
                    <a:pt x="695" y="131"/>
                    <a:pt x="613" y="136"/>
                    <a:pt x="531" y="13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A92E4821-480D-7255-AED6-C71E24101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8" y="1604"/>
              <a:ext cx="1618" cy="113"/>
            </a:xfrm>
            <a:custGeom>
              <a:avLst/>
              <a:gdLst>
                <a:gd name="T0" fmla="*/ 625 w 2367"/>
                <a:gd name="T1" fmla="*/ 160 h 164"/>
                <a:gd name="T2" fmla="*/ 224 w 2367"/>
                <a:gd name="T3" fmla="*/ 110 h 164"/>
                <a:gd name="T4" fmla="*/ 0 w 2367"/>
                <a:gd name="T5" fmla="*/ 73 h 164"/>
                <a:gd name="T6" fmla="*/ 1 w 2367"/>
                <a:gd name="T7" fmla="*/ 68 h 164"/>
                <a:gd name="T8" fmla="*/ 225 w 2367"/>
                <a:gd name="T9" fmla="*/ 105 h 164"/>
                <a:gd name="T10" fmla="*/ 706 w 2367"/>
                <a:gd name="T11" fmla="*/ 151 h 164"/>
                <a:gd name="T12" fmla="*/ 925 w 2367"/>
                <a:gd name="T13" fmla="*/ 123 h 164"/>
                <a:gd name="T14" fmla="*/ 1124 w 2367"/>
                <a:gd name="T15" fmla="*/ 96 h 164"/>
                <a:gd name="T16" fmla="*/ 1387 w 2367"/>
                <a:gd name="T17" fmla="*/ 53 h 164"/>
                <a:gd name="T18" fmla="*/ 1703 w 2367"/>
                <a:gd name="T19" fmla="*/ 6 h 164"/>
                <a:gd name="T20" fmla="*/ 2040 w 2367"/>
                <a:gd name="T21" fmla="*/ 58 h 164"/>
                <a:gd name="T22" fmla="*/ 2367 w 2367"/>
                <a:gd name="T23" fmla="*/ 112 h 164"/>
                <a:gd name="T24" fmla="*/ 2367 w 2367"/>
                <a:gd name="T25" fmla="*/ 117 h 164"/>
                <a:gd name="T26" fmla="*/ 2037 w 2367"/>
                <a:gd name="T27" fmla="*/ 63 h 164"/>
                <a:gd name="T28" fmla="*/ 1702 w 2367"/>
                <a:gd name="T29" fmla="*/ 11 h 164"/>
                <a:gd name="T30" fmla="*/ 1386 w 2367"/>
                <a:gd name="T31" fmla="*/ 58 h 164"/>
                <a:gd name="T32" fmla="*/ 1121 w 2367"/>
                <a:gd name="T33" fmla="*/ 101 h 164"/>
                <a:gd name="T34" fmla="*/ 923 w 2367"/>
                <a:gd name="T35" fmla="*/ 128 h 164"/>
                <a:gd name="T36" fmla="*/ 703 w 2367"/>
                <a:gd name="T37" fmla="*/ 156 h 164"/>
                <a:gd name="T38" fmla="*/ 625 w 2367"/>
                <a:gd name="T39" fmla="*/ 16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67" h="164">
                  <a:moveTo>
                    <a:pt x="625" y="160"/>
                  </a:moveTo>
                  <a:cubicBezTo>
                    <a:pt x="490" y="160"/>
                    <a:pt x="355" y="134"/>
                    <a:pt x="224" y="110"/>
                  </a:cubicBezTo>
                  <a:cubicBezTo>
                    <a:pt x="151" y="96"/>
                    <a:pt x="75" y="82"/>
                    <a:pt x="0" y="73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76" y="77"/>
                    <a:pt x="152" y="91"/>
                    <a:pt x="225" y="105"/>
                  </a:cubicBezTo>
                  <a:cubicBezTo>
                    <a:pt x="382" y="134"/>
                    <a:pt x="545" y="164"/>
                    <a:pt x="706" y="151"/>
                  </a:cubicBezTo>
                  <a:cubicBezTo>
                    <a:pt x="779" y="145"/>
                    <a:pt x="854" y="133"/>
                    <a:pt x="925" y="123"/>
                  </a:cubicBezTo>
                  <a:cubicBezTo>
                    <a:pt x="990" y="113"/>
                    <a:pt x="1058" y="103"/>
                    <a:pt x="1124" y="96"/>
                  </a:cubicBezTo>
                  <a:cubicBezTo>
                    <a:pt x="1213" y="89"/>
                    <a:pt x="1302" y="71"/>
                    <a:pt x="1387" y="53"/>
                  </a:cubicBezTo>
                  <a:cubicBezTo>
                    <a:pt x="1490" y="33"/>
                    <a:pt x="1597" y="11"/>
                    <a:pt x="1703" y="6"/>
                  </a:cubicBezTo>
                  <a:cubicBezTo>
                    <a:pt x="1827" y="0"/>
                    <a:pt x="1935" y="29"/>
                    <a:pt x="2040" y="58"/>
                  </a:cubicBezTo>
                  <a:cubicBezTo>
                    <a:pt x="2141" y="86"/>
                    <a:pt x="2247" y="114"/>
                    <a:pt x="2367" y="112"/>
                  </a:cubicBezTo>
                  <a:cubicBezTo>
                    <a:pt x="2367" y="117"/>
                    <a:pt x="2367" y="117"/>
                    <a:pt x="2367" y="117"/>
                  </a:cubicBezTo>
                  <a:cubicBezTo>
                    <a:pt x="2245" y="119"/>
                    <a:pt x="2140" y="90"/>
                    <a:pt x="2037" y="63"/>
                  </a:cubicBezTo>
                  <a:cubicBezTo>
                    <a:pt x="1933" y="35"/>
                    <a:pt x="1824" y="5"/>
                    <a:pt x="1702" y="11"/>
                  </a:cubicBezTo>
                  <a:cubicBezTo>
                    <a:pt x="1596" y="16"/>
                    <a:pt x="1490" y="38"/>
                    <a:pt x="1386" y="58"/>
                  </a:cubicBezTo>
                  <a:cubicBezTo>
                    <a:pt x="1300" y="75"/>
                    <a:pt x="1210" y="92"/>
                    <a:pt x="1121" y="101"/>
                  </a:cubicBezTo>
                  <a:cubicBezTo>
                    <a:pt x="1055" y="108"/>
                    <a:pt x="987" y="118"/>
                    <a:pt x="923" y="128"/>
                  </a:cubicBezTo>
                  <a:cubicBezTo>
                    <a:pt x="851" y="139"/>
                    <a:pt x="776" y="151"/>
                    <a:pt x="703" y="156"/>
                  </a:cubicBezTo>
                  <a:cubicBezTo>
                    <a:pt x="679" y="159"/>
                    <a:pt x="652" y="160"/>
                    <a:pt x="625" y="16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C49F6FED-F06E-959A-4A13-AD1BB48A3D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6" y="1496"/>
              <a:ext cx="1574" cy="153"/>
            </a:xfrm>
            <a:custGeom>
              <a:avLst/>
              <a:gdLst>
                <a:gd name="T0" fmla="*/ 725 w 2303"/>
                <a:gd name="T1" fmla="*/ 222 h 222"/>
                <a:gd name="T2" fmla="*/ 625 w 2303"/>
                <a:gd name="T3" fmla="*/ 219 h 222"/>
                <a:gd name="T4" fmla="*/ 234 w 2303"/>
                <a:gd name="T5" fmla="*/ 130 h 222"/>
                <a:gd name="T6" fmla="*/ 0 w 2303"/>
                <a:gd name="T7" fmla="*/ 63 h 222"/>
                <a:gd name="T8" fmla="*/ 1 w 2303"/>
                <a:gd name="T9" fmla="*/ 58 h 222"/>
                <a:gd name="T10" fmla="*/ 235 w 2303"/>
                <a:gd name="T11" fmla="*/ 127 h 222"/>
                <a:gd name="T12" fmla="*/ 625 w 2303"/>
                <a:gd name="T13" fmla="*/ 215 h 222"/>
                <a:gd name="T14" fmla="*/ 1042 w 2303"/>
                <a:gd name="T15" fmla="*/ 199 h 222"/>
                <a:gd name="T16" fmla="*/ 1338 w 2303"/>
                <a:gd name="T17" fmla="*/ 109 h 222"/>
                <a:gd name="T18" fmla="*/ 1625 w 2303"/>
                <a:gd name="T19" fmla="*/ 20 h 222"/>
                <a:gd name="T20" fmla="*/ 1932 w 2303"/>
                <a:gd name="T21" fmla="*/ 90 h 222"/>
                <a:gd name="T22" fmla="*/ 2302 w 2303"/>
                <a:gd name="T23" fmla="*/ 158 h 222"/>
                <a:gd name="T24" fmla="*/ 2303 w 2303"/>
                <a:gd name="T25" fmla="*/ 163 h 222"/>
                <a:gd name="T26" fmla="*/ 1928 w 2303"/>
                <a:gd name="T27" fmla="*/ 95 h 222"/>
                <a:gd name="T28" fmla="*/ 1625 w 2303"/>
                <a:gd name="T29" fmla="*/ 25 h 222"/>
                <a:gd name="T30" fmla="*/ 1338 w 2303"/>
                <a:gd name="T31" fmla="*/ 114 h 222"/>
                <a:gd name="T32" fmla="*/ 1039 w 2303"/>
                <a:gd name="T33" fmla="*/ 204 h 222"/>
                <a:gd name="T34" fmla="*/ 725 w 2303"/>
                <a:gd name="T3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03" h="222">
                  <a:moveTo>
                    <a:pt x="725" y="222"/>
                  </a:moveTo>
                  <a:cubicBezTo>
                    <a:pt x="690" y="222"/>
                    <a:pt x="658" y="221"/>
                    <a:pt x="625" y="219"/>
                  </a:cubicBezTo>
                  <a:cubicBezTo>
                    <a:pt x="483" y="212"/>
                    <a:pt x="362" y="172"/>
                    <a:pt x="234" y="130"/>
                  </a:cubicBezTo>
                  <a:cubicBezTo>
                    <a:pt x="159" y="106"/>
                    <a:pt x="81" y="81"/>
                    <a:pt x="0" y="6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83" y="76"/>
                    <a:pt x="160" y="101"/>
                    <a:pt x="235" y="127"/>
                  </a:cubicBezTo>
                  <a:cubicBezTo>
                    <a:pt x="363" y="168"/>
                    <a:pt x="484" y="208"/>
                    <a:pt x="625" y="215"/>
                  </a:cubicBezTo>
                  <a:cubicBezTo>
                    <a:pt x="748" y="222"/>
                    <a:pt x="900" y="215"/>
                    <a:pt x="1042" y="199"/>
                  </a:cubicBezTo>
                  <a:cubicBezTo>
                    <a:pt x="1146" y="186"/>
                    <a:pt x="1245" y="147"/>
                    <a:pt x="1338" y="109"/>
                  </a:cubicBezTo>
                  <a:cubicBezTo>
                    <a:pt x="1430" y="72"/>
                    <a:pt x="1525" y="33"/>
                    <a:pt x="1625" y="20"/>
                  </a:cubicBezTo>
                  <a:cubicBezTo>
                    <a:pt x="1738" y="0"/>
                    <a:pt x="1842" y="22"/>
                    <a:pt x="1932" y="90"/>
                  </a:cubicBezTo>
                  <a:cubicBezTo>
                    <a:pt x="2042" y="171"/>
                    <a:pt x="2166" y="194"/>
                    <a:pt x="2302" y="158"/>
                  </a:cubicBezTo>
                  <a:cubicBezTo>
                    <a:pt x="2303" y="163"/>
                    <a:pt x="2303" y="163"/>
                    <a:pt x="2303" y="163"/>
                  </a:cubicBezTo>
                  <a:cubicBezTo>
                    <a:pt x="2165" y="200"/>
                    <a:pt x="2040" y="177"/>
                    <a:pt x="1928" y="95"/>
                  </a:cubicBezTo>
                  <a:cubicBezTo>
                    <a:pt x="1840" y="29"/>
                    <a:pt x="1737" y="5"/>
                    <a:pt x="1625" y="25"/>
                  </a:cubicBezTo>
                  <a:cubicBezTo>
                    <a:pt x="1525" y="38"/>
                    <a:pt x="1430" y="76"/>
                    <a:pt x="1338" y="114"/>
                  </a:cubicBezTo>
                  <a:cubicBezTo>
                    <a:pt x="1244" y="152"/>
                    <a:pt x="1145" y="193"/>
                    <a:pt x="1039" y="204"/>
                  </a:cubicBezTo>
                  <a:cubicBezTo>
                    <a:pt x="937" y="215"/>
                    <a:pt x="825" y="222"/>
                    <a:pt x="725" y="22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87FB99F1-AD1A-C177-C086-96BF25E12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0" y="1434"/>
              <a:ext cx="1550" cy="140"/>
            </a:xfrm>
            <a:custGeom>
              <a:avLst/>
              <a:gdLst>
                <a:gd name="T0" fmla="*/ 724 w 2268"/>
                <a:gd name="T1" fmla="*/ 204 h 204"/>
                <a:gd name="T2" fmla="*/ 545 w 2268"/>
                <a:gd name="T3" fmla="*/ 196 h 204"/>
                <a:gd name="T4" fmla="*/ 238 w 2268"/>
                <a:gd name="T5" fmla="*/ 117 h 204"/>
                <a:gd name="T6" fmla="*/ 0 w 2268"/>
                <a:gd name="T7" fmla="*/ 47 h 204"/>
                <a:gd name="T8" fmla="*/ 1 w 2268"/>
                <a:gd name="T9" fmla="*/ 42 h 204"/>
                <a:gd name="T10" fmla="*/ 241 w 2268"/>
                <a:gd name="T11" fmla="*/ 112 h 204"/>
                <a:gd name="T12" fmla="*/ 547 w 2268"/>
                <a:gd name="T13" fmla="*/ 190 h 204"/>
                <a:gd name="T14" fmla="*/ 930 w 2268"/>
                <a:gd name="T15" fmla="*/ 188 h 204"/>
                <a:gd name="T16" fmla="*/ 1264 w 2268"/>
                <a:gd name="T17" fmla="*/ 102 h 204"/>
                <a:gd name="T18" fmla="*/ 1543 w 2268"/>
                <a:gd name="T19" fmla="*/ 22 h 204"/>
                <a:gd name="T20" fmla="*/ 1927 w 2268"/>
                <a:gd name="T21" fmla="*/ 82 h 204"/>
                <a:gd name="T22" fmla="*/ 2268 w 2268"/>
                <a:gd name="T23" fmla="*/ 152 h 204"/>
                <a:gd name="T24" fmla="*/ 2268 w 2268"/>
                <a:gd name="T25" fmla="*/ 157 h 204"/>
                <a:gd name="T26" fmla="*/ 1926 w 2268"/>
                <a:gd name="T27" fmla="*/ 87 h 204"/>
                <a:gd name="T28" fmla="*/ 1544 w 2268"/>
                <a:gd name="T29" fmla="*/ 27 h 204"/>
                <a:gd name="T30" fmla="*/ 1266 w 2268"/>
                <a:gd name="T31" fmla="*/ 107 h 204"/>
                <a:gd name="T32" fmla="*/ 931 w 2268"/>
                <a:gd name="T33" fmla="*/ 193 h 204"/>
                <a:gd name="T34" fmla="*/ 724 w 2268"/>
                <a:gd name="T3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8" h="204">
                  <a:moveTo>
                    <a:pt x="724" y="204"/>
                  </a:moveTo>
                  <a:cubicBezTo>
                    <a:pt x="661" y="204"/>
                    <a:pt x="600" y="201"/>
                    <a:pt x="545" y="196"/>
                  </a:cubicBezTo>
                  <a:cubicBezTo>
                    <a:pt x="431" y="186"/>
                    <a:pt x="332" y="152"/>
                    <a:pt x="238" y="117"/>
                  </a:cubicBezTo>
                  <a:cubicBezTo>
                    <a:pt x="163" y="91"/>
                    <a:pt x="86" y="64"/>
                    <a:pt x="0" y="47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87" y="59"/>
                    <a:pt x="165" y="86"/>
                    <a:pt x="241" y="112"/>
                  </a:cubicBezTo>
                  <a:cubicBezTo>
                    <a:pt x="340" y="146"/>
                    <a:pt x="434" y="179"/>
                    <a:pt x="547" y="190"/>
                  </a:cubicBezTo>
                  <a:cubicBezTo>
                    <a:pt x="659" y="200"/>
                    <a:pt x="799" y="200"/>
                    <a:pt x="930" y="188"/>
                  </a:cubicBezTo>
                  <a:cubicBezTo>
                    <a:pt x="1048" y="178"/>
                    <a:pt x="1157" y="140"/>
                    <a:pt x="1264" y="102"/>
                  </a:cubicBezTo>
                  <a:cubicBezTo>
                    <a:pt x="1352" y="70"/>
                    <a:pt x="1445" y="37"/>
                    <a:pt x="1543" y="22"/>
                  </a:cubicBezTo>
                  <a:cubicBezTo>
                    <a:pt x="1682" y="0"/>
                    <a:pt x="1800" y="40"/>
                    <a:pt x="1927" y="82"/>
                  </a:cubicBezTo>
                  <a:cubicBezTo>
                    <a:pt x="2034" y="117"/>
                    <a:pt x="2144" y="154"/>
                    <a:pt x="2268" y="152"/>
                  </a:cubicBezTo>
                  <a:cubicBezTo>
                    <a:pt x="2268" y="157"/>
                    <a:pt x="2268" y="157"/>
                    <a:pt x="2268" y="157"/>
                  </a:cubicBezTo>
                  <a:cubicBezTo>
                    <a:pt x="2143" y="159"/>
                    <a:pt x="2033" y="122"/>
                    <a:pt x="1926" y="87"/>
                  </a:cubicBezTo>
                  <a:cubicBezTo>
                    <a:pt x="1800" y="45"/>
                    <a:pt x="1681" y="4"/>
                    <a:pt x="1544" y="27"/>
                  </a:cubicBezTo>
                  <a:cubicBezTo>
                    <a:pt x="1448" y="42"/>
                    <a:pt x="1355" y="75"/>
                    <a:pt x="1266" y="107"/>
                  </a:cubicBezTo>
                  <a:cubicBezTo>
                    <a:pt x="1159" y="145"/>
                    <a:pt x="1050" y="183"/>
                    <a:pt x="931" y="193"/>
                  </a:cubicBezTo>
                  <a:cubicBezTo>
                    <a:pt x="862" y="201"/>
                    <a:pt x="792" y="204"/>
                    <a:pt x="724" y="20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E40DF11-45B5-A72D-E9A8-17A1359455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05" y="1398"/>
              <a:ext cx="1527" cy="109"/>
            </a:xfrm>
            <a:custGeom>
              <a:avLst/>
              <a:gdLst>
                <a:gd name="T0" fmla="*/ 519 w 2234"/>
                <a:gd name="T1" fmla="*/ 159 h 159"/>
                <a:gd name="T2" fmla="*/ 489 w 2234"/>
                <a:gd name="T3" fmla="*/ 159 h 159"/>
                <a:gd name="T4" fmla="*/ 241 w 2234"/>
                <a:gd name="T5" fmla="*/ 91 h 159"/>
                <a:gd name="T6" fmla="*/ 0 w 2234"/>
                <a:gd name="T7" fmla="*/ 23 h 159"/>
                <a:gd name="T8" fmla="*/ 0 w 2234"/>
                <a:gd name="T9" fmla="*/ 18 h 159"/>
                <a:gd name="T10" fmla="*/ 244 w 2234"/>
                <a:gd name="T11" fmla="*/ 85 h 159"/>
                <a:gd name="T12" fmla="*/ 489 w 2234"/>
                <a:gd name="T13" fmla="*/ 154 h 159"/>
                <a:gd name="T14" fmla="*/ 716 w 2234"/>
                <a:gd name="T15" fmla="*/ 143 h 159"/>
                <a:gd name="T16" fmla="*/ 792 w 2234"/>
                <a:gd name="T17" fmla="*/ 136 h 159"/>
                <a:gd name="T18" fmla="*/ 1247 w 2234"/>
                <a:gd name="T19" fmla="*/ 65 h 159"/>
                <a:gd name="T20" fmla="*/ 1416 w 2234"/>
                <a:gd name="T21" fmla="*/ 32 h 159"/>
                <a:gd name="T22" fmla="*/ 1888 w 2234"/>
                <a:gd name="T23" fmla="*/ 65 h 159"/>
                <a:gd name="T24" fmla="*/ 2234 w 2234"/>
                <a:gd name="T25" fmla="*/ 113 h 159"/>
                <a:gd name="T26" fmla="*/ 2234 w 2234"/>
                <a:gd name="T27" fmla="*/ 118 h 159"/>
                <a:gd name="T28" fmla="*/ 1887 w 2234"/>
                <a:gd name="T29" fmla="*/ 70 h 159"/>
                <a:gd name="T30" fmla="*/ 1416 w 2234"/>
                <a:gd name="T31" fmla="*/ 37 h 159"/>
                <a:gd name="T32" fmla="*/ 1247 w 2234"/>
                <a:gd name="T33" fmla="*/ 70 h 159"/>
                <a:gd name="T34" fmla="*/ 791 w 2234"/>
                <a:gd name="T35" fmla="*/ 141 h 159"/>
                <a:gd name="T36" fmla="*/ 714 w 2234"/>
                <a:gd name="T37" fmla="*/ 148 h 159"/>
                <a:gd name="T38" fmla="*/ 519 w 2234"/>
                <a:gd name="T3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59">
                  <a:moveTo>
                    <a:pt x="519" y="159"/>
                  </a:moveTo>
                  <a:cubicBezTo>
                    <a:pt x="509" y="159"/>
                    <a:pt x="499" y="159"/>
                    <a:pt x="489" y="159"/>
                  </a:cubicBezTo>
                  <a:cubicBezTo>
                    <a:pt x="393" y="157"/>
                    <a:pt x="316" y="122"/>
                    <a:pt x="241" y="91"/>
                  </a:cubicBezTo>
                  <a:cubicBezTo>
                    <a:pt x="168" y="59"/>
                    <a:pt x="92" y="26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1"/>
                    <a:pt x="169" y="54"/>
                    <a:pt x="244" y="85"/>
                  </a:cubicBezTo>
                  <a:cubicBezTo>
                    <a:pt x="319" y="117"/>
                    <a:pt x="396" y="151"/>
                    <a:pt x="489" y="154"/>
                  </a:cubicBezTo>
                  <a:cubicBezTo>
                    <a:pt x="559" y="157"/>
                    <a:pt x="640" y="149"/>
                    <a:pt x="716" y="143"/>
                  </a:cubicBezTo>
                  <a:cubicBezTo>
                    <a:pt x="743" y="140"/>
                    <a:pt x="768" y="138"/>
                    <a:pt x="792" y="136"/>
                  </a:cubicBezTo>
                  <a:cubicBezTo>
                    <a:pt x="947" y="125"/>
                    <a:pt x="1099" y="94"/>
                    <a:pt x="1247" y="65"/>
                  </a:cubicBezTo>
                  <a:cubicBezTo>
                    <a:pt x="1302" y="54"/>
                    <a:pt x="1360" y="42"/>
                    <a:pt x="1416" y="32"/>
                  </a:cubicBezTo>
                  <a:cubicBezTo>
                    <a:pt x="1589" y="0"/>
                    <a:pt x="1734" y="32"/>
                    <a:pt x="1888" y="65"/>
                  </a:cubicBezTo>
                  <a:cubicBezTo>
                    <a:pt x="1996" y="88"/>
                    <a:pt x="2109" y="112"/>
                    <a:pt x="2234" y="113"/>
                  </a:cubicBezTo>
                  <a:cubicBezTo>
                    <a:pt x="2234" y="118"/>
                    <a:pt x="2234" y="118"/>
                    <a:pt x="2234" y="118"/>
                  </a:cubicBezTo>
                  <a:cubicBezTo>
                    <a:pt x="2108" y="117"/>
                    <a:pt x="1995" y="93"/>
                    <a:pt x="1887" y="70"/>
                  </a:cubicBezTo>
                  <a:cubicBezTo>
                    <a:pt x="1733" y="37"/>
                    <a:pt x="1588" y="7"/>
                    <a:pt x="1416" y="37"/>
                  </a:cubicBezTo>
                  <a:cubicBezTo>
                    <a:pt x="1360" y="47"/>
                    <a:pt x="1302" y="59"/>
                    <a:pt x="1247" y="70"/>
                  </a:cubicBezTo>
                  <a:cubicBezTo>
                    <a:pt x="1099" y="99"/>
                    <a:pt x="947" y="130"/>
                    <a:pt x="791" y="141"/>
                  </a:cubicBezTo>
                  <a:cubicBezTo>
                    <a:pt x="767" y="143"/>
                    <a:pt x="741" y="145"/>
                    <a:pt x="714" y="148"/>
                  </a:cubicBezTo>
                  <a:cubicBezTo>
                    <a:pt x="651" y="153"/>
                    <a:pt x="582" y="159"/>
                    <a:pt x="519" y="15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761ABC96-5F0F-0CE9-AE5A-1AC50F2F66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4" y="1360"/>
              <a:ext cx="1520" cy="100"/>
            </a:xfrm>
            <a:custGeom>
              <a:avLst/>
              <a:gdLst>
                <a:gd name="T0" fmla="*/ 386 w 2224"/>
                <a:gd name="T1" fmla="*/ 144 h 146"/>
                <a:gd name="T2" fmla="*/ 192 w 2224"/>
                <a:gd name="T3" fmla="*/ 74 h 146"/>
                <a:gd name="T4" fmla="*/ 0 w 2224"/>
                <a:gd name="T5" fmla="*/ 5 h 146"/>
                <a:gd name="T6" fmla="*/ 0 w 2224"/>
                <a:gd name="T7" fmla="*/ 0 h 146"/>
                <a:gd name="T8" fmla="*/ 194 w 2224"/>
                <a:gd name="T9" fmla="*/ 71 h 146"/>
                <a:gd name="T10" fmla="*/ 404 w 2224"/>
                <a:gd name="T11" fmla="*/ 139 h 146"/>
                <a:gd name="T12" fmla="*/ 537 w 2224"/>
                <a:gd name="T13" fmla="*/ 109 h 146"/>
                <a:gd name="T14" fmla="*/ 665 w 2224"/>
                <a:gd name="T15" fmla="*/ 78 h 146"/>
                <a:gd name="T16" fmla="*/ 986 w 2224"/>
                <a:gd name="T17" fmla="*/ 60 h 146"/>
                <a:gd name="T18" fmla="*/ 1358 w 2224"/>
                <a:gd name="T19" fmla="*/ 36 h 146"/>
                <a:gd name="T20" fmla="*/ 1876 w 2224"/>
                <a:gd name="T21" fmla="*/ 50 h 146"/>
                <a:gd name="T22" fmla="*/ 2224 w 2224"/>
                <a:gd name="T23" fmla="*/ 77 h 146"/>
                <a:gd name="T24" fmla="*/ 2224 w 2224"/>
                <a:gd name="T25" fmla="*/ 82 h 146"/>
                <a:gd name="T26" fmla="*/ 1875 w 2224"/>
                <a:gd name="T27" fmla="*/ 55 h 146"/>
                <a:gd name="T28" fmla="*/ 1358 w 2224"/>
                <a:gd name="T29" fmla="*/ 41 h 146"/>
                <a:gd name="T30" fmla="*/ 985 w 2224"/>
                <a:gd name="T31" fmla="*/ 66 h 146"/>
                <a:gd name="T32" fmla="*/ 664 w 2224"/>
                <a:gd name="T33" fmla="*/ 83 h 146"/>
                <a:gd name="T34" fmla="*/ 537 w 2224"/>
                <a:gd name="T35" fmla="*/ 114 h 146"/>
                <a:gd name="T36" fmla="*/ 403 w 2224"/>
                <a:gd name="T37" fmla="*/ 144 h 146"/>
                <a:gd name="T38" fmla="*/ 386 w 2224"/>
                <a:gd name="T39" fmla="*/ 14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146">
                  <a:moveTo>
                    <a:pt x="386" y="144"/>
                  </a:moveTo>
                  <a:cubicBezTo>
                    <a:pt x="306" y="144"/>
                    <a:pt x="248" y="109"/>
                    <a:pt x="192" y="74"/>
                  </a:cubicBezTo>
                  <a:cubicBezTo>
                    <a:pt x="137" y="40"/>
                    <a:pt x="79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0" y="0"/>
                    <a:pt x="138" y="36"/>
                    <a:pt x="194" y="71"/>
                  </a:cubicBezTo>
                  <a:cubicBezTo>
                    <a:pt x="254" y="107"/>
                    <a:pt x="316" y="146"/>
                    <a:pt x="404" y="139"/>
                  </a:cubicBezTo>
                  <a:cubicBezTo>
                    <a:pt x="448" y="137"/>
                    <a:pt x="492" y="123"/>
                    <a:pt x="537" y="109"/>
                  </a:cubicBezTo>
                  <a:cubicBezTo>
                    <a:pt x="579" y="96"/>
                    <a:pt x="621" y="83"/>
                    <a:pt x="665" y="78"/>
                  </a:cubicBezTo>
                  <a:cubicBezTo>
                    <a:pt x="772" y="67"/>
                    <a:pt x="881" y="63"/>
                    <a:pt x="986" y="60"/>
                  </a:cubicBezTo>
                  <a:cubicBezTo>
                    <a:pt x="1109" y="57"/>
                    <a:pt x="1234" y="53"/>
                    <a:pt x="1358" y="36"/>
                  </a:cubicBezTo>
                  <a:cubicBezTo>
                    <a:pt x="1544" y="12"/>
                    <a:pt x="1706" y="30"/>
                    <a:pt x="1876" y="50"/>
                  </a:cubicBezTo>
                  <a:cubicBezTo>
                    <a:pt x="1988" y="63"/>
                    <a:pt x="2102" y="76"/>
                    <a:pt x="2224" y="77"/>
                  </a:cubicBezTo>
                  <a:cubicBezTo>
                    <a:pt x="2224" y="82"/>
                    <a:pt x="2224" y="82"/>
                    <a:pt x="2224" y="82"/>
                  </a:cubicBezTo>
                  <a:cubicBezTo>
                    <a:pt x="2100" y="81"/>
                    <a:pt x="1986" y="68"/>
                    <a:pt x="1875" y="55"/>
                  </a:cubicBezTo>
                  <a:cubicBezTo>
                    <a:pt x="1705" y="36"/>
                    <a:pt x="1544" y="17"/>
                    <a:pt x="1358" y="41"/>
                  </a:cubicBezTo>
                  <a:cubicBezTo>
                    <a:pt x="1234" y="58"/>
                    <a:pt x="1107" y="62"/>
                    <a:pt x="985" y="66"/>
                  </a:cubicBezTo>
                  <a:cubicBezTo>
                    <a:pt x="879" y="69"/>
                    <a:pt x="771" y="72"/>
                    <a:pt x="664" y="83"/>
                  </a:cubicBezTo>
                  <a:cubicBezTo>
                    <a:pt x="620" y="88"/>
                    <a:pt x="578" y="101"/>
                    <a:pt x="537" y="114"/>
                  </a:cubicBezTo>
                  <a:cubicBezTo>
                    <a:pt x="493" y="128"/>
                    <a:pt x="448" y="142"/>
                    <a:pt x="403" y="144"/>
                  </a:cubicBezTo>
                  <a:cubicBezTo>
                    <a:pt x="399" y="144"/>
                    <a:pt x="392" y="144"/>
                    <a:pt x="386" y="14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67503434-2575-E8CB-5D22-E7573C5D18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94" y="1309"/>
              <a:ext cx="1527" cy="113"/>
            </a:xfrm>
            <a:custGeom>
              <a:avLst/>
              <a:gdLst>
                <a:gd name="T0" fmla="*/ 307 w 2234"/>
                <a:gd name="T1" fmla="*/ 157 h 164"/>
                <a:gd name="T2" fmla="*/ 156 w 2234"/>
                <a:gd name="T3" fmla="*/ 82 h 164"/>
                <a:gd name="T4" fmla="*/ 0 w 2234"/>
                <a:gd name="T5" fmla="*/ 5 h 164"/>
                <a:gd name="T6" fmla="*/ 0 w 2234"/>
                <a:gd name="T7" fmla="*/ 0 h 164"/>
                <a:gd name="T8" fmla="*/ 160 w 2234"/>
                <a:gd name="T9" fmla="*/ 79 h 164"/>
                <a:gd name="T10" fmla="*/ 342 w 2234"/>
                <a:gd name="T11" fmla="*/ 148 h 164"/>
                <a:gd name="T12" fmla="*/ 444 w 2234"/>
                <a:gd name="T13" fmla="*/ 96 h 164"/>
                <a:gd name="T14" fmla="*/ 572 w 2234"/>
                <a:gd name="T15" fmla="*/ 34 h 164"/>
                <a:gd name="T16" fmla="*/ 980 w 2234"/>
                <a:gd name="T17" fmla="*/ 40 h 164"/>
                <a:gd name="T18" fmla="*/ 1325 w 2234"/>
                <a:gd name="T19" fmla="*/ 54 h 164"/>
                <a:gd name="T20" fmla="*/ 1965 w 2234"/>
                <a:gd name="T21" fmla="*/ 47 h 164"/>
                <a:gd name="T22" fmla="*/ 2234 w 2234"/>
                <a:gd name="T23" fmla="*/ 53 h 164"/>
                <a:gd name="T24" fmla="*/ 2234 w 2234"/>
                <a:gd name="T25" fmla="*/ 58 h 164"/>
                <a:gd name="T26" fmla="*/ 1965 w 2234"/>
                <a:gd name="T27" fmla="*/ 52 h 164"/>
                <a:gd name="T28" fmla="*/ 1325 w 2234"/>
                <a:gd name="T29" fmla="*/ 60 h 164"/>
                <a:gd name="T30" fmla="*/ 979 w 2234"/>
                <a:gd name="T31" fmla="*/ 46 h 164"/>
                <a:gd name="T32" fmla="*/ 572 w 2234"/>
                <a:gd name="T33" fmla="*/ 39 h 164"/>
                <a:gd name="T34" fmla="*/ 446 w 2234"/>
                <a:gd name="T35" fmla="*/ 100 h 164"/>
                <a:gd name="T36" fmla="*/ 344 w 2234"/>
                <a:gd name="T37" fmla="*/ 152 h 164"/>
                <a:gd name="T38" fmla="*/ 307 w 2234"/>
                <a:gd name="T39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64">
                  <a:moveTo>
                    <a:pt x="307" y="157"/>
                  </a:moveTo>
                  <a:cubicBezTo>
                    <a:pt x="241" y="157"/>
                    <a:pt x="198" y="119"/>
                    <a:pt x="156" y="82"/>
                  </a:cubicBezTo>
                  <a:cubicBezTo>
                    <a:pt x="114" y="44"/>
                    <a:pt x="69" y="6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1"/>
                    <a:pt x="117" y="40"/>
                    <a:pt x="160" y="79"/>
                  </a:cubicBezTo>
                  <a:cubicBezTo>
                    <a:pt x="210" y="123"/>
                    <a:pt x="258" y="164"/>
                    <a:pt x="342" y="148"/>
                  </a:cubicBezTo>
                  <a:cubicBezTo>
                    <a:pt x="380" y="141"/>
                    <a:pt x="411" y="119"/>
                    <a:pt x="444" y="96"/>
                  </a:cubicBezTo>
                  <a:cubicBezTo>
                    <a:pt x="480" y="70"/>
                    <a:pt x="518" y="43"/>
                    <a:pt x="572" y="34"/>
                  </a:cubicBezTo>
                  <a:cubicBezTo>
                    <a:pt x="696" y="13"/>
                    <a:pt x="841" y="27"/>
                    <a:pt x="980" y="40"/>
                  </a:cubicBezTo>
                  <a:cubicBezTo>
                    <a:pt x="1097" y="52"/>
                    <a:pt x="1218" y="63"/>
                    <a:pt x="1325" y="54"/>
                  </a:cubicBezTo>
                  <a:cubicBezTo>
                    <a:pt x="1549" y="34"/>
                    <a:pt x="1752" y="40"/>
                    <a:pt x="1965" y="47"/>
                  </a:cubicBezTo>
                  <a:cubicBezTo>
                    <a:pt x="2052" y="49"/>
                    <a:pt x="2141" y="52"/>
                    <a:pt x="2234" y="53"/>
                  </a:cubicBezTo>
                  <a:cubicBezTo>
                    <a:pt x="2234" y="58"/>
                    <a:pt x="2234" y="58"/>
                    <a:pt x="2234" y="58"/>
                  </a:cubicBezTo>
                  <a:cubicBezTo>
                    <a:pt x="2141" y="57"/>
                    <a:pt x="2052" y="54"/>
                    <a:pt x="1965" y="52"/>
                  </a:cubicBezTo>
                  <a:cubicBezTo>
                    <a:pt x="1751" y="46"/>
                    <a:pt x="1549" y="39"/>
                    <a:pt x="1325" y="60"/>
                  </a:cubicBezTo>
                  <a:cubicBezTo>
                    <a:pt x="1218" y="70"/>
                    <a:pt x="1096" y="57"/>
                    <a:pt x="979" y="46"/>
                  </a:cubicBezTo>
                  <a:cubicBezTo>
                    <a:pt x="839" y="32"/>
                    <a:pt x="696" y="18"/>
                    <a:pt x="572" y="39"/>
                  </a:cubicBezTo>
                  <a:cubicBezTo>
                    <a:pt x="520" y="48"/>
                    <a:pt x="483" y="75"/>
                    <a:pt x="446" y="100"/>
                  </a:cubicBezTo>
                  <a:cubicBezTo>
                    <a:pt x="414" y="123"/>
                    <a:pt x="382" y="146"/>
                    <a:pt x="344" y="152"/>
                  </a:cubicBezTo>
                  <a:cubicBezTo>
                    <a:pt x="329" y="156"/>
                    <a:pt x="318" y="157"/>
                    <a:pt x="307" y="1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0DB5F18D-B57E-9864-EDCE-AF61DABD3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3" y="1231"/>
              <a:ext cx="1523" cy="146"/>
            </a:xfrm>
            <a:custGeom>
              <a:avLst/>
              <a:gdLst>
                <a:gd name="T0" fmla="*/ 257 w 2228"/>
                <a:gd name="T1" fmla="*/ 200 h 212"/>
                <a:gd name="T2" fmla="*/ 136 w 2228"/>
                <a:gd name="T3" fmla="*/ 122 h 212"/>
                <a:gd name="T4" fmla="*/ 0 w 2228"/>
                <a:gd name="T5" fmla="*/ 37 h 212"/>
                <a:gd name="T6" fmla="*/ 0 w 2228"/>
                <a:gd name="T7" fmla="*/ 32 h 212"/>
                <a:gd name="T8" fmla="*/ 140 w 2228"/>
                <a:gd name="T9" fmla="*/ 119 h 212"/>
                <a:gd name="T10" fmla="*/ 296 w 2228"/>
                <a:gd name="T11" fmla="*/ 190 h 212"/>
                <a:gd name="T12" fmla="*/ 378 w 2228"/>
                <a:gd name="T13" fmla="*/ 122 h 212"/>
                <a:gd name="T14" fmla="*/ 508 w 2228"/>
                <a:gd name="T15" fmla="*/ 27 h 212"/>
                <a:gd name="T16" fmla="*/ 946 w 2228"/>
                <a:gd name="T17" fmla="*/ 61 h 212"/>
                <a:gd name="T18" fmla="*/ 1298 w 2228"/>
                <a:gd name="T19" fmla="*/ 101 h 212"/>
                <a:gd name="T20" fmla="*/ 2228 w 2228"/>
                <a:gd name="T21" fmla="*/ 72 h 212"/>
                <a:gd name="T22" fmla="*/ 2228 w 2228"/>
                <a:gd name="T23" fmla="*/ 77 h 212"/>
                <a:gd name="T24" fmla="*/ 1298 w 2228"/>
                <a:gd name="T25" fmla="*/ 107 h 212"/>
                <a:gd name="T26" fmla="*/ 944 w 2228"/>
                <a:gd name="T27" fmla="*/ 66 h 212"/>
                <a:gd name="T28" fmla="*/ 509 w 2228"/>
                <a:gd name="T29" fmla="*/ 32 h 212"/>
                <a:gd name="T30" fmla="*/ 382 w 2228"/>
                <a:gd name="T31" fmla="*/ 126 h 212"/>
                <a:gd name="T32" fmla="*/ 296 w 2228"/>
                <a:gd name="T33" fmla="*/ 195 h 212"/>
                <a:gd name="T34" fmla="*/ 257 w 2228"/>
                <a:gd name="T35" fmla="*/ 20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8" h="212">
                  <a:moveTo>
                    <a:pt x="257" y="200"/>
                  </a:moveTo>
                  <a:cubicBezTo>
                    <a:pt x="198" y="200"/>
                    <a:pt x="168" y="162"/>
                    <a:pt x="136" y="122"/>
                  </a:cubicBezTo>
                  <a:cubicBezTo>
                    <a:pt x="103" y="80"/>
                    <a:pt x="70" y="37"/>
                    <a:pt x="0" y="3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2" y="33"/>
                    <a:pt x="106" y="77"/>
                    <a:pt x="140" y="119"/>
                  </a:cubicBezTo>
                  <a:cubicBezTo>
                    <a:pt x="178" y="166"/>
                    <a:pt x="213" y="212"/>
                    <a:pt x="296" y="190"/>
                  </a:cubicBezTo>
                  <a:cubicBezTo>
                    <a:pt x="332" y="181"/>
                    <a:pt x="354" y="152"/>
                    <a:pt x="378" y="122"/>
                  </a:cubicBezTo>
                  <a:cubicBezTo>
                    <a:pt x="409" y="84"/>
                    <a:pt x="443" y="40"/>
                    <a:pt x="508" y="27"/>
                  </a:cubicBezTo>
                  <a:cubicBezTo>
                    <a:pt x="627" y="0"/>
                    <a:pt x="789" y="32"/>
                    <a:pt x="946" y="61"/>
                  </a:cubicBezTo>
                  <a:cubicBezTo>
                    <a:pt x="1075" y="85"/>
                    <a:pt x="1198" y="108"/>
                    <a:pt x="1298" y="101"/>
                  </a:cubicBezTo>
                  <a:cubicBezTo>
                    <a:pt x="1590" y="81"/>
                    <a:pt x="1890" y="61"/>
                    <a:pt x="2228" y="72"/>
                  </a:cubicBezTo>
                  <a:cubicBezTo>
                    <a:pt x="2228" y="77"/>
                    <a:pt x="2228" y="77"/>
                    <a:pt x="2228" y="77"/>
                  </a:cubicBezTo>
                  <a:cubicBezTo>
                    <a:pt x="1890" y="66"/>
                    <a:pt x="1590" y="86"/>
                    <a:pt x="1298" y="107"/>
                  </a:cubicBezTo>
                  <a:cubicBezTo>
                    <a:pt x="1198" y="113"/>
                    <a:pt x="1074" y="90"/>
                    <a:pt x="944" y="66"/>
                  </a:cubicBezTo>
                  <a:cubicBezTo>
                    <a:pt x="789" y="37"/>
                    <a:pt x="627" y="6"/>
                    <a:pt x="509" y="32"/>
                  </a:cubicBezTo>
                  <a:cubicBezTo>
                    <a:pt x="447" y="46"/>
                    <a:pt x="413" y="87"/>
                    <a:pt x="382" y="126"/>
                  </a:cubicBezTo>
                  <a:cubicBezTo>
                    <a:pt x="357" y="157"/>
                    <a:pt x="333" y="187"/>
                    <a:pt x="296" y="195"/>
                  </a:cubicBezTo>
                  <a:cubicBezTo>
                    <a:pt x="282" y="198"/>
                    <a:pt x="270" y="200"/>
                    <a:pt x="257" y="20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813BA078-ED88-C8FD-C544-0AE897C8B0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1154"/>
              <a:ext cx="1520" cy="156"/>
            </a:xfrm>
            <a:custGeom>
              <a:avLst/>
              <a:gdLst>
                <a:gd name="T0" fmla="*/ 259 w 2224"/>
                <a:gd name="T1" fmla="*/ 216 h 227"/>
                <a:gd name="T2" fmla="*/ 137 w 2224"/>
                <a:gd name="T3" fmla="*/ 137 h 227"/>
                <a:gd name="T4" fmla="*/ 0 w 2224"/>
                <a:gd name="T5" fmla="*/ 51 h 227"/>
                <a:gd name="T6" fmla="*/ 0 w 2224"/>
                <a:gd name="T7" fmla="*/ 46 h 227"/>
                <a:gd name="T8" fmla="*/ 141 w 2224"/>
                <a:gd name="T9" fmla="*/ 135 h 227"/>
                <a:gd name="T10" fmla="*/ 299 w 2224"/>
                <a:gd name="T11" fmla="*/ 206 h 227"/>
                <a:gd name="T12" fmla="*/ 379 w 2224"/>
                <a:gd name="T13" fmla="*/ 132 h 227"/>
                <a:gd name="T14" fmla="*/ 510 w 2224"/>
                <a:gd name="T15" fmla="*/ 27 h 227"/>
                <a:gd name="T16" fmla="*/ 952 w 2224"/>
                <a:gd name="T17" fmla="*/ 75 h 227"/>
                <a:gd name="T18" fmla="*/ 1296 w 2224"/>
                <a:gd name="T19" fmla="*/ 128 h 227"/>
                <a:gd name="T20" fmla="*/ 1602 w 2224"/>
                <a:gd name="T21" fmla="*/ 108 h 227"/>
                <a:gd name="T22" fmla="*/ 2224 w 2224"/>
                <a:gd name="T23" fmla="*/ 89 h 227"/>
                <a:gd name="T24" fmla="*/ 2224 w 2224"/>
                <a:gd name="T25" fmla="*/ 94 h 227"/>
                <a:gd name="T26" fmla="*/ 1602 w 2224"/>
                <a:gd name="T27" fmla="*/ 113 h 227"/>
                <a:gd name="T28" fmla="*/ 1296 w 2224"/>
                <a:gd name="T29" fmla="*/ 133 h 227"/>
                <a:gd name="T30" fmla="*/ 949 w 2224"/>
                <a:gd name="T31" fmla="*/ 80 h 227"/>
                <a:gd name="T32" fmla="*/ 510 w 2224"/>
                <a:gd name="T33" fmla="*/ 32 h 227"/>
                <a:gd name="T34" fmla="*/ 382 w 2224"/>
                <a:gd name="T35" fmla="*/ 135 h 227"/>
                <a:gd name="T36" fmla="*/ 297 w 2224"/>
                <a:gd name="T37" fmla="*/ 211 h 227"/>
                <a:gd name="T38" fmla="*/ 259 w 2224"/>
                <a:gd name="T39" fmla="*/ 21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227">
                  <a:moveTo>
                    <a:pt x="259" y="216"/>
                  </a:moveTo>
                  <a:cubicBezTo>
                    <a:pt x="201" y="216"/>
                    <a:pt x="170" y="178"/>
                    <a:pt x="137" y="137"/>
                  </a:cubicBezTo>
                  <a:cubicBezTo>
                    <a:pt x="103" y="95"/>
                    <a:pt x="68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0" y="47"/>
                    <a:pt x="106" y="92"/>
                    <a:pt x="141" y="135"/>
                  </a:cubicBezTo>
                  <a:cubicBezTo>
                    <a:pt x="180" y="183"/>
                    <a:pt x="217" y="227"/>
                    <a:pt x="299" y="206"/>
                  </a:cubicBezTo>
                  <a:cubicBezTo>
                    <a:pt x="334" y="197"/>
                    <a:pt x="356" y="165"/>
                    <a:pt x="379" y="132"/>
                  </a:cubicBezTo>
                  <a:cubicBezTo>
                    <a:pt x="408" y="90"/>
                    <a:pt x="442" y="42"/>
                    <a:pt x="510" y="27"/>
                  </a:cubicBezTo>
                  <a:cubicBezTo>
                    <a:pt x="630" y="0"/>
                    <a:pt x="793" y="38"/>
                    <a:pt x="952" y="75"/>
                  </a:cubicBezTo>
                  <a:cubicBezTo>
                    <a:pt x="1080" y="104"/>
                    <a:pt x="1200" y="132"/>
                    <a:pt x="1296" y="128"/>
                  </a:cubicBezTo>
                  <a:cubicBezTo>
                    <a:pt x="1400" y="123"/>
                    <a:pt x="1503" y="116"/>
                    <a:pt x="1602" y="108"/>
                  </a:cubicBezTo>
                  <a:cubicBezTo>
                    <a:pt x="1810" y="92"/>
                    <a:pt x="2006" y="78"/>
                    <a:pt x="2224" y="89"/>
                  </a:cubicBezTo>
                  <a:cubicBezTo>
                    <a:pt x="2224" y="94"/>
                    <a:pt x="2224" y="94"/>
                    <a:pt x="2224" y="94"/>
                  </a:cubicBezTo>
                  <a:cubicBezTo>
                    <a:pt x="2006" y="83"/>
                    <a:pt x="1810" y="97"/>
                    <a:pt x="1602" y="113"/>
                  </a:cubicBezTo>
                  <a:cubicBezTo>
                    <a:pt x="1503" y="121"/>
                    <a:pt x="1402" y="128"/>
                    <a:pt x="1296" y="133"/>
                  </a:cubicBezTo>
                  <a:cubicBezTo>
                    <a:pt x="1199" y="137"/>
                    <a:pt x="1078" y="109"/>
                    <a:pt x="949" y="80"/>
                  </a:cubicBezTo>
                  <a:cubicBezTo>
                    <a:pt x="792" y="43"/>
                    <a:pt x="628" y="6"/>
                    <a:pt x="510" y="32"/>
                  </a:cubicBezTo>
                  <a:cubicBezTo>
                    <a:pt x="444" y="47"/>
                    <a:pt x="411" y="93"/>
                    <a:pt x="382" y="135"/>
                  </a:cubicBezTo>
                  <a:cubicBezTo>
                    <a:pt x="358" y="169"/>
                    <a:pt x="335" y="201"/>
                    <a:pt x="297" y="211"/>
                  </a:cubicBezTo>
                  <a:cubicBezTo>
                    <a:pt x="284" y="215"/>
                    <a:pt x="272" y="216"/>
                    <a:pt x="259" y="2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FCE36033-541A-7B94-9C6E-0D8CC77DB6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1" y="1089"/>
              <a:ext cx="1520" cy="138"/>
            </a:xfrm>
            <a:custGeom>
              <a:avLst/>
              <a:gdLst>
                <a:gd name="T0" fmla="*/ 317 w 2225"/>
                <a:gd name="T1" fmla="*/ 189 h 200"/>
                <a:gd name="T2" fmla="*/ 162 w 2225"/>
                <a:gd name="T3" fmla="*/ 123 h 200"/>
                <a:gd name="T4" fmla="*/ 0 w 2225"/>
                <a:gd name="T5" fmla="*/ 52 h 200"/>
                <a:gd name="T6" fmla="*/ 0 w 2225"/>
                <a:gd name="T7" fmla="*/ 47 h 200"/>
                <a:gd name="T8" fmla="*/ 164 w 2225"/>
                <a:gd name="T9" fmla="*/ 118 h 200"/>
                <a:gd name="T10" fmla="*/ 360 w 2225"/>
                <a:gd name="T11" fmla="*/ 177 h 200"/>
                <a:gd name="T12" fmla="*/ 448 w 2225"/>
                <a:gd name="T13" fmla="*/ 109 h 200"/>
                <a:gd name="T14" fmla="*/ 577 w 2225"/>
                <a:gd name="T15" fmla="*/ 23 h 200"/>
                <a:gd name="T16" fmla="*/ 1007 w 2225"/>
                <a:gd name="T17" fmla="*/ 88 h 200"/>
                <a:gd name="T18" fmla="*/ 1325 w 2225"/>
                <a:gd name="T19" fmla="*/ 153 h 200"/>
                <a:gd name="T20" fmla="*/ 1785 w 2225"/>
                <a:gd name="T21" fmla="*/ 114 h 200"/>
                <a:gd name="T22" fmla="*/ 2225 w 2225"/>
                <a:gd name="T23" fmla="*/ 76 h 200"/>
                <a:gd name="T24" fmla="*/ 2225 w 2225"/>
                <a:gd name="T25" fmla="*/ 81 h 200"/>
                <a:gd name="T26" fmla="*/ 1785 w 2225"/>
                <a:gd name="T27" fmla="*/ 120 h 200"/>
                <a:gd name="T28" fmla="*/ 1324 w 2225"/>
                <a:gd name="T29" fmla="*/ 158 h 200"/>
                <a:gd name="T30" fmla="*/ 1004 w 2225"/>
                <a:gd name="T31" fmla="*/ 92 h 200"/>
                <a:gd name="T32" fmla="*/ 577 w 2225"/>
                <a:gd name="T33" fmla="*/ 27 h 200"/>
                <a:gd name="T34" fmla="*/ 450 w 2225"/>
                <a:gd name="T35" fmla="*/ 112 h 200"/>
                <a:gd name="T36" fmla="*/ 360 w 2225"/>
                <a:gd name="T37" fmla="*/ 180 h 200"/>
                <a:gd name="T38" fmla="*/ 317 w 2225"/>
                <a:gd name="T39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5" h="200">
                  <a:moveTo>
                    <a:pt x="317" y="189"/>
                  </a:moveTo>
                  <a:cubicBezTo>
                    <a:pt x="259" y="189"/>
                    <a:pt x="211" y="156"/>
                    <a:pt x="162" y="123"/>
                  </a:cubicBezTo>
                  <a:cubicBezTo>
                    <a:pt x="112" y="90"/>
                    <a:pt x="63" y="56"/>
                    <a:pt x="0" y="5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64" y="50"/>
                    <a:pt x="115" y="85"/>
                    <a:pt x="164" y="118"/>
                  </a:cubicBezTo>
                  <a:cubicBezTo>
                    <a:pt x="225" y="160"/>
                    <a:pt x="283" y="200"/>
                    <a:pt x="360" y="177"/>
                  </a:cubicBezTo>
                  <a:cubicBezTo>
                    <a:pt x="398" y="165"/>
                    <a:pt x="422" y="139"/>
                    <a:pt x="448" y="109"/>
                  </a:cubicBezTo>
                  <a:cubicBezTo>
                    <a:pt x="480" y="73"/>
                    <a:pt x="512" y="36"/>
                    <a:pt x="577" y="23"/>
                  </a:cubicBezTo>
                  <a:cubicBezTo>
                    <a:pt x="697" y="0"/>
                    <a:pt x="853" y="45"/>
                    <a:pt x="1007" y="88"/>
                  </a:cubicBezTo>
                  <a:cubicBezTo>
                    <a:pt x="1124" y="121"/>
                    <a:pt x="1235" y="153"/>
                    <a:pt x="1325" y="153"/>
                  </a:cubicBezTo>
                  <a:cubicBezTo>
                    <a:pt x="1477" y="154"/>
                    <a:pt x="1634" y="133"/>
                    <a:pt x="1785" y="114"/>
                  </a:cubicBezTo>
                  <a:cubicBezTo>
                    <a:pt x="1930" y="95"/>
                    <a:pt x="2079" y="76"/>
                    <a:pt x="2225" y="76"/>
                  </a:cubicBezTo>
                  <a:cubicBezTo>
                    <a:pt x="2225" y="81"/>
                    <a:pt x="2225" y="81"/>
                    <a:pt x="2225" y="81"/>
                  </a:cubicBezTo>
                  <a:cubicBezTo>
                    <a:pt x="2079" y="83"/>
                    <a:pt x="1930" y="102"/>
                    <a:pt x="1785" y="120"/>
                  </a:cubicBezTo>
                  <a:cubicBezTo>
                    <a:pt x="1632" y="139"/>
                    <a:pt x="1476" y="159"/>
                    <a:pt x="1324" y="158"/>
                  </a:cubicBezTo>
                  <a:cubicBezTo>
                    <a:pt x="1232" y="156"/>
                    <a:pt x="1122" y="126"/>
                    <a:pt x="1004" y="92"/>
                  </a:cubicBezTo>
                  <a:cubicBezTo>
                    <a:pt x="852" y="48"/>
                    <a:pt x="696" y="4"/>
                    <a:pt x="577" y="27"/>
                  </a:cubicBezTo>
                  <a:cubicBezTo>
                    <a:pt x="514" y="40"/>
                    <a:pt x="481" y="76"/>
                    <a:pt x="450" y="112"/>
                  </a:cubicBezTo>
                  <a:cubicBezTo>
                    <a:pt x="425" y="141"/>
                    <a:pt x="400" y="169"/>
                    <a:pt x="360" y="180"/>
                  </a:cubicBezTo>
                  <a:cubicBezTo>
                    <a:pt x="348" y="188"/>
                    <a:pt x="332" y="189"/>
                    <a:pt x="317" y="18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B639E06B-9651-F411-FCDB-DA622F3AC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2" y="1029"/>
              <a:ext cx="1520" cy="141"/>
            </a:xfrm>
            <a:custGeom>
              <a:avLst/>
              <a:gdLst>
                <a:gd name="T0" fmla="*/ 1458 w 2223"/>
                <a:gd name="T1" fmla="*/ 196 h 205"/>
                <a:gd name="T2" fmla="*/ 1388 w 2223"/>
                <a:gd name="T3" fmla="*/ 194 h 205"/>
                <a:gd name="T4" fmla="*/ 1096 w 2223"/>
                <a:gd name="T5" fmla="*/ 107 h 205"/>
                <a:gd name="T6" fmla="*/ 709 w 2223"/>
                <a:gd name="T7" fmla="*/ 17 h 205"/>
                <a:gd name="T8" fmla="*/ 575 w 2223"/>
                <a:gd name="T9" fmla="*/ 81 h 205"/>
                <a:gd name="T10" fmla="*/ 478 w 2223"/>
                <a:gd name="T11" fmla="*/ 137 h 205"/>
                <a:gd name="T12" fmla="*/ 200 w 2223"/>
                <a:gd name="T13" fmla="*/ 91 h 205"/>
                <a:gd name="T14" fmla="*/ 0 w 2223"/>
                <a:gd name="T15" fmla="*/ 39 h 205"/>
                <a:gd name="T16" fmla="*/ 0 w 2223"/>
                <a:gd name="T17" fmla="*/ 34 h 205"/>
                <a:gd name="T18" fmla="*/ 202 w 2223"/>
                <a:gd name="T19" fmla="*/ 87 h 205"/>
                <a:gd name="T20" fmla="*/ 476 w 2223"/>
                <a:gd name="T21" fmla="*/ 133 h 205"/>
                <a:gd name="T22" fmla="*/ 571 w 2223"/>
                <a:gd name="T23" fmla="*/ 78 h 205"/>
                <a:gd name="T24" fmla="*/ 707 w 2223"/>
                <a:gd name="T25" fmla="*/ 14 h 205"/>
                <a:gd name="T26" fmla="*/ 1098 w 2223"/>
                <a:gd name="T27" fmla="*/ 105 h 205"/>
                <a:gd name="T28" fmla="*/ 1386 w 2223"/>
                <a:gd name="T29" fmla="*/ 190 h 205"/>
                <a:gd name="T30" fmla="*/ 1891 w 2223"/>
                <a:gd name="T31" fmla="*/ 119 h 205"/>
                <a:gd name="T32" fmla="*/ 2223 w 2223"/>
                <a:gd name="T33" fmla="*/ 50 h 205"/>
                <a:gd name="T34" fmla="*/ 2223 w 2223"/>
                <a:gd name="T35" fmla="*/ 55 h 205"/>
                <a:gd name="T36" fmla="*/ 1891 w 2223"/>
                <a:gd name="T37" fmla="*/ 124 h 205"/>
                <a:gd name="T38" fmla="*/ 1458 w 2223"/>
                <a:gd name="T3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3" h="205">
                  <a:moveTo>
                    <a:pt x="1458" y="196"/>
                  </a:moveTo>
                  <a:cubicBezTo>
                    <a:pt x="1434" y="196"/>
                    <a:pt x="1412" y="195"/>
                    <a:pt x="1388" y="194"/>
                  </a:cubicBezTo>
                  <a:cubicBezTo>
                    <a:pt x="1299" y="186"/>
                    <a:pt x="1200" y="148"/>
                    <a:pt x="1096" y="107"/>
                  </a:cubicBezTo>
                  <a:cubicBezTo>
                    <a:pt x="964" y="57"/>
                    <a:pt x="827" y="3"/>
                    <a:pt x="709" y="17"/>
                  </a:cubicBezTo>
                  <a:cubicBezTo>
                    <a:pt x="647" y="25"/>
                    <a:pt x="610" y="53"/>
                    <a:pt x="575" y="81"/>
                  </a:cubicBezTo>
                  <a:cubicBezTo>
                    <a:pt x="547" y="102"/>
                    <a:pt x="519" y="125"/>
                    <a:pt x="478" y="137"/>
                  </a:cubicBezTo>
                  <a:cubicBezTo>
                    <a:pt x="390" y="161"/>
                    <a:pt x="293" y="125"/>
                    <a:pt x="200" y="91"/>
                  </a:cubicBezTo>
                  <a:cubicBezTo>
                    <a:pt x="134" y="67"/>
                    <a:pt x="64" y="41"/>
                    <a:pt x="0" y="3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5" y="36"/>
                    <a:pt x="134" y="62"/>
                    <a:pt x="202" y="87"/>
                  </a:cubicBezTo>
                  <a:cubicBezTo>
                    <a:pt x="295" y="121"/>
                    <a:pt x="390" y="157"/>
                    <a:pt x="476" y="133"/>
                  </a:cubicBezTo>
                  <a:cubicBezTo>
                    <a:pt x="516" y="121"/>
                    <a:pt x="543" y="101"/>
                    <a:pt x="571" y="78"/>
                  </a:cubicBezTo>
                  <a:cubicBezTo>
                    <a:pt x="606" y="50"/>
                    <a:pt x="644" y="21"/>
                    <a:pt x="707" y="14"/>
                  </a:cubicBezTo>
                  <a:cubicBezTo>
                    <a:pt x="827" y="0"/>
                    <a:pt x="965" y="53"/>
                    <a:pt x="1098" y="105"/>
                  </a:cubicBezTo>
                  <a:cubicBezTo>
                    <a:pt x="1200" y="144"/>
                    <a:pt x="1299" y="182"/>
                    <a:pt x="1386" y="190"/>
                  </a:cubicBezTo>
                  <a:cubicBezTo>
                    <a:pt x="1554" y="205"/>
                    <a:pt x="1726" y="161"/>
                    <a:pt x="1891" y="119"/>
                  </a:cubicBezTo>
                  <a:cubicBezTo>
                    <a:pt x="2001" y="91"/>
                    <a:pt x="2113" y="62"/>
                    <a:pt x="2223" y="50"/>
                  </a:cubicBezTo>
                  <a:cubicBezTo>
                    <a:pt x="2223" y="55"/>
                    <a:pt x="2223" y="55"/>
                    <a:pt x="2223" y="55"/>
                  </a:cubicBezTo>
                  <a:cubicBezTo>
                    <a:pt x="2113" y="67"/>
                    <a:pt x="2001" y="96"/>
                    <a:pt x="1891" y="124"/>
                  </a:cubicBezTo>
                  <a:cubicBezTo>
                    <a:pt x="1751" y="158"/>
                    <a:pt x="1603" y="196"/>
                    <a:pt x="1458" y="19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5D0903FF-B92A-184F-A8B9-927D4D7252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7" y="968"/>
              <a:ext cx="1514" cy="179"/>
            </a:xfrm>
            <a:custGeom>
              <a:avLst/>
              <a:gdLst>
                <a:gd name="T0" fmla="*/ 1555 w 2215"/>
                <a:gd name="T1" fmla="*/ 240 h 260"/>
                <a:gd name="T2" fmla="*/ 1463 w 2215"/>
                <a:gd name="T3" fmla="*/ 231 h 260"/>
                <a:gd name="T4" fmla="*/ 1205 w 2215"/>
                <a:gd name="T5" fmla="*/ 123 h 260"/>
                <a:gd name="T6" fmla="*/ 867 w 2215"/>
                <a:gd name="T7" fmla="*/ 5 h 260"/>
                <a:gd name="T8" fmla="*/ 866 w 2215"/>
                <a:gd name="T9" fmla="*/ 5 h 260"/>
                <a:gd name="T10" fmla="*/ 712 w 2215"/>
                <a:gd name="T11" fmla="*/ 48 h 260"/>
                <a:gd name="T12" fmla="*/ 605 w 2215"/>
                <a:gd name="T13" fmla="*/ 89 h 260"/>
                <a:gd name="T14" fmla="*/ 214 w 2215"/>
                <a:gd name="T15" fmla="*/ 57 h 260"/>
                <a:gd name="T16" fmla="*/ 0 w 2215"/>
                <a:gd name="T17" fmla="*/ 23 h 260"/>
                <a:gd name="T18" fmla="*/ 0 w 2215"/>
                <a:gd name="T19" fmla="*/ 18 h 260"/>
                <a:gd name="T20" fmla="*/ 215 w 2215"/>
                <a:gd name="T21" fmla="*/ 52 h 260"/>
                <a:gd name="T22" fmla="*/ 604 w 2215"/>
                <a:gd name="T23" fmla="*/ 84 h 260"/>
                <a:gd name="T24" fmla="*/ 710 w 2215"/>
                <a:gd name="T25" fmla="*/ 44 h 260"/>
                <a:gd name="T26" fmla="*/ 866 w 2215"/>
                <a:gd name="T27" fmla="*/ 0 h 260"/>
                <a:gd name="T28" fmla="*/ 1207 w 2215"/>
                <a:gd name="T29" fmla="*/ 119 h 260"/>
                <a:gd name="T30" fmla="*/ 1462 w 2215"/>
                <a:gd name="T31" fmla="*/ 227 h 260"/>
                <a:gd name="T32" fmla="*/ 1938 w 2215"/>
                <a:gd name="T33" fmla="*/ 126 h 260"/>
                <a:gd name="T34" fmla="*/ 2214 w 2215"/>
                <a:gd name="T35" fmla="*/ 27 h 260"/>
                <a:gd name="T36" fmla="*/ 2215 w 2215"/>
                <a:gd name="T37" fmla="*/ 32 h 260"/>
                <a:gd name="T38" fmla="*/ 1941 w 2215"/>
                <a:gd name="T39" fmla="*/ 131 h 260"/>
                <a:gd name="T40" fmla="*/ 1555 w 2215"/>
                <a:gd name="T41" fmla="*/ 2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15" h="260">
                  <a:moveTo>
                    <a:pt x="1555" y="240"/>
                  </a:moveTo>
                  <a:cubicBezTo>
                    <a:pt x="1525" y="240"/>
                    <a:pt x="1494" y="237"/>
                    <a:pt x="1463" y="231"/>
                  </a:cubicBezTo>
                  <a:cubicBezTo>
                    <a:pt x="1376" y="215"/>
                    <a:pt x="1290" y="168"/>
                    <a:pt x="1205" y="123"/>
                  </a:cubicBezTo>
                  <a:cubicBezTo>
                    <a:pt x="1097" y="65"/>
                    <a:pt x="986" y="5"/>
                    <a:pt x="867" y="5"/>
                  </a:cubicBezTo>
                  <a:cubicBezTo>
                    <a:pt x="867" y="5"/>
                    <a:pt x="867" y="5"/>
                    <a:pt x="866" y="5"/>
                  </a:cubicBezTo>
                  <a:cubicBezTo>
                    <a:pt x="804" y="5"/>
                    <a:pt x="760" y="27"/>
                    <a:pt x="712" y="48"/>
                  </a:cubicBezTo>
                  <a:cubicBezTo>
                    <a:pt x="680" y="63"/>
                    <a:pt x="646" y="80"/>
                    <a:pt x="605" y="89"/>
                  </a:cubicBezTo>
                  <a:cubicBezTo>
                    <a:pt x="490" y="112"/>
                    <a:pt x="349" y="84"/>
                    <a:pt x="214" y="57"/>
                  </a:cubicBezTo>
                  <a:cubicBezTo>
                    <a:pt x="138" y="42"/>
                    <a:pt x="64" y="28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6" y="23"/>
                    <a:pt x="138" y="37"/>
                    <a:pt x="215" y="52"/>
                  </a:cubicBezTo>
                  <a:cubicBezTo>
                    <a:pt x="350" y="79"/>
                    <a:pt x="490" y="107"/>
                    <a:pt x="604" y="84"/>
                  </a:cubicBezTo>
                  <a:cubicBezTo>
                    <a:pt x="643" y="76"/>
                    <a:pt x="677" y="60"/>
                    <a:pt x="710" y="44"/>
                  </a:cubicBezTo>
                  <a:cubicBezTo>
                    <a:pt x="756" y="23"/>
                    <a:pt x="803" y="0"/>
                    <a:pt x="866" y="0"/>
                  </a:cubicBezTo>
                  <a:cubicBezTo>
                    <a:pt x="984" y="0"/>
                    <a:pt x="1097" y="61"/>
                    <a:pt x="1207" y="119"/>
                  </a:cubicBezTo>
                  <a:cubicBezTo>
                    <a:pt x="1290" y="164"/>
                    <a:pt x="1376" y="209"/>
                    <a:pt x="1462" y="227"/>
                  </a:cubicBezTo>
                  <a:cubicBezTo>
                    <a:pt x="1631" y="260"/>
                    <a:pt x="1787" y="192"/>
                    <a:pt x="1938" y="126"/>
                  </a:cubicBezTo>
                  <a:cubicBezTo>
                    <a:pt x="2027" y="86"/>
                    <a:pt x="2120" y="47"/>
                    <a:pt x="2214" y="27"/>
                  </a:cubicBezTo>
                  <a:cubicBezTo>
                    <a:pt x="2215" y="32"/>
                    <a:pt x="2215" y="32"/>
                    <a:pt x="2215" y="32"/>
                  </a:cubicBezTo>
                  <a:cubicBezTo>
                    <a:pt x="2121" y="52"/>
                    <a:pt x="2030" y="91"/>
                    <a:pt x="1941" y="131"/>
                  </a:cubicBezTo>
                  <a:cubicBezTo>
                    <a:pt x="1818" y="184"/>
                    <a:pt x="1690" y="240"/>
                    <a:pt x="1555" y="24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8DF4B205-38B7-EE51-1EC5-051DDA74A2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896"/>
              <a:ext cx="1505" cy="222"/>
            </a:xfrm>
            <a:custGeom>
              <a:avLst/>
              <a:gdLst>
                <a:gd name="T0" fmla="*/ 1640 w 2202"/>
                <a:gd name="T1" fmla="*/ 302 h 322"/>
                <a:gd name="T2" fmla="*/ 1513 w 2202"/>
                <a:gd name="T3" fmla="*/ 274 h 322"/>
                <a:gd name="T4" fmla="*/ 1299 w 2202"/>
                <a:gd name="T5" fmla="*/ 151 h 322"/>
                <a:gd name="T6" fmla="*/ 1012 w 2202"/>
                <a:gd name="T7" fmla="*/ 12 h 322"/>
                <a:gd name="T8" fmla="*/ 820 w 2202"/>
                <a:gd name="T9" fmla="*/ 41 h 322"/>
                <a:gd name="T10" fmla="*/ 699 w 2202"/>
                <a:gd name="T11" fmla="*/ 69 h 322"/>
                <a:gd name="T12" fmla="*/ 241 w 2202"/>
                <a:gd name="T13" fmla="*/ 55 h 322"/>
                <a:gd name="T14" fmla="*/ 0 w 2202"/>
                <a:gd name="T15" fmla="*/ 35 h 322"/>
                <a:gd name="T16" fmla="*/ 0 w 2202"/>
                <a:gd name="T17" fmla="*/ 30 h 322"/>
                <a:gd name="T18" fmla="*/ 243 w 2202"/>
                <a:gd name="T19" fmla="*/ 50 h 322"/>
                <a:gd name="T20" fmla="*/ 699 w 2202"/>
                <a:gd name="T21" fmla="*/ 64 h 322"/>
                <a:gd name="T22" fmla="*/ 819 w 2202"/>
                <a:gd name="T23" fmla="*/ 36 h 322"/>
                <a:gd name="T24" fmla="*/ 1013 w 2202"/>
                <a:gd name="T25" fmla="*/ 7 h 322"/>
                <a:gd name="T26" fmla="*/ 1304 w 2202"/>
                <a:gd name="T27" fmla="*/ 147 h 322"/>
                <a:gd name="T28" fmla="*/ 1516 w 2202"/>
                <a:gd name="T29" fmla="*/ 270 h 322"/>
                <a:gd name="T30" fmla="*/ 1829 w 2202"/>
                <a:gd name="T31" fmla="*/ 210 h 322"/>
                <a:gd name="T32" fmla="*/ 2202 w 2202"/>
                <a:gd name="T33" fmla="*/ 24 h 322"/>
                <a:gd name="T34" fmla="*/ 2202 w 2202"/>
                <a:gd name="T35" fmla="*/ 29 h 322"/>
                <a:gd name="T36" fmla="*/ 1833 w 2202"/>
                <a:gd name="T37" fmla="*/ 214 h 322"/>
                <a:gd name="T38" fmla="*/ 1640 w 2202"/>
                <a:gd name="T39" fmla="*/ 30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2" h="322">
                  <a:moveTo>
                    <a:pt x="1640" y="302"/>
                  </a:moveTo>
                  <a:cubicBezTo>
                    <a:pt x="1601" y="302"/>
                    <a:pt x="1559" y="293"/>
                    <a:pt x="1513" y="274"/>
                  </a:cubicBezTo>
                  <a:cubicBezTo>
                    <a:pt x="1433" y="248"/>
                    <a:pt x="1366" y="199"/>
                    <a:pt x="1299" y="151"/>
                  </a:cubicBezTo>
                  <a:cubicBezTo>
                    <a:pt x="1215" y="88"/>
                    <a:pt x="1126" y="25"/>
                    <a:pt x="1012" y="12"/>
                  </a:cubicBezTo>
                  <a:cubicBezTo>
                    <a:pt x="946" y="5"/>
                    <a:pt x="882" y="24"/>
                    <a:pt x="820" y="41"/>
                  </a:cubicBezTo>
                  <a:cubicBezTo>
                    <a:pt x="781" y="53"/>
                    <a:pt x="740" y="64"/>
                    <a:pt x="699" y="69"/>
                  </a:cubicBezTo>
                  <a:cubicBezTo>
                    <a:pt x="550" y="87"/>
                    <a:pt x="393" y="72"/>
                    <a:pt x="241" y="55"/>
                  </a:cubicBezTo>
                  <a:cubicBezTo>
                    <a:pt x="161" y="47"/>
                    <a:pt x="79" y="39"/>
                    <a:pt x="0" y="3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9" y="34"/>
                    <a:pt x="162" y="41"/>
                    <a:pt x="243" y="50"/>
                  </a:cubicBezTo>
                  <a:cubicBezTo>
                    <a:pt x="393" y="66"/>
                    <a:pt x="550" y="82"/>
                    <a:pt x="699" y="64"/>
                  </a:cubicBezTo>
                  <a:cubicBezTo>
                    <a:pt x="740" y="59"/>
                    <a:pt x="779" y="48"/>
                    <a:pt x="819" y="36"/>
                  </a:cubicBezTo>
                  <a:cubicBezTo>
                    <a:pt x="881" y="19"/>
                    <a:pt x="946" y="0"/>
                    <a:pt x="1013" y="7"/>
                  </a:cubicBezTo>
                  <a:cubicBezTo>
                    <a:pt x="1129" y="20"/>
                    <a:pt x="1218" y="85"/>
                    <a:pt x="1304" y="147"/>
                  </a:cubicBezTo>
                  <a:cubicBezTo>
                    <a:pt x="1370" y="195"/>
                    <a:pt x="1437" y="245"/>
                    <a:pt x="1516" y="270"/>
                  </a:cubicBezTo>
                  <a:cubicBezTo>
                    <a:pt x="1637" y="322"/>
                    <a:pt x="1742" y="302"/>
                    <a:pt x="1829" y="210"/>
                  </a:cubicBezTo>
                  <a:cubicBezTo>
                    <a:pt x="1932" y="99"/>
                    <a:pt x="2050" y="40"/>
                    <a:pt x="2202" y="24"/>
                  </a:cubicBezTo>
                  <a:cubicBezTo>
                    <a:pt x="2202" y="29"/>
                    <a:pt x="2202" y="29"/>
                    <a:pt x="2202" y="29"/>
                  </a:cubicBezTo>
                  <a:cubicBezTo>
                    <a:pt x="2052" y="45"/>
                    <a:pt x="1935" y="104"/>
                    <a:pt x="1833" y="214"/>
                  </a:cubicBezTo>
                  <a:cubicBezTo>
                    <a:pt x="1775" y="271"/>
                    <a:pt x="1712" y="302"/>
                    <a:pt x="1640" y="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F1D76E27-384F-1934-7120-15695A57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4" y="829"/>
              <a:ext cx="1510" cy="232"/>
            </a:xfrm>
            <a:custGeom>
              <a:avLst/>
              <a:gdLst>
                <a:gd name="T0" fmla="*/ 1685 w 2210"/>
                <a:gd name="T1" fmla="*/ 316 h 337"/>
                <a:gd name="T2" fmla="*/ 1564 w 2210"/>
                <a:gd name="T3" fmla="*/ 281 h 337"/>
                <a:gd name="T4" fmla="*/ 1382 w 2210"/>
                <a:gd name="T5" fmla="*/ 156 h 337"/>
                <a:gd name="T6" fmla="*/ 1145 w 2210"/>
                <a:gd name="T7" fmla="*/ 18 h 337"/>
                <a:gd name="T8" fmla="*/ 902 w 2210"/>
                <a:gd name="T9" fmla="*/ 37 h 337"/>
                <a:gd name="T10" fmla="*/ 761 w 2210"/>
                <a:gd name="T11" fmla="*/ 58 h 337"/>
                <a:gd name="T12" fmla="*/ 230 w 2210"/>
                <a:gd name="T13" fmla="*/ 46 h 337"/>
                <a:gd name="T14" fmla="*/ 0 w 2210"/>
                <a:gd name="T15" fmla="*/ 33 h 337"/>
                <a:gd name="T16" fmla="*/ 0 w 2210"/>
                <a:gd name="T17" fmla="*/ 28 h 337"/>
                <a:gd name="T18" fmla="*/ 230 w 2210"/>
                <a:gd name="T19" fmla="*/ 42 h 337"/>
                <a:gd name="T20" fmla="*/ 759 w 2210"/>
                <a:gd name="T21" fmla="*/ 55 h 337"/>
                <a:gd name="T22" fmla="*/ 900 w 2210"/>
                <a:gd name="T23" fmla="*/ 33 h 337"/>
                <a:gd name="T24" fmla="*/ 1145 w 2210"/>
                <a:gd name="T25" fmla="*/ 14 h 337"/>
                <a:gd name="T26" fmla="*/ 1385 w 2210"/>
                <a:gd name="T27" fmla="*/ 154 h 337"/>
                <a:gd name="T28" fmla="*/ 1565 w 2210"/>
                <a:gd name="T29" fmla="*/ 277 h 337"/>
                <a:gd name="T30" fmla="*/ 1843 w 2210"/>
                <a:gd name="T31" fmla="*/ 225 h 337"/>
                <a:gd name="T32" fmla="*/ 2210 w 2210"/>
                <a:gd name="T33" fmla="*/ 27 h 337"/>
                <a:gd name="T34" fmla="*/ 2210 w 2210"/>
                <a:gd name="T35" fmla="*/ 32 h 337"/>
                <a:gd name="T36" fmla="*/ 1846 w 2210"/>
                <a:gd name="T37" fmla="*/ 229 h 337"/>
                <a:gd name="T38" fmla="*/ 1685 w 2210"/>
                <a:gd name="T39" fmla="*/ 316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10" h="337">
                  <a:moveTo>
                    <a:pt x="1685" y="316"/>
                  </a:moveTo>
                  <a:cubicBezTo>
                    <a:pt x="1647" y="316"/>
                    <a:pt x="1606" y="305"/>
                    <a:pt x="1564" y="281"/>
                  </a:cubicBezTo>
                  <a:cubicBezTo>
                    <a:pt x="1489" y="251"/>
                    <a:pt x="1434" y="203"/>
                    <a:pt x="1382" y="156"/>
                  </a:cubicBezTo>
                  <a:cubicBezTo>
                    <a:pt x="1314" y="95"/>
                    <a:pt x="1250" y="38"/>
                    <a:pt x="1145" y="18"/>
                  </a:cubicBezTo>
                  <a:cubicBezTo>
                    <a:pt x="1071" y="4"/>
                    <a:pt x="985" y="22"/>
                    <a:pt x="902" y="37"/>
                  </a:cubicBezTo>
                  <a:cubicBezTo>
                    <a:pt x="852" y="47"/>
                    <a:pt x="804" y="56"/>
                    <a:pt x="761" y="58"/>
                  </a:cubicBezTo>
                  <a:cubicBezTo>
                    <a:pt x="586" y="70"/>
                    <a:pt x="404" y="58"/>
                    <a:pt x="230" y="46"/>
                  </a:cubicBezTo>
                  <a:cubicBezTo>
                    <a:pt x="155" y="42"/>
                    <a:pt x="76" y="37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6" y="32"/>
                    <a:pt x="154" y="37"/>
                    <a:pt x="230" y="42"/>
                  </a:cubicBezTo>
                  <a:cubicBezTo>
                    <a:pt x="404" y="53"/>
                    <a:pt x="585" y="66"/>
                    <a:pt x="759" y="55"/>
                  </a:cubicBezTo>
                  <a:cubicBezTo>
                    <a:pt x="803" y="52"/>
                    <a:pt x="851" y="42"/>
                    <a:pt x="900" y="33"/>
                  </a:cubicBezTo>
                  <a:cubicBezTo>
                    <a:pt x="983" y="17"/>
                    <a:pt x="1071" y="0"/>
                    <a:pt x="1145" y="14"/>
                  </a:cubicBezTo>
                  <a:cubicBezTo>
                    <a:pt x="1252" y="34"/>
                    <a:pt x="1320" y="95"/>
                    <a:pt x="1385" y="154"/>
                  </a:cubicBezTo>
                  <a:cubicBezTo>
                    <a:pt x="1437" y="201"/>
                    <a:pt x="1492" y="249"/>
                    <a:pt x="1565" y="277"/>
                  </a:cubicBezTo>
                  <a:cubicBezTo>
                    <a:pt x="1674" y="337"/>
                    <a:pt x="1767" y="319"/>
                    <a:pt x="1843" y="225"/>
                  </a:cubicBezTo>
                  <a:cubicBezTo>
                    <a:pt x="1926" y="111"/>
                    <a:pt x="2054" y="42"/>
                    <a:pt x="2210" y="27"/>
                  </a:cubicBezTo>
                  <a:cubicBezTo>
                    <a:pt x="2210" y="32"/>
                    <a:pt x="2210" y="32"/>
                    <a:pt x="2210" y="32"/>
                  </a:cubicBezTo>
                  <a:cubicBezTo>
                    <a:pt x="2054" y="47"/>
                    <a:pt x="1929" y="114"/>
                    <a:pt x="1846" y="229"/>
                  </a:cubicBezTo>
                  <a:cubicBezTo>
                    <a:pt x="1800" y="287"/>
                    <a:pt x="1745" y="316"/>
                    <a:pt x="1685" y="3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6DC4B94-DEDD-5272-7DEB-C1F9E996DC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2" y="771"/>
              <a:ext cx="1534" cy="188"/>
            </a:xfrm>
            <a:custGeom>
              <a:avLst/>
              <a:gdLst>
                <a:gd name="T0" fmla="*/ 1708 w 2244"/>
                <a:gd name="T1" fmla="*/ 248 h 272"/>
                <a:gd name="T2" fmla="*/ 1620 w 2244"/>
                <a:gd name="T3" fmla="*/ 235 h 272"/>
                <a:gd name="T4" fmla="*/ 1431 w 2244"/>
                <a:gd name="T5" fmla="*/ 142 h 272"/>
                <a:gd name="T6" fmla="*/ 1209 w 2244"/>
                <a:gd name="T7" fmla="*/ 41 h 272"/>
                <a:gd name="T8" fmla="*/ 929 w 2244"/>
                <a:gd name="T9" fmla="*/ 31 h 272"/>
                <a:gd name="T10" fmla="*/ 786 w 2244"/>
                <a:gd name="T11" fmla="*/ 33 h 272"/>
                <a:gd name="T12" fmla="*/ 254 w 2244"/>
                <a:gd name="T13" fmla="*/ 15 h 272"/>
                <a:gd name="T14" fmla="*/ 0 w 2244"/>
                <a:gd name="T15" fmla="*/ 5 h 272"/>
                <a:gd name="T16" fmla="*/ 0 w 2244"/>
                <a:gd name="T17" fmla="*/ 0 h 272"/>
                <a:gd name="T18" fmla="*/ 254 w 2244"/>
                <a:gd name="T19" fmla="*/ 10 h 272"/>
                <a:gd name="T20" fmla="*/ 786 w 2244"/>
                <a:gd name="T21" fmla="*/ 28 h 272"/>
                <a:gd name="T22" fmla="*/ 929 w 2244"/>
                <a:gd name="T23" fmla="*/ 26 h 272"/>
                <a:gd name="T24" fmla="*/ 1210 w 2244"/>
                <a:gd name="T25" fmla="*/ 36 h 272"/>
                <a:gd name="T26" fmla="*/ 1434 w 2244"/>
                <a:gd name="T27" fmla="*/ 137 h 272"/>
                <a:gd name="T28" fmla="*/ 1622 w 2244"/>
                <a:gd name="T29" fmla="*/ 229 h 272"/>
                <a:gd name="T30" fmla="*/ 2017 w 2244"/>
                <a:gd name="T31" fmla="*/ 123 h 272"/>
                <a:gd name="T32" fmla="*/ 2243 w 2244"/>
                <a:gd name="T33" fmla="*/ 15 h 272"/>
                <a:gd name="T34" fmla="*/ 2244 w 2244"/>
                <a:gd name="T35" fmla="*/ 21 h 272"/>
                <a:gd name="T36" fmla="*/ 2020 w 2244"/>
                <a:gd name="T37" fmla="*/ 128 h 272"/>
                <a:gd name="T38" fmla="*/ 1708 w 2244"/>
                <a:gd name="T39" fmla="*/ 248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4" h="272">
                  <a:moveTo>
                    <a:pt x="1708" y="248"/>
                  </a:moveTo>
                  <a:cubicBezTo>
                    <a:pt x="1679" y="248"/>
                    <a:pt x="1650" y="244"/>
                    <a:pt x="1620" y="235"/>
                  </a:cubicBezTo>
                  <a:cubicBezTo>
                    <a:pt x="1550" y="214"/>
                    <a:pt x="1489" y="178"/>
                    <a:pt x="1431" y="142"/>
                  </a:cubicBezTo>
                  <a:cubicBezTo>
                    <a:pt x="1364" y="102"/>
                    <a:pt x="1295" y="60"/>
                    <a:pt x="1209" y="41"/>
                  </a:cubicBezTo>
                  <a:cubicBezTo>
                    <a:pt x="1126" y="23"/>
                    <a:pt x="1026" y="27"/>
                    <a:pt x="929" y="31"/>
                  </a:cubicBezTo>
                  <a:cubicBezTo>
                    <a:pt x="878" y="33"/>
                    <a:pt x="831" y="35"/>
                    <a:pt x="786" y="33"/>
                  </a:cubicBezTo>
                  <a:cubicBezTo>
                    <a:pt x="612" y="29"/>
                    <a:pt x="430" y="22"/>
                    <a:pt x="254" y="15"/>
                  </a:cubicBezTo>
                  <a:cubicBezTo>
                    <a:pt x="171" y="12"/>
                    <a:pt x="83" y="9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" y="3"/>
                    <a:pt x="171" y="7"/>
                    <a:pt x="254" y="10"/>
                  </a:cubicBezTo>
                  <a:cubicBezTo>
                    <a:pt x="430" y="17"/>
                    <a:pt x="612" y="24"/>
                    <a:pt x="786" y="28"/>
                  </a:cubicBezTo>
                  <a:cubicBezTo>
                    <a:pt x="831" y="29"/>
                    <a:pt x="878" y="27"/>
                    <a:pt x="929" y="26"/>
                  </a:cubicBezTo>
                  <a:cubicBezTo>
                    <a:pt x="1026" y="22"/>
                    <a:pt x="1126" y="18"/>
                    <a:pt x="1210" y="36"/>
                  </a:cubicBezTo>
                  <a:cubicBezTo>
                    <a:pt x="1298" y="55"/>
                    <a:pt x="1367" y="97"/>
                    <a:pt x="1434" y="137"/>
                  </a:cubicBezTo>
                  <a:cubicBezTo>
                    <a:pt x="1492" y="172"/>
                    <a:pt x="1551" y="208"/>
                    <a:pt x="1622" y="229"/>
                  </a:cubicBezTo>
                  <a:cubicBezTo>
                    <a:pt x="1765" y="272"/>
                    <a:pt x="1888" y="200"/>
                    <a:pt x="2017" y="123"/>
                  </a:cubicBezTo>
                  <a:cubicBezTo>
                    <a:pt x="2089" y="81"/>
                    <a:pt x="2164" y="37"/>
                    <a:pt x="2243" y="15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167" y="42"/>
                    <a:pt x="2092" y="87"/>
                    <a:pt x="2020" y="128"/>
                  </a:cubicBezTo>
                  <a:cubicBezTo>
                    <a:pt x="1922" y="187"/>
                    <a:pt x="1819" y="248"/>
                    <a:pt x="1708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5D2D7486-2DC9-4B11-8F02-8A1C6D7B4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2" y="692"/>
              <a:ext cx="1576" cy="134"/>
            </a:xfrm>
            <a:custGeom>
              <a:avLst/>
              <a:gdLst>
                <a:gd name="T0" fmla="*/ 1725 w 2307"/>
                <a:gd name="T1" fmla="*/ 193 h 194"/>
                <a:gd name="T2" fmla="*/ 1431 w 2307"/>
                <a:gd name="T3" fmla="*/ 139 h 194"/>
                <a:gd name="T4" fmla="*/ 1239 w 2307"/>
                <a:gd name="T5" fmla="*/ 96 h 194"/>
                <a:gd name="T6" fmla="*/ 0 w 2307"/>
                <a:gd name="T7" fmla="*/ 5 h 194"/>
                <a:gd name="T8" fmla="*/ 0 w 2307"/>
                <a:gd name="T9" fmla="*/ 0 h 194"/>
                <a:gd name="T10" fmla="*/ 1239 w 2307"/>
                <a:gd name="T11" fmla="*/ 92 h 194"/>
                <a:gd name="T12" fmla="*/ 1432 w 2307"/>
                <a:gd name="T13" fmla="*/ 136 h 194"/>
                <a:gd name="T14" fmla="*/ 1725 w 2307"/>
                <a:gd name="T15" fmla="*/ 188 h 194"/>
                <a:gd name="T16" fmla="*/ 1728 w 2307"/>
                <a:gd name="T17" fmla="*/ 188 h 194"/>
                <a:gd name="T18" fmla="*/ 2058 w 2307"/>
                <a:gd name="T19" fmla="*/ 100 h 194"/>
                <a:gd name="T20" fmla="*/ 2306 w 2307"/>
                <a:gd name="T21" fmla="*/ 16 h 194"/>
                <a:gd name="T22" fmla="*/ 2307 w 2307"/>
                <a:gd name="T23" fmla="*/ 21 h 194"/>
                <a:gd name="T24" fmla="*/ 2061 w 2307"/>
                <a:gd name="T25" fmla="*/ 105 h 194"/>
                <a:gd name="T26" fmla="*/ 1728 w 2307"/>
                <a:gd name="T27" fmla="*/ 194 h 194"/>
                <a:gd name="T28" fmla="*/ 1725 w 2307"/>
                <a:gd name="T29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7" h="194">
                  <a:moveTo>
                    <a:pt x="1725" y="193"/>
                  </a:moveTo>
                  <a:cubicBezTo>
                    <a:pt x="1632" y="193"/>
                    <a:pt x="1530" y="166"/>
                    <a:pt x="1431" y="139"/>
                  </a:cubicBezTo>
                  <a:cubicBezTo>
                    <a:pt x="1363" y="122"/>
                    <a:pt x="1300" y="105"/>
                    <a:pt x="1239" y="96"/>
                  </a:cubicBezTo>
                  <a:cubicBezTo>
                    <a:pt x="863" y="42"/>
                    <a:pt x="469" y="12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69" y="7"/>
                    <a:pt x="863" y="36"/>
                    <a:pt x="1239" y="92"/>
                  </a:cubicBezTo>
                  <a:cubicBezTo>
                    <a:pt x="1301" y="101"/>
                    <a:pt x="1365" y="118"/>
                    <a:pt x="1432" y="136"/>
                  </a:cubicBezTo>
                  <a:cubicBezTo>
                    <a:pt x="1531" y="161"/>
                    <a:pt x="1634" y="188"/>
                    <a:pt x="1725" y="188"/>
                  </a:cubicBezTo>
                  <a:cubicBezTo>
                    <a:pt x="1727" y="188"/>
                    <a:pt x="1727" y="188"/>
                    <a:pt x="1728" y="188"/>
                  </a:cubicBezTo>
                  <a:cubicBezTo>
                    <a:pt x="1855" y="186"/>
                    <a:pt x="1954" y="144"/>
                    <a:pt x="2058" y="100"/>
                  </a:cubicBezTo>
                  <a:cubicBezTo>
                    <a:pt x="2134" y="67"/>
                    <a:pt x="2213" y="34"/>
                    <a:pt x="2306" y="16"/>
                  </a:cubicBezTo>
                  <a:cubicBezTo>
                    <a:pt x="2307" y="21"/>
                    <a:pt x="2307" y="21"/>
                    <a:pt x="2307" y="21"/>
                  </a:cubicBezTo>
                  <a:cubicBezTo>
                    <a:pt x="2216" y="39"/>
                    <a:pt x="2137" y="72"/>
                    <a:pt x="2061" y="105"/>
                  </a:cubicBezTo>
                  <a:cubicBezTo>
                    <a:pt x="1955" y="151"/>
                    <a:pt x="1856" y="193"/>
                    <a:pt x="1728" y="194"/>
                  </a:cubicBezTo>
                  <a:cubicBezTo>
                    <a:pt x="1727" y="193"/>
                    <a:pt x="1727" y="193"/>
                    <a:pt x="1725" y="19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BBAC6C9B-953C-D2B5-30E4-710891E477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8" y="588"/>
              <a:ext cx="1626" cy="133"/>
            </a:xfrm>
            <a:custGeom>
              <a:avLst/>
              <a:gdLst>
                <a:gd name="T0" fmla="*/ 1396 w 2379"/>
                <a:gd name="T1" fmla="*/ 183 h 193"/>
                <a:gd name="T2" fmla="*/ 1248 w 2379"/>
                <a:gd name="T3" fmla="*/ 175 h 193"/>
                <a:gd name="T4" fmla="*/ 980 w 2379"/>
                <a:gd name="T5" fmla="*/ 101 h 193"/>
                <a:gd name="T6" fmla="*/ 771 w 2379"/>
                <a:gd name="T7" fmla="*/ 37 h 193"/>
                <a:gd name="T8" fmla="*/ 235 w 2379"/>
                <a:gd name="T9" fmla="*/ 24 h 193"/>
                <a:gd name="T10" fmla="*/ 0 w 2379"/>
                <a:gd name="T11" fmla="*/ 33 h 193"/>
                <a:gd name="T12" fmla="*/ 0 w 2379"/>
                <a:gd name="T13" fmla="*/ 28 h 193"/>
                <a:gd name="T14" fmla="*/ 235 w 2379"/>
                <a:gd name="T15" fmla="*/ 19 h 193"/>
                <a:gd name="T16" fmla="*/ 772 w 2379"/>
                <a:gd name="T17" fmla="*/ 32 h 193"/>
                <a:gd name="T18" fmla="*/ 983 w 2379"/>
                <a:gd name="T19" fmla="*/ 96 h 193"/>
                <a:gd name="T20" fmla="*/ 1248 w 2379"/>
                <a:gd name="T21" fmla="*/ 169 h 193"/>
                <a:gd name="T22" fmla="*/ 1945 w 2379"/>
                <a:gd name="T23" fmla="*/ 109 h 193"/>
                <a:gd name="T24" fmla="*/ 2379 w 2379"/>
                <a:gd name="T25" fmla="*/ 46 h 193"/>
                <a:gd name="T26" fmla="*/ 2379 w 2379"/>
                <a:gd name="T27" fmla="*/ 51 h 193"/>
                <a:gd name="T28" fmla="*/ 1945 w 2379"/>
                <a:gd name="T29" fmla="*/ 114 h 193"/>
                <a:gd name="T30" fmla="*/ 1396 w 2379"/>
                <a:gd name="T31" fmla="*/ 18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79" h="193">
                  <a:moveTo>
                    <a:pt x="1396" y="183"/>
                  </a:moveTo>
                  <a:cubicBezTo>
                    <a:pt x="1347" y="183"/>
                    <a:pt x="1297" y="180"/>
                    <a:pt x="1248" y="175"/>
                  </a:cubicBezTo>
                  <a:cubicBezTo>
                    <a:pt x="1152" y="165"/>
                    <a:pt x="1065" y="133"/>
                    <a:pt x="980" y="101"/>
                  </a:cubicBezTo>
                  <a:cubicBezTo>
                    <a:pt x="913" y="76"/>
                    <a:pt x="844" y="51"/>
                    <a:pt x="771" y="37"/>
                  </a:cubicBezTo>
                  <a:cubicBezTo>
                    <a:pt x="606" y="5"/>
                    <a:pt x="417" y="14"/>
                    <a:pt x="235" y="24"/>
                  </a:cubicBezTo>
                  <a:cubicBezTo>
                    <a:pt x="152" y="28"/>
                    <a:pt x="75" y="32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5" y="28"/>
                    <a:pt x="152" y="24"/>
                    <a:pt x="235" y="19"/>
                  </a:cubicBezTo>
                  <a:cubicBezTo>
                    <a:pt x="417" y="10"/>
                    <a:pt x="606" y="0"/>
                    <a:pt x="772" y="32"/>
                  </a:cubicBezTo>
                  <a:cubicBezTo>
                    <a:pt x="847" y="46"/>
                    <a:pt x="916" y="72"/>
                    <a:pt x="983" y="96"/>
                  </a:cubicBezTo>
                  <a:cubicBezTo>
                    <a:pt x="1066" y="128"/>
                    <a:pt x="1154" y="160"/>
                    <a:pt x="1248" y="169"/>
                  </a:cubicBezTo>
                  <a:cubicBezTo>
                    <a:pt x="1495" y="193"/>
                    <a:pt x="1724" y="151"/>
                    <a:pt x="1945" y="109"/>
                  </a:cubicBezTo>
                  <a:cubicBezTo>
                    <a:pt x="2085" y="82"/>
                    <a:pt x="2230" y="56"/>
                    <a:pt x="2379" y="46"/>
                  </a:cubicBezTo>
                  <a:cubicBezTo>
                    <a:pt x="2379" y="51"/>
                    <a:pt x="2379" y="51"/>
                    <a:pt x="2379" y="51"/>
                  </a:cubicBezTo>
                  <a:cubicBezTo>
                    <a:pt x="2230" y="61"/>
                    <a:pt x="2086" y="89"/>
                    <a:pt x="1945" y="114"/>
                  </a:cubicBezTo>
                  <a:cubicBezTo>
                    <a:pt x="1771" y="148"/>
                    <a:pt x="1588" y="183"/>
                    <a:pt x="1396" y="18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AAE4A0C4-6586-7D91-C6F3-F59B7CC00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5" y="494"/>
              <a:ext cx="1676" cy="170"/>
            </a:xfrm>
            <a:custGeom>
              <a:avLst/>
              <a:gdLst>
                <a:gd name="T0" fmla="*/ 1275 w 2452"/>
                <a:gd name="T1" fmla="*/ 245 h 247"/>
                <a:gd name="T2" fmla="*/ 1244 w 2452"/>
                <a:gd name="T3" fmla="*/ 244 h 247"/>
                <a:gd name="T4" fmla="*/ 962 w 2452"/>
                <a:gd name="T5" fmla="*/ 137 h 247"/>
                <a:gd name="T6" fmla="*/ 738 w 2452"/>
                <a:gd name="T7" fmla="*/ 38 h 247"/>
                <a:gd name="T8" fmla="*/ 228 w 2452"/>
                <a:gd name="T9" fmla="*/ 33 h 247"/>
                <a:gd name="T10" fmla="*/ 0 w 2452"/>
                <a:gd name="T11" fmla="*/ 47 h 247"/>
                <a:gd name="T12" fmla="*/ 0 w 2452"/>
                <a:gd name="T13" fmla="*/ 42 h 247"/>
                <a:gd name="T14" fmla="*/ 227 w 2452"/>
                <a:gd name="T15" fmla="*/ 28 h 247"/>
                <a:gd name="T16" fmla="*/ 739 w 2452"/>
                <a:gd name="T17" fmla="*/ 33 h 247"/>
                <a:gd name="T18" fmla="*/ 965 w 2452"/>
                <a:gd name="T19" fmla="*/ 132 h 247"/>
                <a:gd name="T20" fmla="*/ 1244 w 2452"/>
                <a:gd name="T21" fmla="*/ 238 h 247"/>
                <a:gd name="T22" fmla="*/ 1609 w 2452"/>
                <a:gd name="T23" fmla="*/ 155 h 247"/>
                <a:gd name="T24" fmla="*/ 1855 w 2452"/>
                <a:gd name="T25" fmla="*/ 78 h 247"/>
                <a:gd name="T26" fmla="*/ 2452 w 2452"/>
                <a:gd name="T27" fmla="*/ 63 h 247"/>
                <a:gd name="T28" fmla="*/ 2451 w 2452"/>
                <a:gd name="T29" fmla="*/ 68 h 247"/>
                <a:gd name="T30" fmla="*/ 1855 w 2452"/>
                <a:gd name="T31" fmla="*/ 84 h 247"/>
                <a:gd name="T32" fmla="*/ 1610 w 2452"/>
                <a:gd name="T33" fmla="*/ 160 h 247"/>
                <a:gd name="T34" fmla="*/ 1275 w 2452"/>
                <a:gd name="T35" fmla="*/ 2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52" h="247">
                  <a:moveTo>
                    <a:pt x="1275" y="245"/>
                  </a:moveTo>
                  <a:cubicBezTo>
                    <a:pt x="1265" y="245"/>
                    <a:pt x="1255" y="245"/>
                    <a:pt x="1244" y="244"/>
                  </a:cubicBezTo>
                  <a:cubicBezTo>
                    <a:pt x="1138" y="236"/>
                    <a:pt x="1048" y="185"/>
                    <a:pt x="962" y="137"/>
                  </a:cubicBezTo>
                  <a:cubicBezTo>
                    <a:pt x="892" y="97"/>
                    <a:pt x="820" y="57"/>
                    <a:pt x="738" y="38"/>
                  </a:cubicBezTo>
                  <a:cubicBezTo>
                    <a:pt x="587" y="4"/>
                    <a:pt x="404" y="19"/>
                    <a:pt x="228" y="33"/>
                  </a:cubicBezTo>
                  <a:cubicBezTo>
                    <a:pt x="146" y="39"/>
                    <a:pt x="70" y="45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0" y="40"/>
                    <a:pt x="146" y="34"/>
                    <a:pt x="227" y="28"/>
                  </a:cubicBezTo>
                  <a:cubicBezTo>
                    <a:pt x="404" y="14"/>
                    <a:pt x="587" y="0"/>
                    <a:pt x="739" y="33"/>
                  </a:cubicBezTo>
                  <a:cubicBezTo>
                    <a:pt x="821" y="50"/>
                    <a:pt x="894" y="92"/>
                    <a:pt x="965" y="132"/>
                  </a:cubicBezTo>
                  <a:cubicBezTo>
                    <a:pt x="1051" y="180"/>
                    <a:pt x="1139" y="231"/>
                    <a:pt x="1244" y="238"/>
                  </a:cubicBezTo>
                  <a:cubicBezTo>
                    <a:pt x="1363" y="247"/>
                    <a:pt x="1489" y="200"/>
                    <a:pt x="1609" y="155"/>
                  </a:cubicBezTo>
                  <a:cubicBezTo>
                    <a:pt x="1690" y="124"/>
                    <a:pt x="1775" y="91"/>
                    <a:pt x="1855" y="78"/>
                  </a:cubicBezTo>
                  <a:cubicBezTo>
                    <a:pt x="2078" y="43"/>
                    <a:pt x="2279" y="38"/>
                    <a:pt x="2452" y="63"/>
                  </a:cubicBezTo>
                  <a:cubicBezTo>
                    <a:pt x="2451" y="68"/>
                    <a:pt x="2451" y="68"/>
                    <a:pt x="2451" y="68"/>
                  </a:cubicBezTo>
                  <a:cubicBezTo>
                    <a:pt x="2278" y="43"/>
                    <a:pt x="2078" y="48"/>
                    <a:pt x="1855" y="84"/>
                  </a:cubicBezTo>
                  <a:cubicBezTo>
                    <a:pt x="1775" y="96"/>
                    <a:pt x="1692" y="128"/>
                    <a:pt x="1610" y="160"/>
                  </a:cubicBezTo>
                  <a:cubicBezTo>
                    <a:pt x="1500" y="202"/>
                    <a:pt x="1386" y="245"/>
                    <a:pt x="1275" y="24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9F4E58EA-37B6-B51E-BDDF-F9374858F9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47" y="456"/>
              <a:ext cx="260" cy="1559"/>
            </a:xfrm>
            <a:custGeom>
              <a:avLst/>
              <a:gdLst>
                <a:gd name="T0" fmla="*/ 372 w 380"/>
                <a:gd name="T1" fmla="*/ 2262 h 2262"/>
                <a:gd name="T2" fmla="*/ 259 w 380"/>
                <a:gd name="T3" fmla="*/ 2043 h 2262"/>
                <a:gd name="T4" fmla="*/ 99 w 380"/>
                <a:gd name="T5" fmla="*/ 1629 h 2262"/>
                <a:gd name="T6" fmla="*/ 208 w 380"/>
                <a:gd name="T7" fmla="*/ 1396 h 2262"/>
                <a:gd name="T8" fmla="*/ 318 w 380"/>
                <a:gd name="T9" fmla="*/ 1145 h 2262"/>
                <a:gd name="T10" fmla="*/ 170 w 380"/>
                <a:gd name="T11" fmla="*/ 862 h 2262"/>
                <a:gd name="T12" fmla="*/ 34 w 380"/>
                <a:gd name="T13" fmla="*/ 648 h 2262"/>
                <a:gd name="T14" fmla="*/ 186 w 380"/>
                <a:gd name="T15" fmla="*/ 236 h 2262"/>
                <a:gd name="T16" fmla="*/ 314 w 380"/>
                <a:gd name="T17" fmla="*/ 0 h 2262"/>
                <a:gd name="T18" fmla="*/ 320 w 380"/>
                <a:gd name="T19" fmla="*/ 1 h 2262"/>
                <a:gd name="T20" fmla="*/ 192 w 380"/>
                <a:gd name="T21" fmla="*/ 239 h 2262"/>
                <a:gd name="T22" fmla="*/ 41 w 380"/>
                <a:gd name="T23" fmla="*/ 646 h 2262"/>
                <a:gd name="T24" fmla="*/ 176 w 380"/>
                <a:gd name="T25" fmla="*/ 860 h 2262"/>
                <a:gd name="T26" fmla="*/ 325 w 380"/>
                <a:gd name="T27" fmla="*/ 1147 h 2262"/>
                <a:gd name="T28" fmla="*/ 216 w 380"/>
                <a:gd name="T29" fmla="*/ 1399 h 2262"/>
                <a:gd name="T30" fmla="*/ 107 w 380"/>
                <a:gd name="T31" fmla="*/ 1630 h 2262"/>
                <a:gd name="T32" fmla="*/ 266 w 380"/>
                <a:gd name="T33" fmla="*/ 2042 h 2262"/>
                <a:gd name="T34" fmla="*/ 380 w 380"/>
                <a:gd name="T35" fmla="*/ 2260 h 2262"/>
                <a:gd name="T36" fmla="*/ 372 w 380"/>
                <a:gd name="T37" fmla="*/ 2262 h 2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0" h="2262">
                  <a:moveTo>
                    <a:pt x="372" y="2262"/>
                  </a:moveTo>
                  <a:cubicBezTo>
                    <a:pt x="348" y="2196"/>
                    <a:pt x="304" y="2122"/>
                    <a:pt x="259" y="2043"/>
                  </a:cubicBezTo>
                  <a:cubicBezTo>
                    <a:pt x="176" y="1902"/>
                    <a:pt x="90" y="1756"/>
                    <a:pt x="99" y="1629"/>
                  </a:cubicBezTo>
                  <a:cubicBezTo>
                    <a:pt x="104" y="1543"/>
                    <a:pt x="158" y="1468"/>
                    <a:pt x="208" y="1396"/>
                  </a:cubicBezTo>
                  <a:cubicBezTo>
                    <a:pt x="263" y="1319"/>
                    <a:pt x="320" y="1239"/>
                    <a:pt x="318" y="1145"/>
                  </a:cubicBezTo>
                  <a:cubicBezTo>
                    <a:pt x="317" y="1036"/>
                    <a:pt x="242" y="947"/>
                    <a:pt x="170" y="862"/>
                  </a:cubicBezTo>
                  <a:cubicBezTo>
                    <a:pt x="114" y="795"/>
                    <a:pt x="55" y="726"/>
                    <a:pt x="34" y="648"/>
                  </a:cubicBezTo>
                  <a:cubicBezTo>
                    <a:pt x="0" y="526"/>
                    <a:pt x="94" y="378"/>
                    <a:pt x="186" y="236"/>
                  </a:cubicBezTo>
                  <a:cubicBezTo>
                    <a:pt x="241" y="151"/>
                    <a:pt x="292" y="71"/>
                    <a:pt x="314" y="0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299" y="72"/>
                    <a:pt x="247" y="154"/>
                    <a:pt x="192" y="239"/>
                  </a:cubicBezTo>
                  <a:cubicBezTo>
                    <a:pt x="101" y="380"/>
                    <a:pt x="7" y="527"/>
                    <a:pt x="41" y="646"/>
                  </a:cubicBezTo>
                  <a:cubicBezTo>
                    <a:pt x="62" y="724"/>
                    <a:pt x="121" y="792"/>
                    <a:pt x="176" y="860"/>
                  </a:cubicBezTo>
                  <a:cubicBezTo>
                    <a:pt x="249" y="946"/>
                    <a:pt x="324" y="1035"/>
                    <a:pt x="325" y="1147"/>
                  </a:cubicBezTo>
                  <a:cubicBezTo>
                    <a:pt x="327" y="1242"/>
                    <a:pt x="270" y="1322"/>
                    <a:pt x="216" y="1399"/>
                  </a:cubicBezTo>
                  <a:cubicBezTo>
                    <a:pt x="165" y="1471"/>
                    <a:pt x="113" y="1545"/>
                    <a:pt x="107" y="1630"/>
                  </a:cubicBezTo>
                  <a:cubicBezTo>
                    <a:pt x="99" y="1756"/>
                    <a:pt x="185" y="1902"/>
                    <a:pt x="266" y="2042"/>
                  </a:cubicBezTo>
                  <a:cubicBezTo>
                    <a:pt x="313" y="2121"/>
                    <a:pt x="355" y="2194"/>
                    <a:pt x="380" y="2260"/>
                  </a:cubicBezTo>
                  <a:lnTo>
                    <a:pt x="372" y="226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3602CDDD-2D3A-C762-BA63-536DEF515B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6" y="437"/>
              <a:ext cx="208" cy="1570"/>
            </a:xfrm>
            <a:custGeom>
              <a:avLst/>
              <a:gdLst>
                <a:gd name="T0" fmla="*/ 298 w 304"/>
                <a:gd name="T1" fmla="*/ 2278 h 2278"/>
                <a:gd name="T2" fmla="*/ 203 w 304"/>
                <a:gd name="T3" fmla="*/ 2037 h 2278"/>
                <a:gd name="T4" fmla="*/ 79 w 304"/>
                <a:gd name="T5" fmla="*/ 1627 h 2278"/>
                <a:gd name="T6" fmla="*/ 179 w 304"/>
                <a:gd name="T7" fmla="*/ 1406 h 2278"/>
                <a:gd name="T8" fmla="*/ 276 w 304"/>
                <a:gd name="T9" fmla="*/ 1163 h 2278"/>
                <a:gd name="T10" fmla="*/ 148 w 304"/>
                <a:gd name="T11" fmla="*/ 932 h 2278"/>
                <a:gd name="T12" fmla="*/ 27 w 304"/>
                <a:gd name="T13" fmla="*/ 739 h 2278"/>
                <a:gd name="T14" fmla="*/ 170 w 304"/>
                <a:gd name="T15" fmla="*/ 291 h 2278"/>
                <a:gd name="T16" fmla="*/ 298 w 304"/>
                <a:gd name="T17" fmla="*/ 0 h 2278"/>
                <a:gd name="T18" fmla="*/ 304 w 304"/>
                <a:gd name="T19" fmla="*/ 1 h 2278"/>
                <a:gd name="T20" fmla="*/ 174 w 304"/>
                <a:gd name="T21" fmla="*/ 293 h 2278"/>
                <a:gd name="T22" fmla="*/ 32 w 304"/>
                <a:gd name="T23" fmla="*/ 738 h 2278"/>
                <a:gd name="T24" fmla="*/ 152 w 304"/>
                <a:gd name="T25" fmla="*/ 928 h 2278"/>
                <a:gd name="T26" fmla="*/ 281 w 304"/>
                <a:gd name="T27" fmla="*/ 1162 h 2278"/>
                <a:gd name="T28" fmla="*/ 183 w 304"/>
                <a:gd name="T29" fmla="*/ 1408 h 2278"/>
                <a:gd name="T30" fmla="*/ 84 w 304"/>
                <a:gd name="T31" fmla="*/ 1627 h 2278"/>
                <a:gd name="T32" fmla="*/ 207 w 304"/>
                <a:gd name="T33" fmla="*/ 2034 h 2278"/>
                <a:gd name="T34" fmla="*/ 303 w 304"/>
                <a:gd name="T35" fmla="*/ 2277 h 2278"/>
                <a:gd name="T36" fmla="*/ 298 w 304"/>
                <a:gd name="T37" fmla="*/ 2278 h 2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" h="2278">
                  <a:moveTo>
                    <a:pt x="298" y="2278"/>
                  </a:moveTo>
                  <a:cubicBezTo>
                    <a:pt x="280" y="2207"/>
                    <a:pt x="243" y="2125"/>
                    <a:pt x="203" y="2037"/>
                  </a:cubicBezTo>
                  <a:cubicBezTo>
                    <a:pt x="138" y="1893"/>
                    <a:pt x="70" y="1745"/>
                    <a:pt x="79" y="1627"/>
                  </a:cubicBezTo>
                  <a:cubicBezTo>
                    <a:pt x="86" y="1545"/>
                    <a:pt x="132" y="1474"/>
                    <a:pt x="179" y="1406"/>
                  </a:cubicBezTo>
                  <a:cubicBezTo>
                    <a:pt x="229" y="1331"/>
                    <a:pt x="280" y="1252"/>
                    <a:pt x="276" y="1163"/>
                  </a:cubicBezTo>
                  <a:cubicBezTo>
                    <a:pt x="272" y="1071"/>
                    <a:pt x="208" y="1001"/>
                    <a:pt x="148" y="932"/>
                  </a:cubicBezTo>
                  <a:cubicBezTo>
                    <a:pt x="96" y="874"/>
                    <a:pt x="41" y="813"/>
                    <a:pt x="27" y="739"/>
                  </a:cubicBezTo>
                  <a:cubicBezTo>
                    <a:pt x="0" y="607"/>
                    <a:pt x="86" y="446"/>
                    <a:pt x="170" y="291"/>
                  </a:cubicBezTo>
                  <a:cubicBezTo>
                    <a:pt x="227" y="187"/>
                    <a:pt x="280" y="88"/>
                    <a:pt x="298" y="0"/>
                  </a:cubicBezTo>
                  <a:cubicBezTo>
                    <a:pt x="304" y="1"/>
                    <a:pt x="304" y="1"/>
                    <a:pt x="304" y="1"/>
                  </a:cubicBezTo>
                  <a:cubicBezTo>
                    <a:pt x="284" y="90"/>
                    <a:pt x="232" y="189"/>
                    <a:pt x="174" y="293"/>
                  </a:cubicBezTo>
                  <a:cubicBezTo>
                    <a:pt x="91" y="448"/>
                    <a:pt x="5" y="608"/>
                    <a:pt x="32" y="738"/>
                  </a:cubicBezTo>
                  <a:cubicBezTo>
                    <a:pt x="46" y="810"/>
                    <a:pt x="98" y="867"/>
                    <a:pt x="152" y="928"/>
                  </a:cubicBezTo>
                  <a:cubicBezTo>
                    <a:pt x="214" y="997"/>
                    <a:pt x="277" y="1068"/>
                    <a:pt x="281" y="1162"/>
                  </a:cubicBezTo>
                  <a:cubicBezTo>
                    <a:pt x="286" y="1253"/>
                    <a:pt x="234" y="1332"/>
                    <a:pt x="183" y="1408"/>
                  </a:cubicBezTo>
                  <a:cubicBezTo>
                    <a:pt x="138" y="1477"/>
                    <a:pt x="90" y="1547"/>
                    <a:pt x="84" y="1627"/>
                  </a:cubicBezTo>
                  <a:cubicBezTo>
                    <a:pt x="74" y="1744"/>
                    <a:pt x="142" y="1891"/>
                    <a:pt x="207" y="2034"/>
                  </a:cubicBezTo>
                  <a:cubicBezTo>
                    <a:pt x="246" y="2122"/>
                    <a:pt x="284" y="2206"/>
                    <a:pt x="303" y="2277"/>
                  </a:cubicBezTo>
                  <a:lnTo>
                    <a:pt x="298" y="2278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C943A5D-211E-28D9-1FF5-73233E72F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9" y="422"/>
              <a:ext cx="172" cy="1587"/>
            </a:xfrm>
            <a:custGeom>
              <a:avLst/>
              <a:gdLst>
                <a:gd name="T0" fmla="*/ 170 w 252"/>
                <a:gd name="T1" fmla="*/ 2302 h 2302"/>
                <a:gd name="T2" fmla="*/ 101 w 252"/>
                <a:gd name="T3" fmla="*/ 1980 h 2302"/>
                <a:gd name="T4" fmla="*/ 28 w 252"/>
                <a:gd name="T5" fmla="*/ 1593 h 2302"/>
                <a:gd name="T6" fmla="*/ 111 w 252"/>
                <a:gd name="T7" fmla="*/ 1389 h 2302"/>
                <a:gd name="T8" fmla="*/ 191 w 252"/>
                <a:gd name="T9" fmla="*/ 1177 h 2302"/>
                <a:gd name="T10" fmla="*/ 94 w 252"/>
                <a:gd name="T11" fmla="*/ 991 h 2302"/>
                <a:gd name="T12" fmla="*/ 3 w 252"/>
                <a:gd name="T13" fmla="*/ 844 h 2302"/>
                <a:gd name="T14" fmla="*/ 108 w 252"/>
                <a:gd name="T15" fmla="*/ 504 h 2302"/>
                <a:gd name="T16" fmla="*/ 242 w 252"/>
                <a:gd name="T17" fmla="*/ 0 h 2302"/>
                <a:gd name="T18" fmla="*/ 248 w 252"/>
                <a:gd name="T19" fmla="*/ 0 h 2302"/>
                <a:gd name="T20" fmla="*/ 114 w 252"/>
                <a:gd name="T21" fmla="*/ 506 h 2302"/>
                <a:gd name="T22" fmla="*/ 10 w 252"/>
                <a:gd name="T23" fmla="*/ 844 h 2302"/>
                <a:gd name="T24" fmla="*/ 101 w 252"/>
                <a:gd name="T25" fmla="*/ 989 h 2302"/>
                <a:gd name="T26" fmla="*/ 200 w 252"/>
                <a:gd name="T27" fmla="*/ 1177 h 2302"/>
                <a:gd name="T28" fmla="*/ 118 w 252"/>
                <a:gd name="T29" fmla="*/ 1391 h 2302"/>
                <a:gd name="T30" fmla="*/ 36 w 252"/>
                <a:gd name="T31" fmla="*/ 1593 h 2302"/>
                <a:gd name="T32" fmla="*/ 110 w 252"/>
                <a:gd name="T33" fmla="*/ 1979 h 2302"/>
                <a:gd name="T34" fmla="*/ 179 w 252"/>
                <a:gd name="T35" fmla="*/ 2302 h 2302"/>
                <a:gd name="T36" fmla="*/ 170 w 252"/>
                <a:gd name="T37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302">
                  <a:moveTo>
                    <a:pt x="170" y="2302"/>
                  </a:moveTo>
                  <a:cubicBezTo>
                    <a:pt x="160" y="2201"/>
                    <a:pt x="131" y="2088"/>
                    <a:pt x="101" y="1980"/>
                  </a:cubicBezTo>
                  <a:cubicBezTo>
                    <a:pt x="65" y="1848"/>
                    <a:pt x="28" y="1713"/>
                    <a:pt x="28" y="1593"/>
                  </a:cubicBezTo>
                  <a:cubicBezTo>
                    <a:pt x="28" y="1516"/>
                    <a:pt x="70" y="1451"/>
                    <a:pt x="111" y="1389"/>
                  </a:cubicBezTo>
                  <a:cubicBezTo>
                    <a:pt x="153" y="1324"/>
                    <a:pt x="197" y="1257"/>
                    <a:pt x="191" y="1177"/>
                  </a:cubicBezTo>
                  <a:cubicBezTo>
                    <a:pt x="186" y="1100"/>
                    <a:pt x="139" y="1045"/>
                    <a:pt x="94" y="991"/>
                  </a:cubicBezTo>
                  <a:cubicBezTo>
                    <a:pt x="56" y="947"/>
                    <a:pt x="18" y="901"/>
                    <a:pt x="3" y="844"/>
                  </a:cubicBezTo>
                  <a:cubicBezTo>
                    <a:pt x="0" y="722"/>
                    <a:pt x="35" y="608"/>
                    <a:pt x="108" y="504"/>
                  </a:cubicBezTo>
                  <a:cubicBezTo>
                    <a:pt x="200" y="350"/>
                    <a:pt x="246" y="175"/>
                    <a:pt x="242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52" y="176"/>
                    <a:pt x="205" y="350"/>
                    <a:pt x="114" y="506"/>
                  </a:cubicBezTo>
                  <a:cubicBezTo>
                    <a:pt x="41" y="610"/>
                    <a:pt x="5" y="723"/>
                    <a:pt x="10" y="844"/>
                  </a:cubicBezTo>
                  <a:cubicBezTo>
                    <a:pt x="25" y="900"/>
                    <a:pt x="63" y="946"/>
                    <a:pt x="101" y="989"/>
                  </a:cubicBezTo>
                  <a:cubicBezTo>
                    <a:pt x="148" y="1043"/>
                    <a:pt x="194" y="1099"/>
                    <a:pt x="200" y="1177"/>
                  </a:cubicBezTo>
                  <a:cubicBezTo>
                    <a:pt x="205" y="1258"/>
                    <a:pt x="160" y="1325"/>
                    <a:pt x="118" y="1391"/>
                  </a:cubicBezTo>
                  <a:cubicBezTo>
                    <a:pt x="77" y="1453"/>
                    <a:pt x="36" y="1518"/>
                    <a:pt x="36" y="1593"/>
                  </a:cubicBezTo>
                  <a:cubicBezTo>
                    <a:pt x="36" y="1713"/>
                    <a:pt x="73" y="1848"/>
                    <a:pt x="110" y="1979"/>
                  </a:cubicBezTo>
                  <a:cubicBezTo>
                    <a:pt x="139" y="2087"/>
                    <a:pt x="170" y="2200"/>
                    <a:pt x="179" y="2302"/>
                  </a:cubicBezTo>
                  <a:lnTo>
                    <a:pt x="170" y="230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4096AD71-2E1D-637A-1FD0-8CDF0384B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68" y="409"/>
              <a:ext cx="155" cy="1600"/>
            </a:xfrm>
            <a:custGeom>
              <a:avLst/>
              <a:gdLst>
                <a:gd name="T0" fmla="*/ 82 w 227"/>
                <a:gd name="T1" fmla="*/ 2321 h 2321"/>
                <a:gd name="T2" fmla="*/ 76 w 227"/>
                <a:gd name="T3" fmla="*/ 2321 h 2321"/>
                <a:gd name="T4" fmla="*/ 38 w 227"/>
                <a:gd name="T5" fmla="*/ 1917 h 2321"/>
                <a:gd name="T6" fmla="*/ 1 w 227"/>
                <a:gd name="T7" fmla="*/ 1555 h 2321"/>
                <a:gd name="T8" fmla="*/ 69 w 227"/>
                <a:gd name="T9" fmla="*/ 1379 h 2321"/>
                <a:gd name="T10" fmla="*/ 134 w 227"/>
                <a:gd name="T11" fmla="*/ 1196 h 2321"/>
                <a:gd name="T12" fmla="*/ 66 w 227"/>
                <a:gd name="T13" fmla="*/ 1050 h 2321"/>
                <a:gd name="T14" fmla="*/ 3 w 227"/>
                <a:gd name="T15" fmla="*/ 938 h 2321"/>
                <a:gd name="T16" fmla="*/ 3 w 227"/>
                <a:gd name="T17" fmla="*/ 937 h 2321"/>
                <a:gd name="T18" fmla="*/ 99 w 227"/>
                <a:gd name="T19" fmla="*/ 570 h 2321"/>
                <a:gd name="T20" fmla="*/ 200 w 227"/>
                <a:gd name="T21" fmla="*/ 0 h 2321"/>
                <a:gd name="T22" fmla="*/ 206 w 227"/>
                <a:gd name="T23" fmla="*/ 0 h 2321"/>
                <a:gd name="T24" fmla="*/ 104 w 227"/>
                <a:gd name="T25" fmla="*/ 572 h 2321"/>
                <a:gd name="T26" fmla="*/ 8 w 227"/>
                <a:gd name="T27" fmla="*/ 937 h 2321"/>
                <a:gd name="T28" fmla="*/ 72 w 227"/>
                <a:gd name="T29" fmla="*/ 1047 h 2321"/>
                <a:gd name="T30" fmla="*/ 139 w 227"/>
                <a:gd name="T31" fmla="*/ 1196 h 2321"/>
                <a:gd name="T32" fmla="*/ 73 w 227"/>
                <a:gd name="T33" fmla="*/ 1381 h 2321"/>
                <a:gd name="T34" fmla="*/ 7 w 227"/>
                <a:gd name="T35" fmla="*/ 1556 h 2321"/>
                <a:gd name="T36" fmla="*/ 44 w 227"/>
                <a:gd name="T37" fmla="*/ 1917 h 2321"/>
                <a:gd name="T38" fmla="*/ 82 w 227"/>
                <a:gd name="T39" fmla="*/ 2321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7" h="2321">
                  <a:moveTo>
                    <a:pt x="82" y="2321"/>
                  </a:moveTo>
                  <a:cubicBezTo>
                    <a:pt x="76" y="2321"/>
                    <a:pt x="76" y="2321"/>
                    <a:pt x="76" y="2321"/>
                  </a:cubicBezTo>
                  <a:cubicBezTo>
                    <a:pt x="80" y="2190"/>
                    <a:pt x="59" y="2050"/>
                    <a:pt x="38" y="1917"/>
                  </a:cubicBezTo>
                  <a:cubicBezTo>
                    <a:pt x="20" y="1796"/>
                    <a:pt x="0" y="1671"/>
                    <a:pt x="1" y="1555"/>
                  </a:cubicBezTo>
                  <a:cubicBezTo>
                    <a:pt x="1" y="1488"/>
                    <a:pt x="37" y="1432"/>
                    <a:pt x="69" y="1379"/>
                  </a:cubicBezTo>
                  <a:cubicBezTo>
                    <a:pt x="104" y="1320"/>
                    <a:pt x="138" y="1266"/>
                    <a:pt x="134" y="1196"/>
                  </a:cubicBezTo>
                  <a:cubicBezTo>
                    <a:pt x="130" y="1133"/>
                    <a:pt x="100" y="1093"/>
                    <a:pt x="66" y="1050"/>
                  </a:cubicBezTo>
                  <a:cubicBezTo>
                    <a:pt x="41" y="1017"/>
                    <a:pt x="15" y="982"/>
                    <a:pt x="3" y="938"/>
                  </a:cubicBezTo>
                  <a:cubicBezTo>
                    <a:pt x="3" y="937"/>
                    <a:pt x="3" y="937"/>
                    <a:pt x="3" y="937"/>
                  </a:cubicBezTo>
                  <a:cubicBezTo>
                    <a:pt x="4" y="810"/>
                    <a:pt x="37" y="685"/>
                    <a:pt x="99" y="570"/>
                  </a:cubicBezTo>
                  <a:cubicBezTo>
                    <a:pt x="185" y="388"/>
                    <a:pt x="221" y="185"/>
                    <a:pt x="200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27" y="186"/>
                    <a:pt x="190" y="389"/>
                    <a:pt x="104" y="572"/>
                  </a:cubicBezTo>
                  <a:cubicBezTo>
                    <a:pt x="42" y="688"/>
                    <a:pt x="10" y="811"/>
                    <a:pt x="8" y="937"/>
                  </a:cubicBezTo>
                  <a:cubicBezTo>
                    <a:pt x="21" y="980"/>
                    <a:pt x="46" y="1014"/>
                    <a:pt x="72" y="1047"/>
                  </a:cubicBezTo>
                  <a:cubicBezTo>
                    <a:pt x="104" y="1092"/>
                    <a:pt x="137" y="1132"/>
                    <a:pt x="139" y="1196"/>
                  </a:cubicBezTo>
                  <a:cubicBezTo>
                    <a:pt x="144" y="1267"/>
                    <a:pt x="108" y="1325"/>
                    <a:pt x="73" y="1381"/>
                  </a:cubicBezTo>
                  <a:cubicBezTo>
                    <a:pt x="41" y="1434"/>
                    <a:pt x="7" y="1489"/>
                    <a:pt x="7" y="1556"/>
                  </a:cubicBezTo>
                  <a:cubicBezTo>
                    <a:pt x="6" y="1672"/>
                    <a:pt x="25" y="1791"/>
                    <a:pt x="44" y="1917"/>
                  </a:cubicBezTo>
                  <a:cubicBezTo>
                    <a:pt x="63" y="2050"/>
                    <a:pt x="86" y="2189"/>
                    <a:pt x="82" y="2321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F980E340-1FCC-4C3D-29F3-17CDA1A6A2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94" y="413"/>
              <a:ext cx="149" cy="1586"/>
            </a:xfrm>
            <a:custGeom>
              <a:avLst/>
              <a:gdLst>
                <a:gd name="T0" fmla="*/ 41 w 219"/>
                <a:gd name="T1" fmla="*/ 2302 h 2302"/>
                <a:gd name="T2" fmla="*/ 36 w 219"/>
                <a:gd name="T3" fmla="*/ 2302 h 2302"/>
                <a:gd name="T4" fmla="*/ 70 w 219"/>
                <a:gd name="T5" fmla="*/ 1900 h 2302"/>
                <a:gd name="T6" fmla="*/ 22 w 219"/>
                <a:gd name="T7" fmla="*/ 1573 h 2302"/>
                <a:gd name="T8" fmla="*/ 40 w 219"/>
                <a:gd name="T9" fmla="*/ 1398 h 2302"/>
                <a:gd name="T10" fmla="*/ 61 w 219"/>
                <a:gd name="T11" fmla="*/ 1363 h 2302"/>
                <a:gd name="T12" fmla="*/ 120 w 219"/>
                <a:gd name="T13" fmla="*/ 1208 h 2302"/>
                <a:gd name="T14" fmla="*/ 70 w 219"/>
                <a:gd name="T15" fmla="*/ 1081 h 2302"/>
                <a:gd name="T16" fmla="*/ 19 w 219"/>
                <a:gd name="T17" fmla="*/ 976 h 2302"/>
                <a:gd name="T18" fmla="*/ 112 w 219"/>
                <a:gd name="T19" fmla="*/ 596 h 2302"/>
                <a:gd name="T20" fmla="*/ 179 w 219"/>
                <a:gd name="T21" fmla="*/ 1 h 2302"/>
                <a:gd name="T22" fmla="*/ 185 w 219"/>
                <a:gd name="T23" fmla="*/ 0 h 2302"/>
                <a:gd name="T24" fmla="*/ 117 w 219"/>
                <a:gd name="T25" fmla="*/ 598 h 2302"/>
                <a:gd name="T26" fmla="*/ 24 w 219"/>
                <a:gd name="T27" fmla="*/ 976 h 2302"/>
                <a:gd name="T28" fmla="*/ 75 w 219"/>
                <a:gd name="T29" fmla="*/ 1079 h 2302"/>
                <a:gd name="T30" fmla="*/ 127 w 219"/>
                <a:gd name="T31" fmla="*/ 1208 h 2302"/>
                <a:gd name="T32" fmla="*/ 68 w 219"/>
                <a:gd name="T33" fmla="*/ 1366 h 2302"/>
                <a:gd name="T34" fmla="*/ 47 w 219"/>
                <a:gd name="T35" fmla="*/ 1400 h 2302"/>
                <a:gd name="T36" fmla="*/ 30 w 219"/>
                <a:gd name="T37" fmla="*/ 1572 h 2302"/>
                <a:gd name="T38" fmla="*/ 78 w 219"/>
                <a:gd name="T39" fmla="*/ 1900 h 2302"/>
                <a:gd name="T40" fmla="*/ 41 w 219"/>
                <a:gd name="T41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9" h="2302">
                  <a:moveTo>
                    <a:pt x="41" y="2302"/>
                  </a:moveTo>
                  <a:cubicBezTo>
                    <a:pt x="36" y="2302"/>
                    <a:pt x="36" y="2302"/>
                    <a:pt x="36" y="2302"/>
                  </a:cubicBezTo>
                  <a:cubicBezTo>
                    <a:pt x="47" y="2182"/>
                    <a:pt x="61" y="2041"/>
                    <a:pt x="70" y="1900"/>
                  </a:cubicBezTo>
                  <a:cubicBezTo>
                    <a:pt x="75" y="1789"/>
                    <a:pt x="60" y="1678"/>
                    <a:pt x="22" y="1573"/>
                  </a:cubicBezTo>
                  <a:cubicBezTo>
                    <a:pt x="0" y="1516"/>
                    <a:pt x="8" y="1452"/>
                    <a:pt x="40" y="1398"/>
                  </a:cubicBezTo>
                  <a:cubicBezTo>
                    <a:pt x="47" y="1386"/>
                    <a:pt x="54" y="1375"/>
                    <a:pt x="61" y="1363"/>
                  </a:cubicBezTo>
                  <a:cubicBezTo>
                    <a:pt x="91" y="1318"/>
                    <a:pt x="120" y="1269"/>
                    <a:pt x="120" y="1208"/>
                  </a:cubicBezTo>
                  <a:cubicBezTo>
                    <a:pt x="120" y="1154"/>
                    <a:pt x="95" y="1118"/>
                    <a:pt x="70" y="1081"/>
                  </a:cubicBezTo>
                  <a:cubicBezTo>
                    <a:pt x="48" y="1051"/>
                    <a:pt x="26" y="1019"/>
                    <a:pt x="19" y="976"/>
                  </a:cubicBezTo>
                  <a:cubicBezTo>
                    <a:pt x="24" y="845"/>
                    <a:pt x="57" y="717"/>
                    <a:pt x="112" y="596"/>
                  </a:cubicBezTo>
                  <a:cubicBezTo>
                    <a:pt x="191" y="405"/>
                    <a:pt x="213" y="205"/>
                    <a:pt x="179" y="1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219" y="204"/>
                    <a:pt x="196" y="406"/>
                    <a:pt x="117" y="598"/>
                  </a:cubicBezTo>
                  <a:cubicBezTo>
                    <a:pt x="62" y="718"/>
                    <a:pt x="31" y="847"/>
                    <a:pt x="24" y="976"/>
                  </a:cubicBezTo>
                  <a:cubicBezTo>
                    <a:pt x="31" y="1018"/>
                    <a:pt x="54" y="1048"/>
                    <a:pt x="75" y="1079"/>
                  </a:cubicBezTo>
                  <a:cubicBezTo>
                    <a:pt x="101" y="1114"/>
                    <a:pt x="126" y="1153"/>
                    <a:pt x="127" y="1208"/>
                  </a:cubicBezTo>
                  <a:cubicBezTo>
                    <a:pt x="127" y="1271"/>
                    <a:pt x="98" y="1320"/>
                    <a:pt x="68" y="1366"/>
                  </a:cubicBezTo>
                  <a:cubicBezTo>
                    <a:pt x="61" y="1377"/>
                    <a:pt x="54" y="1389"/>
                    <a:pt x="47" y="1400"/>
                  </a:cubicBezTo>
                  <a:cubicBezTo>
                    <a:pt x="16" y="1454"/>
                    <a:pt x="9" y="1516"/>
                    <a:pt x="30" y="1572"/>
                  </a:cubicBezTo>
                  <a:cubicBezTo>
                    <a:pt x="68" y="1677"/>
                    <a:pt x="85" y="1787"/>
                    <a:pt x="78" y="1900"/>
                  </a:cubicBezTo>
                  <a:cubicBezTo>
                    <a:pt x="67" y="2041"/>
                    <a:pt x="53" y="2182"/>
                    <a:pt x="41" y="2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06A465ED-89A1-1E77-0AE4-53953043B6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2" y="426"/>
              <a:ext cx="154" cy="1561"/>
            </a:xfrm>
            <a:custGeom>
              <a:avLst/>
              <a:gdLst>
                <a:gd name="T0" fmla="*/ 55 w 224"/>
                <a:gd name="T1" fmla="*/ 2265 h 2265"/>
                <a:gd name="T2" fmla="*/ 49 w 224"/>
                <a:gd name="T3" fmla="*/ 2265 h 2265"/>
                <a:gd name="T4" fmla="*/ 55 w 224"/>
                <a:gd name="T5" fmla="*/ 2205 h 2265"/>
                <a:gd name="T6" fmla="*/ 79 w 224"/>
                <a:gd name="T7" fmla="*/ 1875 h 2265"/>
                <a:gd name="T8" fmla="*/ 32 w 224"/>
                <a:gd name="T9" fmla="*/ 1603 h 2265"/>
                <a:gd name="T10" fmla="*/ 5 w 224"/>
                <a:gd name="T11" fmla="*/ 1499 h 2265"/>
                <a:gd name="T12" fmla="*/ 3 w 224"/>
                <a:gd name="T13" fmla="*/ 1481 h 2265"/>
                <a:gd name="T14" fmla="*/ 36 w 224"/>
                <a:gd name="T15" fmla="*/ 1347 h 2265"/>
                <a:gd name="T16" fmla="*/ 73 w 224"/>
                <a:gd name="T17" fmla="*/ 1226 h 2265"/>
                <a:gd name="T18" fmla="*/ 50 w 224"/>
                <a:gd name="T19" fmla="*/ 1084 h 2265"/>
                <a:gd name="T20" fmla="*/ 28 w 224"/>
                <a:gd name="T21" fmla="*/ 944 h 2265"/>
                <a:gd name="T22" fmla="*/ 131 w 224"/>
                <a:gd name="T23" fmla="*/ 571 h 2265"/>
                <a:gd name="T24" fmla="*/ 189 w 224"/>
                <a:gd name="T25" fmla="*/ 1 h 2265"/>
                <a:gd name="T26" fmla="*/ 194 w 224"/>
                <a:gd name="T27" fmla="*/ 0 h 2265"/>
                <a:gd name="T28" fmla="*/ 136 w 224"/>
                <a:gd name="T29" fmla="*/ 572 h 2265"/>
                <a:gd name="T30" fmla="*/ 34 w 224"/>
                <a:gd name="T31" fmla="*/ 944 h 2265"/>
                <a:gd name="T32" fmla="*/ 56 w 224"/>
                <a:gd name="T33" fmla="*/ 1083 h 2265"/>
                <a:gd name="T34" fmla="*/ 79 w 224"/>
                <a:gd name="T35" fmla="*/ 1226 h 2265"/>
                <a:gd name="T36" fmla="*/ 42 w 224"/>
                <a:gd name="T37" fmla="*/ 1349 h 2265"/>
                <a:gd name="T38" fmla="*/ 8 w 224"/>
                <a:gd name="T39" fmla="*/ 1481 h 2265"/>
                <a:gd name="T40" fmla="*/ 11 w 224"/>
                <a:gd name="T41" fmla="*/ 1498 h 2265"/>
                <a:gd name="T42" fmla="*/ 38 w 224"/>
                <a:gd name="T43" fmla="*/ 1602 h 2265"/>
                <a:gd name="T44" fmla="*/ 84 w 224"/>
                <a:gd name="T45" fmla="*/ 1875 h 2265"/>
                <a:gd name="T46" fmla="*/ 60 w 224"/>
                <a:gd name="T47" fmla="*/ 2205 h 2265"/>
                <a:gd name="T48" fmla="*/ 55 w 224"/>
                <a:gd name="T49" fmla="*/ 2265 h 2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4" h="2265">
                  <a:moveTo>
                    <a:pt x="55" y="2265"/>
                  </a:moveTo>
                  <a:cubicBezTo>
                    <a:pt x="49" y="2265"/>
                    <a:pt x="49" y="2265"/>
                    <a:pt x="49" y="2265"/>
                  </a:cubicBezTo>
                  <a:cubicBezTo>
                    <a:pt x="50" y="2245"/>
                    <a:pt x="53" y="2226"/>
                    <a:pt x="55" y="2205"/>
                  </a:cubicBezTo>
                  <a:cubicBezTo>
                    <a:pt x="65" y="2094"/>
                    <a:pt x="74" y="1987"/>
                    <a:pt x="79" y="1875"/>
                  </a:cubicBezTo>
                  <a:cubicBezTo>
                    <a:pt x="83" y="1788"/>
                    <a:pt x="58" y="1694"/>
                    <a:pt x="32" y="1603"/>
                  </a:cubicBezTo>
                  <a:cubicBezTo>
                    <a:pt x="22" y="1567"/>
                    <a:pt x="12" y="1532"/>
                    <a:pt x="5" y="1499"/>
                  </a:cubicBezTo>
                  <a:cubicBezTo>
                    <a:pt x="4" y="1493"/>
                    <a:pt x="3" y="1487"/>
                    <a:pt x="3" y="1481"/>
                  </a:cubicBezTo>
                  <a:cubicBezTo>
                    <a:pt x="0" y="1426"/>
                    <a:pt x="17" y="1388"/>
                    <a:pt x="36" y="1347"/>
                  </a:cubicBezTo>
                  <a:cubicBezTo>
                    <a:pt x="53" y="1311"/>
                    <a:pt x="70" y="1276"/>
                    <a:pt x="73" y="1226"/>
                  </a:cubicBezTo>
                  <a:cubicBezTo>
                    <a:pt x="76" y="1177"/>
                    <a:pt x="63" y="1130"/>
                    <a:pt x="50" y="1084"/>
                  </a:cubicBezTo>
                  <a:cubicBezTo>
                    <a:pt x="38" y="1040"/>
                    <a:pt x="25" y="993"/>
                    <a:pt x="28" y="944"/>
                  </a:cubicBezTo>
                  <a:cubicBezTo>
                    <a:pt x="50" y="817"/>
                    <a:pt x="84" y="692"/>
                    <a:pt x="131" y="571"/>
                  </a:cubicBezTo>
                  <a:cubicBezTo>
                    <a:pt x="200" y="386"/>
                    <a:pt x="220" y="194"/>
                    <a:pt x="189" y="1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24" y="194"/>
                    <a:pt x="205" y="387"/>
                    <a:pt x="136" y="572"/>
                  </a:cubicBezTo>
                  <a:cubicBezTo>
                    <a:pt x="90" y="693"/>
                    <a:pt x="56" y="819"/>
                    <a:pt x="34" y="944"/>
                  </a:cubicBezTo>
                  <a:cubicBezTo>
                    <a:pt x="32" y="993"/>
                    <a:pt x="45" y="1038"/>
                    <a:pt x="56" y="1083"/>
                  </a:cubicBezTo>
                  <a:cubicBezTo>
                    <a:pt x="69" y="1128"/>
                    <a:pt x="81" y="1177"/>
                    <a:pt x="79" y="1226"/>
                  </a:cubicBezTo>
                  <a:cubicBezTo>
                    <a:pt x="76" y="1277"/>
                    <a:pt x="59" y="1314"/>
                    <a:pt x="42" y="1349"/>
                  </a:cubicBezTo>
                  <a:cubicBezTo>
                    <a:pt x="24" y="1389"/>
                    <a:pt x="5" y="1427"/>
                    <a:pt x="8" y="1481"/>
                  </a:cubicBezTo>
                  <a:cubicBezTo>
                    <a:pt x="8" y="1487"/>
                    <a:pt x="10" y="1493"/>
                    <a:pt x="11" y="1498"/>
                  </a:cubicBezTo>
                  <a:cubicBezTo>
                    <a:pt x="18" y="1531"/>
                    <a:pt x="28" y="1567"/>
                    <a:pt x="38" y="1602"/>
                  </a:cubicBezTo>
                  <a:cubicBezTo>
                    <a:pt x="63" y="1692"/>
                    <a:pt x="89" y="1786"/>
                    <a:pt x="84" y="1875"/>
                  </a:cubicBezTo>
                  <a:cubicBezTo>
                    <a:pt x="80" y="1987"/>
                    <a:pt x="70" y="2094"/>
                    <a:pt x="60" y="2205"/>
                  </a:cubicBezTo>
                  <a:cubicBezTo>
                    <a:pt x="58" y="2226"/>
                    <a:pt x="56" y="2245"/>
                    <a:pt x="55" y="226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9470C859-1BFB-EBA7-54CC-0A04F025A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09" y="465"/>
              <a:ext cx="154" cy="1502"/>
            </a:xfrm>
            <a:custGeom>
              <a:avLst/>
              <a:gdLst>
                <a:gd name="T0" fmla="*/ 114 w 226"/>
                <a:gd name="T1" fmla="*/ 2179 h 2179"/>
                <a:gd name="T2" fmla="*/ 108 w 226"/>
                <a:gd name="T3" fmla="*/ 2179 h 2179"/>
                <a:gd name="T4" fmla="*/ 57 w 226"/>
                <a:gd name="T5" fmla="*/ 1686 h 2179"/>
                <a:gd name="T6" fmla="*/ 11 w 226"/>
                <a:gd name="T7" fmla="*/ 1168 h 2179"/>
                <a:gd name="T8" fmla="*/ 112 w 226"/>
                <a:gd name="T9" fmla="*/ 642 h 2179"/>
                <a:gd name="T10" fmla="*/ 215 w 226"/>
                <a:gd name="T11" fmla="*/ 0 h 2179"/>
                <a:gd name="T12" fmla="*/ 221 w 226"/>
                <a:gd name="T13" fmla="*/ 0 h 2179"/>
                <a:gd name="T14" fmla="*/ 117 w 226"/>
                <a:gd name="T15" fmla="*/ 644 h 2179"/>
                <a:gd name="T16" fmla="*/ 15 w 226"/>
                <a:gd name="T17" fmla="*/ 1168 h 2179"/>
                <a:gd name="T18" fmla="*/ 62 w 226"/>
                <a:gd name="T19" fmla="*/ 1685 h 2179"/>
                <a:gd name="T20" fmla="*/ 114 w 226"/>
                <a:gd name="T21" fmla="*/ 2179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2179">
                  <a:moveTo>
                    <a:pt x="114" y="2179"/>
                  </a:moveTo>
                  <a:cubicBezTo>
                    <a:pt x="108" y="2179"/>
                    <a:pt x="108" y="2179"/>
                    <a:pt x="108" y="2179"/>
                  </a:cubicBezTo>
                  <a:cubicBezTo>
                    <a:pt x="114" y="2006"/>
                    <a:pt x="86" y="1844"/>
                    <a:pt x="57" y="1686"/>
                  </a:cubicBezTo>
                  <a:cubicBezTo>
                    <a:pt x="29" y="1520"/>
                    <a:pt x="0" y="1347"/>
                    <a:pt x="11" y="1168"/>
                  </a:cubicBezTo>
                  <a:cubicBezTo>
                    <a:pt x="22" y="985"/>
                    <a:pt x="69" y="811"/>
                    <a:pt x="112" y="642"/>
                  </a:cubicBezTo>
                  <a:cubicBezTo>
                    <a:pt x="166" y="438"/>
                    <a:pt x="221" y="226"/>
                    <a:pt x="21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6" y="226"/>
                    <a:pt x="170" y="438"/>
                    <a:pt x="117" y="644"/>
                  </a:cubicBezTo>
                  <a:cubicBezTo>
                    <a:pt x="73" y="812"/>
                    <a:pt x="28" y="986"/>
                    <a:pt x="15" y="1168"/>
                  </a:cubicBezTo>
                  <a:cubicBezTo>
                    <a:pt x="4" y="1346"/>
                    <a:pt x="33" y="1518"/>
                    <a:pt x="62" y="1685"/>
                  </a:cubicBezTo>
                  <a:cubicBezTo>
                    <a:pt x="91" y="1842"/>
                    <a:pt x="119" y="2006"/>
                    <a:pt x="114" y="217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0995D85C-C141-E7D7-96A9-BA3CB992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7" y="523"/>
              <a:ext cx="225" cy="1412"/>
            </a:xfrm>
            <a:custGeom>
              <a:avLst/>
              <a:gdLst>
                <a:gd name="T0" fmla="*/ 237 w 330"/>
                <a:gd name="T1" fmla="*/ 2046 h 2048"/>
                <a:gd name="T2" fmla="*/ 68 w 330"/>
                <a:gd name="T3" fmla="*/ 1409 h 2048"/>
                <a:gd name="T4" fmla="*/ 12 w 330"/>
                <a:gd name="T5" fmla="*/ 1059 h 2048"/>
                <a:gd name="T6" fmla="*/ 129 w 330"/>
                <a:gd name="T7" fmla="*/ 722 h 2048"/>
                <a:gd name="T8" fmla="*/ 316 w 330"/>
                <a:gd name="T9" fmla="*/ 0 h 2048"/>
                <a:gd name="T10" fmla="*/ 322 w 330"/>
                <a:gd name="T11" fmla="*/ 0 h 2048"/>
                <a:gd name="T12" fmla="*/ 134 w 330"/>
                <a:gd name="T13" fmla="*/ 725 h 2048"/>
                <a:gd name="T14" fmla="*/ 17 w 330"/>
                <a:gd name="T15" fmla="*/ 1060 h 2048"/>
                <a:gd name="T16" fmla="*/ 74 w 330"/>
                <a:gd name="T17" fmla="*/ 1408 h 2048"/>
                <a:gd name="T18" fmla="*/ 243 w 330"/>
                <a:gd name="T19" fmla="*/ 2048 h 2048"/>
                <a:gd name="T20" fmla="*/ 237 w 330"/>
                <a:gd name="T21" fmla="*/ 2046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0" h="2048">
                  <a:moveTo>
                    <a:pt x="237" y="2046"/>
                  </a:moveTo>
                  <a:cubicBezTo>
                    <a:pt x="224" y="1801"/>
                    <a:pt x="168" y="1634"/>
                    <a:pt x="68" y="1409"/>
                  </a:cubicBezTo>
                  <a:cubicBezTo>
                    <a:pt x="22" y="1305"/>
                    <a:pt x="0" y="1174"/>
                    <a:pt x="12" y="1059"/>
                  </a:cubicBezTo>
                  <a:cubicBezTo>
                    <a:pt x="23" y="933"/>
                    <a:pt x="67" y="834"/>
                    <a:pt x="129" y="722"/>
                  </a:cubicBezTo>
                  <a:cubicBezTo>
                    <a:pt x="278" y="454"/>
                    <a:pt x="324" y="273"/>
                    <a:pt x="316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30" y="274"/>
                    <a:pt x="284" y="457"/>
                    <a:pt x="134" y="725"/>
                  </a:cubicBezTo>
                  <a:cubicBezTo>
                    <a:pt x="72" y="835"/>
                    <a:pt x="29" y="935"/>
                    <a:pt x="17" y="1060"/>
                  </a:cubicBezTo>
                  <a:cubicBezTo>
                    <a:pt x="7" y="1174"/>
                    <a:pt x="29" y="1304"/>
                    <a:pt x="74" y="1408"/>
                  </a:cubicBezTo>
                  <a:cubicBezTo>
                    <a:pt x="172" y="1634"/>
                    <a:pt x="229" y="1801"/>
                    <a:pt x="243" y="2048"/>
                  </a:cubicBezTo>
                  <a:lnTo>
                    <a:pt x="237" y="204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8D4111A0-909B-55D5-5D24-FA50078BB7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13" y="576"/>
              <a:ext cx="283" cy="1328"/>
            </a:xfrm>
            <a:custGeom>
              <a:avLst/>
              <a:gdLst>
                <a:gd name="T0" fmla="*/ 358 w 414"/>
                <a:gd name="T1" fmla="*/ 1926 h 1926"/>
                <a:gd name="T2" fmla="*/ 190 w 414"/>
                <a:gd name="T3" fmla="*/ 1505 h 1926"/>
                <a:gd name="T4" fmla="*/ 17 w 414"/>
                <a:gd name="T5" fmla="*/ 945 h 1926"/>
                <a:gd name="T6" fmla="*/ 207 w 414"/>
                <a:gd name="T7" fmla="*/ 568 h 1926"/>
                <a:gd name="T8" fmla="*/ 392 w 414"/>
                <a:gd name="T9" fmla="*/ 0 h 1926"/>
                <a:gd name="T10" fmla="*/ 397 w 414"/>
                <a:gd name="T11" fmla="*/ 0 h 1926"/>
                <a:gd name="T12" fmla="*/ 213 w 414"/>
                <a:gd name="T13" fmla="*/ 570 h 1926"/>
                <a:gd name="T14" fmla="*/ 24 w 414"/>
                <a:gd name="T15" fmla="*/ 945 h 1926"/>
                <a:gd name="T16" fmla="*/ 196 w 414"/>
                <a:gd name="T17" fmla="*/ 1502 h 1926"/>
                <a:gd name="T18" fmla="*/ 365 w 414"/>
                <a:gd name="T19" fmla="*/ 1925 h 1926"/>
                <a:gd name="T20" fmla="*/ 358 w 414"/>
                <a:gd name="T21" fmla="*/ 1926 h 1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1926">
                  <a:moveTo>
                    <a:pt x="358" y="1926"/>
                  </a:moveTo>
                  <a:cubicBezTo>
                    <a:pt x="335" y="1780"/>
                    <a:pt x="261" y="1641"/>
                    <a:pt x="190" y="1505"/>
                  </a:cubicBezTo>
                  <a:cubicBezTo>
                    <a:pt x="97" y="1327"/>
                    <a:pt x="0" y="1143"/>
                    <a:pt x="17" y="945"/>
                  </a:cubicBezTo>
                  <a:cubicBezTo>
                    <a:pt x="28" y="808"/>
                    <a:pt x="120" y="677"/>
                    <a:pt x="207" y="568"/>
                  </a:cubicBezTo>
                  <a:cubicBezTo>
                    <a:pt x="375" y="357"/>
                    <a:pt x="409" y="255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4" y="257"/>
                    <a:pt x="382" y="358"/>
                    <a:pt x="213" y="570"/>
                  </a:cubicBezTo>
                  <a:cubicBezTo>
                    <a:pt x="126" y="679"/>
                    <a:pt x="35" y="809"/>
                    <a:pt x="24" y="945"/>
                  </a:cubicBezTo>
                  <a:cubicBezTo>
                    <a:pt x="7" y="1142"/>
                    <a:pt x="103" y="1324"/>
                    <a:pt x="196" y="1502"/>
                  </a:cubicBezTo>
                  <a:cubicBezTo>
                    <a:pt x="268" y="1638"/>
                    <a:pt x="341" y="1779"/>
                    <a:pt x="365" y="1925"/>
                  </a:cubicBezTo>
                  <a:lnTo>
                    <a:pt x="358" y="192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50C7E636-8F93-7BD3-F3F7-0A21E6BB69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3" y="603"/>
              <a:ext cx="311" cy="1281"/>
            </a:xfrm>
            <a:custGeom>
              <a:avLst/>
              <a:gdLst>
                <a:gd name="T0" fmla="*/ 414 w 455"/>
                <a:gd name="T1" fmla="*/ 1859 h 1859"/>
                <a:gd name="T2" fmla="*/ 225 w 455"/>
                <a:gd name="T3" fmla="*/ 1471 h 1859"/>
                <a:gd name="T4" fmla="*/ 21 w 455"/>
                <a:gd name="T5" fmla="*/ 891 h 1859"/>
                <a:gd name="T6" fmla="*/ 232 w 455"/>
                <a:gd name="T7" fmla="*/ 499 h 1859"/>
                <a:gd name="T8" fmla="*/ 280 w 455"/>
                <a:gd name="T9" fmla="*/ 444 h 1859"/>
                <a:gd name="T10" fmla="*/ 429 w 455"/>
                <a:gd name="T11" fmla="*/ 0 h 1859"/>
                <a:gd name="T12" fmla="*/ 435 w 455"/>
                <a:gd name="T13" fmla="*/ 0 h 1859"/>
                <a:gd name="T14" fmla="*/ 284 w 455"/>
                <a:gd name="T15" fmla="*/ 447 h 1859"/>
                <a:gd name="T16" fmla="*/ 236 w 455"/>
                <a:gd name="T17" fmla="*/ 503 h 1859"/>
                <a:gd name="T18" fmla="*/ 25 w 455"/>
                <a:gd name="T19" fmla="*/ 892 h 1859"/>
                <a:gd name="T20" fmla="*/ 229 w 455"/>
                <a:gd name="T21" fmla="*/ 1468 h 1859"/>
                <a:gd name="T22" fmla="*/ 419 w 455"/>
                <a:gd name="T23" fmla="*/ 1859 h 1859"/>
                <a:gd name="T24" fmla="*/ 414 w 455"/>
                <a:gd name="T25" fmla="*/ 1859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5" h="1859">
                  <a:moveTo>
                    <a:pt x="414" y="1859"/>
                  </a:moveTo>
                  <a:cubicBezTo>
                    <a:pt x="380" y="1722"/>
                    <a:pt x="301" y="1594"/>
                    <a:pt x="225" y="1471"/>
                  </a:cubicBezTo>
                  <a:cubicBezTo>
                    <a:pt x="115" y="1292"/>
                    <a:pt x="0" y="1106"/>
                    <a:pt x="21" y="891"/>
                  </a:cubicBezTo>
                  <a:cubicBezTo>
                    <a:pt x="36" y="724"/>
                    <a:pt x="128" y="620"/>
                    <a:pt x="232" y="499"/>
                  </a:cubicBezTo>
                  <a:cubicBezTo>
                    <a:pt x="247" y="482"/>
                    <a:pt x="264" y="463"/>
                    <a:pt x="280" y="444"/>
                  </a:cubicBezTo>
                  <a:cubicBezTo>
                    <a:pt x="422" y="276"/>
                    <a:pt x="449" y="223"/>
                    <a:pt x="429" y="0"/>
                  </a:cubicBezTo>
                  <a:cubicBezTo>
                    <a:pt x="435" y="0"/>
                    <a:pt x="435" y="0"/>
                    <a:pt x="435" y="0"/>
                  </a:cubicBezTo>
                  <a:cubicBezTo>
                    <a:pt x="455" y="225"/>
                    <a:pt x="428" y="279"/>
                    <a:pt x="284" y="447"/>
                  </a:cubicBezTo>
                  <a:cubicBezTo>
                    <a:pt x="267" y="466"/>
                    <a:pt x="252" y="485"/>
                    <a:pt x="236" y="503"/>
                  </a:cubicBezTo>
                  <a:cubicBezTo>
                    <a:pt x="132" y="624"/>
                    <a:pt x="42" y="727"/>
                    <a:pt x="25" y="892"/>
                  </a:cubicBezTo>
                  <a:cubicBezTo>
                    <a:pt x="5" y="1105"/>
                    <a:pt x="118" y="1291"/>
                    <a:pt x="229" y="1468"/>
                  </a:cubicBezTo>
                  <a:cubicBezTo>
                    <a:pt x="305" y="1593"/>
                    <a:pt x="386" y="1721"/>
                    <a:pt x="419" y="1859"/>
                  </a:cubicBezTo>
                  <a:lnTo>
                    <a:pt x="414" y="185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C64145-0214-2F1F-C153-AFD9F7E984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29" y="597"/>
              <a:ext cx="309" cy="1286"/>
            </a:xfrm>
            <a:custGeom>
              <a:avLst/>
              <a:gdLst>
                <a:gd name="T0" fmla="*/ 429 w 451"/>
                <a:gd name="T1" fmla="*/ 1865 h 1865"/>
                <a:gd name="T2" fmla="*/ 234 w 451"/>
                <a:gd name="T3" fmla="*/ 1481 h 1865"/>
                <a:gd name="T4" fmla="*/ 20 w 451"/>
                <a:gd name="T5" fmla="*/ 900 h 1865"/>
                <a:gd name="T6" fmla="*/ 230 w 451"/>
                <a:gd name="T7" fmla="*/ 510 h 1865"/>
                <a:gd name="T8" fmla="*/ 286 w 451"/>
                <a:gd name="T9" fmla="*/ 444 h 1865"/>
                <a:gd name="T10" fmla="*/ 432 w 451"/>
                <a:gd name="T11" fmla="*/ 0 h 1865"/>
                <a:gd name="T12" fmla="*/ 437 w 451"/>
                <a:gd name="T13" fmla="*/ 0 h 1865"/>
                <a:gd name="T14" fmla="*/ 291 w 451"/>
                <a:gd name="T15" fmla="*/ 448 h 1865"/>
                <a:gd name="T16" fmla="*/ 234 w 451"/>
                <a:gd name="T17" fmla="*/ 514 h 1865"/>
                <a:gd name="T18" fmla="*/ 26 w 451"/>
                <a:gd name="T19" fmla="*/ 901 h 1865"/>
                <a:gd name="T20" fmla="*/ 239 w 451"/>
                <a:gd name="T21" fmla="*/ 1480 h 1865"/>
                <a:gd name="T22" fmla="*/ 434 w 451"/>
                <a:gd name="T23" fmla="*/ 1865 h 1865"/>
                <a:gd name="T24" fmla="*/ 429 w 451"/>
                <a:gd name="T25" fmla="*/ 186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1" h="1865">
                  <a:moveTo>
                    <a:pt x="429" y="1865"/>
                  </a:moveTo>
                  <a:cubicBezTo>
                    <a:pt x="394" y="1730"/>
                    <a:pt x="312" y="1603"/>
                    <a:pt x="234" y="1481"/>
                  </a:cubicBezTo>
                  <a:cubicBezTo>
                    <a:pt x="120" y="1301"/>
                    <a:pt x="0" y="1116"/>
                    <a:pt x="20" y="900"/>
                  </a:cubicBezTo>
                  <a:cubicBezTo>
                    <a:pt x="36" y="736"/>
                    <a:pt x="126" y="631"/>
                    <a:pt x="230" y="510"/>
                  </a:cubicBezTo>
                  <a:cubicBezTo>
                    <a:pt x="248" y="488"/>
                    <a:pt x="268" y="467"/>
                    <a:pt x="286" y="444"/>
                  </a:cubicBezTo>
                  <a:cubicBezTo>
                    <a:pt x="427" y="275"/>
                    <a:pt x="446" y="217"/>
                    <a:pt x="4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1" y="217"/>
                    <a:pt x="432" y="280"/>
                    <a:pt x="291" y="448"/>
                  </a:cubicBezTo>
                  <a:cubicBezTo>
                    <a:pt x="272" y="471"/>
                    <a:pt x="253" y="492"/>
                    <a:pt x="234" y="514"/>
                  </a:cubicBezTo>
                  <a:cubicBezTo>
                    <a:pt x="130" y="634"/>
                    <a:pt x="40" y="737"/>
                    <a:pt x="26" y="901"/>
                  </a:cubicBezTo>
                  <a:cubicBezTo>
                    <a:pt x="6" y="1116"/>
                    <a:pt x="124" y="1300"/>
                    <a:pt x="239" y="1480"/>
                  </a:cubicBezTo>
                  <a:cubicBezTo>
                    <a:pt x="317" y="1603"/>
                    <a:pt x="398" y="1730"/>
                    <a:pt x="434" y="1865"/>
                  </a:cubicBezTo>
                  <a:lnTo>
                    <a:pt x="429" y="1865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272A7A40-B787-BB56-C56F-D3111AE6DA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6" y="576"/>
              <a:ext cx="280" cy="1321"/>
            </a:xfrm>
            <a:custGeom>
              <a:avLst/>
              <a:gdLst>
                <a:gd name="T0" fmla="*/ 404 w 409"/>
                <a:gd name="T1" fmla="*/ 1917 h 1917"/>
                <a:gd name="T2" fmla="*/ 223 w 409"/>
                <a:gd name="T3" fmla="*/ 1549 h 1917"/>
                <a:gd name="T4" fmla="*/ 17 w 409"/>
                <a:gd name="T5" fmla="*/ 966 h 1917"/>
                <a:gd name="T6" fmla="*/ 193 w 409"/>
                <a:gd name="T7" fmla="*/ 592 h 1917"/>
                <a:gd name="T8" fmla="*/ 266 w 409"/>
                <a:gd name="T9" fmla="*/ 489 h 1917"/>
                <a:gd name="T10" fmla="*/ 392 w 409"/>
                <a:gd name="T11" fmla="*/ 0 h 1917"/>
                <a:gd name="T12" fmla="*/ 397 w 409"/>
                <a:gd name="T13" fmla="*/ 0 h 1917"/>
                <a:gd name="T14" fmla="*/ 271 w 409"/>
                <a:gd name="T15" fmla="*/ 491 h 1917"/>
                <a:gd name="T16" fmla="*/ 197 w 409"/>
                <a:gd name="T17" fmla="*/ 594 h 1917"/>
                <a:gd name="T18" fmla="*/ 21 w 409"/>
                <a:gd name="T19" fmla="*/ 966 h 1917"/>
                <a:gd name="T20" fmla="*/ 227 w 409"/>
                <a:gd name="T21" fmla="*/ 1547 h 1917"/>
                <a:gd name="T22" fmla="*/ 409 w 409"/>
                <a:gd name="T23" fmla="*/ 1916 h 1917"/>
                <a:gd name="T24" fmla="*/ 404 w 409"/>
                <a:gd name="T25" fmla="*/ 1917 h 1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1917">
                  <a:moveTo>
                    <a:pt x="404" y="1917"/>
                  </a:moveTo>
                  <a:cubicBezTo>
                    <a:pt x="368" y="1790"/>
                    <a:pt x="294" y="1667"/>
                    <a:pt x="223" y="1549"/>
                  </a:cubicBezTo>
                  <a:cubicBezTo>
                    <a:pt x="113" y="1366"/>
                    <a:pt x="0" y="1177"/>
                    <a:pt x="17" y="966"/>
                  </a:cubicBezTo>
                  <a:cubicBezTo>
                    <a:pt x="28" y="817"/>
                    <a:pt x="109" y="707"/>
                    <a:pt x="193" y="592"/>
                  </a:cubicBezTo>
                  <a:cubicBezTo>
                    <a:pt x="217" y="559"/>
                    <a:pt x="242" y="524"/>
                    <a:pt x="266" y="489"/>
                  </a:cubicBezTo>
                  <a:cubicBezTo>
                    <a:pt x="386" y="310"/>
                    <a:pt x="400" y="220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07" y="221"/>
                    <a:pt x="392" y="312"/>
                    <a:pt x="271" y="491"/>
                  </a:cubicBezTo>
                  <a:cubicBezTo>
                    <a:pt x="247" y="527"/>
                    <a:pt x="221" y="561"/>
                    <a:pt x="197" y="594"/>
                  </a:cubicBezTo>
                  <a:cubicBezTo>
                    <a:pt x="113" y="710"/>
                    <a:pt x="34" y="818"/>
                    <a:pt x="21" y="966"/>
                  </a:cubicBezTo>
                  <a:cubicBezTo>
                    <a:pt x="4" y="1176"/>
                    <a:pt x="117" y="1365"/>
                    <a:pt x="227" y="1547"/>
                  </a:cubicBezTo>
                  <a:cubicBezTo>
                    <a:pt x="299" y="1666"/>
                    <a:pt x="372" y="1789"/>
                    <a:pt x="409" y="1916"/>
                  </a:cubicBezTo>
                  <a:lnTo>
                    <a:pt x="404" y="191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8F1BE9A1-B192-26B9-62E0-A79786A8E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51" y="533"/>
              <a:ext cx="260" cy="1391"/>
            </a:xfrm>
            <a:custGeom>
              <a:avLst/>
              <a:gdLst>
                <a:gd name="T0" fmla="*/ 376 w 380"/>
                <a:gd name="T1" fmla="*/ 2019 h 2019"/>
                <a:gd name="T2" fmla="*/ 213 w 380"/>
                <a:gd name="T3" fmla="*/ 1667 h 2019"/>
                <a:gd name="T4" fmla="*/ 17 w 380"/>
                <a:gd name="T5" fmla="*/ 1079 h 2019"/>
                <a:gd name="T6" fmla="*/ 206 w 380"/>
                <a:gd name="T7" fmla="*/ 632 h 2019"/>
                <a:gd name="T8" fmla="*/ 223 w 380"/>
                <a:gd name="T9" fmla="*/ 604 h 2019"/>
                <a:gd name="T10" fmla="*/ 342 w 380"/>
                <a:gd name="T11" fmla="*/ 0 h 2019"/>
                <a:gd name="T12" fmla="*/ 348 w 380"/>
                <a:gd name="T13" fmla="*/ 0 h 2019"/>
                <a:gd name="T14" fmla="*/ 227 w 380"/>
                <a:gd name="T15" fmla="*/ 607 h 2019"/>
                <a:gd name="T16" fmla="*/ 210 w 380"/>
                <a:gd name="T17" fmla="*/ 634 h 2019"/>
                <a:gd name="T18" fmla="*/ 21 w 380"/>
                <a:gd name="T19" fmla="*/ 1079 h 2019"/>
                <a:gd name="T20" fmla="*/ 215 w 380"/>
                <a:gd name="T21" fmla="*/ 1664 h 2019"/>
                <a:gd name="T22" fmla="*/ 380 w 380"/>
                <a:gd name="T23" fmla="*/ 2017 h 2019"/>
                <a:gd name="T24" fmla="*/ 376 w 380"/>
                <a:gd name="T25" fmla="*/ 2019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0" h="2019">
                  <a:moveTo>
                    <a:pt x="376" y="2019"/>
                  </a:moveTo>
                  <a:cubicBezTo>
                    <a:pt x="342" y="1900"/>
                    <a:pt x="276" y="1782"/>
                    <a:pt x="213" y="1667"/>
                  </a:cubicBezTo>
                  <a:cubicBezTo>
                    <a:pt x="108" y="1479"/>
                    <a:pt x="0" y="1286"/>
                    <a:pt x="17" y="1079"/>
                  </a:cubicBezTo>
                  <a:cubicBezTo>
                    <a:pt x="30" y="927"/>
                    <a:pt x="127" y="764"/>
                    <a:pt x="206" y="632"/>
                  </a:cubicBezTo>
                  <a:cubicBezTo>
                    <a:pt x="211" y="623"/>
                    <a:pt x="217" y="613"/>
                    <a:pt x="223" y="604"/>
                  </a:cubicBezTo>
                  <a:cubicBezTo>
                    <a:pt x="348" y="394"/>
                    <a:pt x="351" y="245"/>
                    <a:pt x="342" y="0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55" y="246"/>
                    <a:pt x="354" y="396"/>
                    <a:pt x="227" y="607"/>
                  </a:cubicBezTo>
                  <a:cubicBezTo>
                    <a:pt x="221" y="615"/>
                    <a:pt x="215" y="624"/>
                    <a:pt x="210" y="634"/>
                  </a:cubicBezTo>
                  <a:cubicBezTo>
                    <a:pt x="131" y="765"/>
                    <a:pt x="34" y="928"/>
                    <a:pt x="21" y="1079"/>
                  </a:cubicBezTo>
                  <a:cubicBezTo>
                    <a:pt x="4" y="1283"/>
                    <a:pt x="113" y="1478"/>
                    <a:pt x="215" y="1664"/>
                  </a:cubicBezTo>
                  <a:cubicBezTo>
                    <a:pt x="280" y="1780"/>
                    <a:pt x="346" y="1899"/>
                    <a:pt x="380" y="2017"/>
                  </a:cubicBezTo>
                  <a:lnTo>
                    <a:pt x="376" y="201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F49B726A-CD61-1166-62FA-B56DD940E4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34" y="487"/>
              <a:ext cx="224" cy="1468"/>
            </a:xfrm>
            <a:custGeom>
              <a:avLst/>
              <a:gdLst>
                <a:gd name="T0" fmla="*/ 324 w 328"/>
                <a:gd name="T1" fmla="*/ 2130 h 2130"/>
                <a:gd name="T2" fmla="*/ 183 w 328"/>
                <a:gd name="T3" fmla="*/ 1790 h 2130"/>
                <a:gd name="T4" fmla="*/ 14 w 328"/>
                <a:gd name="T5" fmla="*/ 1197 h 2130"/>
                <a:gd name="T6" fmla="*/ 140 w 328"/>
                <a:gd name="T7" fmla="*/ 796 h 2130"/>
                <a:gd name="T8" fmla="*/ 204 w 328"/>
                <a:gd name="T9" fmla="*/ 647 h 2130"/>
                <a:gd name="T10" fmla="*/ 266 w 328"/>
                <a:gd name="T11" fmla="*/ 81 h 2130"/>
                <a:gd name="T12" fmla="*/ 263 w 328"/>
                <a:gd name="T13" fmla="*/ 0 h 2130"/>
                <a:gd name="T14" fmla="*/ 269 w 328"/>
                <a:gd name="T15" fmla="*/ 0 h 2130"/>
                <a:gd name="T16" fmla="*/ 271 w 328"/>
                <a:gd name="T17" fmla="*/ 81 h 2130"/>
                <a:gd name="T18" fmla="*/ 209 w 328"/>
                <a:gd name="T19" fmla="*/ 648 h 2130"/>
                <a:gd name="T20" fmla="*/ 145 w 328"/>
                <a:gd name="T21" fmla="*/ 797 h 2130"/>
                <a:gd name="T22" fmla="*/ 18 w 328"/>
                <a:gd name="T23" fmla="*/ 1197 h 2130"/>
                <a:gd name="T24" fmla="*/ 187 w 328"/>
                <a:gd name="T25" fmla="*/ 1787 h 2130"/>
                <a:gd name="T26" fmla="*/ 328 w 328"/>
                <a:gd name="T27" fmla="*/ 2128 h 2130"/>
                <a:gd name="T28" fmla="*/ 324 w 328"/>
                <a:gd name="T29" fmla="*/ 2130 h 2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8" h="2130">
                  <a:moveTo>
                    <a:pt x="324" y="2130"/>
                  </a:moveTo>
                  <a:cubicBezTo>
                    <a:pt x="291" y="2013"/>
                    <a:pt x="236" y="1900"/>
                    <a:pt x="183" y="1790"/>
                  </a:cubicBezTo>
                  <a:cubicBezTo>
                    <a:pt x="93" y="1605"/>
                    <a:pt x="0" y="1412"/>
                    <a:pt x="14" y="1197"/>
                  </a:cubicBezTo>
                  <a:cubicBezTo>
                    <a:pt x="24" y="1055"/>
                    <a:pt x="83" y="923"/>
                    <a:pt x="140" y="796"/>
                  </a:cubicBezTo>
                  <a:cubicBezTo>
                    <a:pt x="162" y="747"/>
                    <a:pt x="184" y="697"/>
                    <a:pt x="204" y="647"/>
                  </a:cubicBezTo>
                  <a:cubicBezTo>
                    <a:pt x="277" y="460"/>
                    <a:pt x="271" y="276"/>
                    <a:pt x="266" y="81"/>
                  </a:cubicBezTo>
                  <a:cubicBezTo>
                    <a:pt x="264" y="54"/>
                    <a:pt x="264" y="26"/>
                    <a:pt x="263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69" y="27"/>
                    <a:pt x="270" y="54"/>
                    <a:pt x="271" y="81"/>
                  </a:cubicBezTo>
                  <a:cubicBezTo>
                    <a:pt x="277" y="276"/>
                    <a:pt x="283" y="460"/>
                    <a:pt x="209" y="648"/>
                  </a:cubicBezTo>
                  <a:cubicBezTo>
                    <a:pt x="190" y="699"/>
                    <a:pt x="167" y="749"/>
                    <a:pt x="145" y="797"/>
                  </a:cubicBezTo>
                  <a:cubicBezTo>
                    <a:pt x="87" y="924"/>
                    <a:pt x="28" y="1056"/>
                    <a:pt x="18" y="1197"/>
                  </a:cubicBezTo>
                  <a:cubicBezTo>
                    <a:pt x="4" y="1410"/>
                    <a:pt x="97" y="1602"/>
                    <a:pt x="187" y="1787"/>
                  </a:cubicBezTo>
                  <a:cubicBezTo>
                    <a:pt x="240" y="1897"/>
                    <a:pt x="295" y="2011"/>
                    <a:pt x="328" y="2128"/>
                  </a:cubicBezTo>
                  <a:lnTo>
                    <a:pt x="324" y="2130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3223C9FD-8044-2747-64E0-7889DC97CC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2" y="448"/>
              <a:ext cx="194" cy="1543"/>
            </a:xfrm>
            <a:custGeom>
              <a:avLst/>
              <a:gdLst>
                <a:gd name="T0" fmla="*/ 280 w 285"/>
                <a:gd name="T1" fmla="*/ 2237 h 2237"/>
                <a:gd name="T2" fmla="*/ 162 w 285"/>
                <a:gd name="T3" fmla="*/ 1907 h 2237"/>
                <a:gd name="T4" fmla="*/ 18 w 285"/>
                <a:gd name="T5" fmla="*/ 1291 h 2237"/>
                <a:gd name="T6" fmla="*/ 110 w 285"/>
                <a:gd name="T7" fmla="*/ 929 h 2237"/>
                <a:gd name="T8" fmla="*/ 186 w 285"/>
                <a:gd name="T9" fmla="*/ 676 h 2237"/>
                <a:gd name="T10" fmla="*/ 210 w 285"/>
                <a:gd name="T11" fmla="*/ 158 h 2237"/>
                <a:gd name="T12" fmla="*/ 206 w 285"/>
                <a:gd name="T13" fmla="*/ 0 h 2237"/>
                <a:gd name="T14" fmla="*/ 211 w 285"/>
                <a:gd name="T15" fmla="*/ 0 h 2237"/>
                <a:gd name="T16" fmla="*/ 216 w 285"/>
                <a:gd name="T17" fmla="*/ 158 h 2237"/>
                <a:gd name="T18" fmla="*/ 192 w 285"/>
                <a:gd name="T19" fmla="*/ 678 h 2237"/>
                <a:gd name="T20" fmla="*/ 116 w 285"/>
                <a:gd name="T21" fmla="*/ 932 h 2237"/>
                <a:gd name="T22" fmla="*/ 24 w 285"/>
                <a:gd name="T23" fmla="*/ 1292 h 2237"/>
                <a:gd name="T24" fmla="*/ 166 w 285"/>
                <a:gd name="T25" fmla="*/ 1906 h 2237"/>
                <a:gd name="T26" fmla="*/ 285 w 285"/>
                <a:gd name="T27" fmla="*/ 2236 h 2237"/>
                <a:gd name="T28" fmla="*/ 280 w 285"/>
                <a:gd name="T29" fmla="*/ 2237 h 2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5" h="2237">
                  <a:moveTo>
                    <a:pt x="280" y="2237"/>
                  </a:moveTo>
                  <a:cubicBezTo>
                    <a:pt x="251" y="2123"/>
                    <a:pt x="206" y="2014"/>
                    <a:pt x="162" y="1907"/>
                  </a:cubicBezTo>
                  <a:cubicBezTo>
                    <a:pt x="79" y="1706"/>
                    <a:pt x="0" y="1517"/>
                    <a:pt x="18" y="1291"/>
                  </a:cubicBezTo>
                  <a:cubicBezTo>
                    <a:pt x="28" y="1165"/>
                    <a:pt x="71" y="1045"/>
                    <a:pt x="110" y="929"/>
                  </a:cubicBezTo>
                  <a:cubicBezTo>
                    <a:pt x="138" y="847"/>
                    <a:pt x="168" y="762"/>
                    <a:pt x="186" y="676"/>
                  </a:cubicBezTo>
                  <a:cubicBezTo>
                    <a:pt x="221" y="510"/>
                    <a:pt x="216" y="331"/>
                    <a:pt x="210" y="158"/>
                  </a:cubicBezTo>
                  <a:cubicBezTo>
                    <a:pt x="209" y="106"/>
                    <a:pt x="207" y="52"/>
                    <a:pt x="206" y="0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52"/>
                    <a:pt x="214" y="106"/>
                    <a:pt x="216" y="158"/>
                  </a:cubicBezTo>
                  <a:cubicBezTo>
                    <a:pt x="221" y="331"/>
                    <a:pt x="227" y="510"/>
                    <a:pt x="192" y="678"/>
                  </a:cubicBezTo>
                  <a:cubicBezTo>
                    <a:pt x="173" y="764"/>
                    <a:pt x="144" y="849"/>
                    <a:pt x="116" y="932"/>
                  </a:cubicBezTo>
                  <a:cubicBezTo>
                    <a:pt x="76" y="1047"/>
                    <a:pt x="34" y="1168"/>
                    <a:pt x="24" y="1292"/>
                  </a:cubicBezTo>
                  <a:cubicBezTo>
                    <a:pt x="6" y="1517"/>
                    <a:pt x="83" y="1706"/>
                    <a:pt x="166" y="1906"/>
                  </a:cubicBezTo>
                  <a:cubicBezTo>
                    <a:pt x="210" y="2011"/>
                    <a:pt x="255" y="2120"/>
                    <a:pt x="285" y="2236"/>
                  </a:cubicBezTo>
                  <a:lnTo>
                    <a:pt x="280" y="223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46B9EEBF-9847-1607-7FDF-DC9732E62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4" y="439"/>
              <a:ext cx="171" cy="1584"/>
            </a:xfrm>
            <a:custGeom>
              <a:avLst/>
              <a:gdLst>
                <a:gd name="T0" fmla="*/ 243 w 250"/>
                <a:gd name="T1" fmla="*/ 2297 h 2298"/>
                <a:gd name="T2" fmla="*/ 145 w 250"/>
                <a:gd name="T3" fmla="*/ 1970 h 2298"/>
                <a:gd name="T4" fmla="*/ 29 w 250"/>
                <a:gd name="T5" fmla="*/ 1299 h 2298"/>
                <a:gd name="T6" fmla="*/ 97 w 250"/>
                <a:gd name="T7" fmla="*/ 991 h 2298"/>
                <a:gd name="T8" fmla="*/ 163 w 250"/>
                <a:gd name="T9" fmla="*/ 693 h 2298"/>
                <a:gd name="T10" fmla="*/ 184 w 250"/>
                <a:gd name="T11" fmla="*/ 160 h 2298"/>
                <a:gd name="T12" fmla="*/ 184 w 250"/>
                <a:gd name="T13" fmla="*/ 0 h 2298"/>
                <a:gd name="T14" fmla="*/ 190 w 250"/>
                <a:gd name="T15" fmla="*/ 0 h 2298"/>
                <a:gd name="T16" fmla="*/ 190 w 250"/>
                <a:gd name="T17" fmla="*/ 160 h 2298"/>
                <a:gd name="T18" fmla="*/ 169 w 250"/>
                <a:gd name="T19" fmla="*/ 694 h 2298"/>
                <a:gd name="T20" fmla="*/ 103 w 250"/>
                <a:gd name="T21" fmla="*/ 993 h 2298"/>
                <a:gd name="T22" fmla="*/ 35 w 250"/>
                <a:gd name="T23" fmla="*/ 1300 h 2298"/>
                <a:gd name="T24" fmla="*/ 150 w 250"/>
                <a:gd name="T25" fmla="*/ 1970 h 2298"/>
                <a:gd name="T26" fmla="*/ 250 w 250"/>
                <a:gd name="T27" fmla="*/ 2298 h 2298"/>
                <a:gd name="T28" fmla="*/ 243 w 250"/>
                <a:gd name="T29" fmla="*/ 2297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0" h="2298">
                  <a:moveTo>
                    <a:pt x="243" y="2297"/>
                  </a:moveTo>
                  <a:cubicBezTo>
                    <a:pt x="217" y="2181"/>
                    <a:pt x="180" y="2075"/>
                    <a:pt x="145" y="1970"/>
                  </a:cubicBezTo>
                  <a:cubicBezTo>
                    <a:pt x="70" y="1753"/>
                    <a:pt x="0" y="1548"/>
                    <a:pt x="29" y="1299"/>
                  </a:cubicBezTo>
                  <a:cubicBezTo>
                    <a:pt x="42" y="1195"/>
                    <a:pt x="70" y="1092"/>
                    <a:pt x="97" y="991"/>
                  </a:cubicBezTo>
                  <a:cubicBezTo>
                    <a:pt x="124" y="895"/>
                    <a:pt x="150" y="795"/>
                    <a:pt x="163" y="693"/>
                  </a:cubicBezTo>
                  <a:cubicBezTo>
                    <a:pt x="186" y="520"/>
                    <a:pt x="184" y="336"/>
                    <a:pt x="184" y="160"/>
                  </a:cubicBezTo>
                  <a:cubicBezTo>
                    <a:pt x="184" y="106"/>
                    <a:pt x="184" y="52"/>
                    <a:pt x="184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52"/>
                    <a:pt x="190" y="106"/>
                    <a:pt x="190" y="160"/>
                  </a:cubicBezTo>
                  <a:cubicBezTo>
                    <a:pt x="190" y="337"/>
                    <a:pt x="191" y="520"/>
                    <a:pt x="169" y="694"/>
                  </a:cubicBezTo>
                  <a:cubicBezTo>
                    <a:pt x="156" y="796"/>
                    <a:pt x="129" y="896"/>
                    <a:pt x="103" y="993"/>
                  </a:cubicBezTo>
                  <a:cubicBezTo>
                    <a:pt x="76" y="1092"/>
                    <a:pt x="48" y="1196"/>
                    <a:pt x="35" y="1300"/>
                  </a:cubicBezTo>
                  <a:cubicBezTo>
                    <a:pt x="5" y="1549"/>
                    <a:pt x="76" y="1753"/>
                    <a:pt x="150" y="1970"/>
                  </a:cubicBezTo>
                  <a:cubicBezTo>
                    <a:pt x="186" y="2075"/>
                    <a:pt x="224" y="2182"/>
                    <a:pt x="250" y="2298"/>
                  </a:cubicBezTo>
                  <a:lnTo>
                    <a:pt x="243" y="229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03852B72-7687-4947-CECB-BF05D6999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2" y="430"/>
              <a:ext cx="122" cy="1618"/>
            </a:xfrm>
            <a:custGeom>
              <a:avLst/>
              <a:gdLst>
                <a:gd name="T0" fmla="*/ 173 w 179"/>
                <a:gd name="T1" fmla="*/ 2347 h 2348"/>
                <a:gd name="T2" fmla="*/ 91 w 179"/>
                <a:gd name="T3" fmla="*/ 2024 h 2348"/>
                <a:gd name="T4" fmla="*/ 7 w 179"/>
                <a:gd name="T5" fmla="*/ 1666 h 2348"/>
                <a:gd name="T6" fmla="*/ 31 w 179"/>
                <a:gd name="T7" fmla="*/ 1373 h 2348"/>
                <a:gd name="T8" fmla="*/ 46 w 179"/>
                <a:gd name="T9" fmla="*/ 1272 h 2348"/>
                <a:gd name="T10" fmla="*/ 124 w 179"/>
                <a:gd name="T11" fmla="*/ 0 h 2348"/>
                <a:gd name="T12" fmla="*/ 129 w 179"/>
                <a:gd name="T13" fmla="*/ 0 h 2348"/>
                <a:gd name="T14" fmla="*/ 52 w 179"/>
                <a:gd name="T15" fmla="*/ 1274 h 2348"/>
                <a:gd name="T16" fmla="*/ 36 w 179"/>
                <a:gd name="T17" fmla="*/ 1374 h 2348"/>
                <a:gd name="T18" fmla="*/ 12 w 179"/>
                <a:gd name="T19" fmla="*/ 1667 h 2348"/>
                <a:gd name="T20" fmla="*/ 97 w 179"/>
                <a:gd name="T21" fmla="*/ 2024 h 2348"/>
                <a:gd name="T22" fmla="*/ 179 w 179"/>
                <a:gd name="T23" fmla="*/ 2348 h 2348"/>
                <a:gd name="T24" fmla="*/ 173 w 179"/>
                <a:gd name="T25" fmla="*/ 2347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2348">
                  <a:moveTo>
                    <a:pt x="173" y="2347"/>
                  </a:moveTo>
                  <a:cubicBezTo>
                    <a:pt x="160" y="2237"/>
                    <a:pt x="125" y="2128"/>
                    <a:pt x="91" y="2024"/>
                  </a:cubicBezTo>
                  <a:cubicBezTo>
                    <a:pt x="55" y="1908"/>
                    <a:pt x="15" y="1788"/>
                    <a:pt x="7" y="1666"/>
                  </a:cubicBezTo>
                  <a:cubicBezTo>
                    <a:pt x="0" y="1568"/>
                    <a:pt x="15" y="1469"/>
                    <a:pt x="31" y="1373"/>
                  </a:cubicBezTo>
                  <a:cubicBezTo>
                    <a:pt x="36" y="1340"/>
                    <a:pt x="42" y="1305"/>
                    <a:pt x="46" y="1272"/>
                  </a:cubicBezTo>
                  <a:cubicBezTo>
                    <a:pt x="98" y="885"/>
                    <a:pt x="124" y="469"/>
                    <a:pt x="124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470"/>
                    <a:pt x="104" y="886"/>
                    <a:pt x="52" y="1274"/>
                  </a:cubicBezTo>
                  <a:cubicBezTo>
                    <a:pt x="47" y="1307"/>
                    <a:pt x="42" y="1341"/>
                    <a:pt x="36" y="1374"/>
                  </a:cubicBezTo>
                  <a:cubicBezTo>
                    <a:pt x="21" y="1470"/>
                    <a:pt x="4" y="1569"/>
                    <a:pt x="12" y="1667"/>
                  </a:cubicBezTo>
                  <a:cubicBezTo>
                    <a:pt x="22" y="1789"/>
                    <a:pt x="60" y="1908"/>
                    <a:pt x="97" y="2024"/>
                  </a:cubicBezTo>
                  <a:cubicBezTo>
                    <a:pt x="131" y="2129"/>
                    <a:pt x="166" y="2237"/>
                    <a:pt x="179" y="2348"/>
                  </a:cubicBezTo>
                  <a:lnTo>
                    <a:pt x="173" y="234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2BA77194-D11C-BB25-45B7-B742DB305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4" y="432"/>
              <a:ext cx="108" cy="1634"/>
            </a:xfrm>
            <a:custGeom>
              <a:avLst/>
              <a:gdLst>
                <a:gd name="T0" fmla="*/ 90 w 159"/>
                <a:gd name="T1" fmla="*/ 2370 h 2370"/>
                <a:gd name="T2" fmla="*/ 84 w 159"/>
                <a:gd name="T3" fmla="*/ 2370 h 2370"/>
                <a:gd name="T4" fmla="*/ 46 w 159"/>
                <a:gd name="T5" fmla="*/ 2008 h 2370"/>
                <a:gd name="T6" fmla="*/ 11 w 159"/>
                <a:gd name="T7" fmla="*/ 1622 h 2370"/>
                <a:gd name="T8" fmla="*/ 67 w 159"/>
                <a:gd name="T9" fmla="*/ 1412 h 2370"/>
                <a:gd name="T10" fmla="*/ 121 w 159"/>
                <a:gd name="T11" fmla="*/ 1225 h 2370"/>
                <a:gd name="T12" fmla="*/ 108 w 159"/>
                <a:gd name="T13" fmla="*/ 433 h 2370"/>
                <a:gd name="T14" fmla="*/ 80 w 159"/>
                <a:gd name="T15" fmla="*/ 0 h 2370"/>
                <a:gd name="T16" fmla="*/ 86 w 159"/>
                <a:gd name="T17" fmla="*/ 0 h 2370"/>
                <a:gd name="T18" fmla="*/ 114 w 159"/>
                <a:gd name="T19" fmla="*/ 431 h 2370"/>
                <a:gd name="T20" fmla="*/ 126 w 159"/>
                <a:gd name="T21" fmla="*/ 1225 h 2370"/>
                <a:gd name="T22" fmla="*/ 73 w 159"/>
                <a:gd name="T23" fmla="*/ 1412 h 2370"/>
                <a:gd name="T24" fmla="*/ 18 w 159"/>
                <a:gd name="T25" fmla="*/ 1621 h 2370"/>
                <a:gd name="T26" fmla="*/ 53 w 159"/>
                <a:gd name="T27" fmla="*/ 2006 h 2370"/>
                <a:gd name="T28" fmla="*/ 90 w 159"/>
                <a:gd name="T29" fmla="*/ 2370 h 2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9" h="2370">
                  <a:moveTo>
                    <a:pt x="90" y="2370"/>
                  </a:moveTo>
                  <a:cubicBezTo>
                    <a:pt x="84" y="2370"/>
                    <a:pt x="84" y="2370"/>
                    <a:pt x="84" y="2370"/>
                  </a:cubicBezTo>
                  <a:cubicBezTo>
                    <a:pt x="90" y="2250"/>
                    <a:pt x="67" y="2126"/>
                    <a:pt x="46" y="2008"/>
                  </a:cubicBezTo>
                  <a:cubicBezTo>
                    <a:pt x="24" y="1881"/>
                    <a:pt x="0" y="1751"/>
                    <a:pt x="11" y="1622"/>
                  </a:cubicBezTo>
                  <a:cubicBezTo>
                    <a:pt x="16" y="1547"/>
                    <a:pt x="42" y="1478"/>
                    <a:pt x="67" y="1412"/>
                  </a:cubicBezTo>
                  <a:cubicBezTo>
                    <a:pt x="88" y="1352"/>
                    <a:pt x="111" y="1291"/>
                    <a:pt x="121" y="1225"/>
                  </a:cubicBezTo>
                  <a:cubicBezTo>
                    <a:pt x="155" y="980"/>
                    <a:pt x="131" y="702"/>
                    <a:pt x="108" y="433"/>
                  </a:cubicBezTo>
                  <a:cubicBezTo>
                    <a:pt x="95" y="280"/>
                    <a:pt x="83" y="137"/>
                    <a:pt x="8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8" y="137"/>
                    <a:pt x="100" y="280"/>
                    <a:pt x="114" y="431"/>
                  </a:cubicBezTo>
                  <a:cubicBezTo>
                    <a:pt x="136" y="702"/>
                    <a:pt x="159" y="980"/>
                    <a:pt x="126" y="1225"/>
                  </a:cubicBezTo>
                  <a:cubicBezTo>
                    <a:pt x="118" y="1291"/>
                    <a:pt x="95" y="1352"/>
                    <a:pt x="73" y="1412"/>
                  </a:cubicBezTo>
                  <a:cubicBezTo>
                    <a:pt x="49" y="1478"/>
                    <a:pt x="24" y="1547"/>
                    <a:pt x="18" y="1621"/>
                  </a:cubicBezTo>
                  <a:cubicBezTo>
                    <a:pt x="8" y="1748"/>
                    <a:pt x="31" y="1879"/>
                    <a:pt x="53" y="2006"/>
                  </a:cubicBezTo>
                  <a:cubicBezTo>
                    <a:pt x="74" y="2125"/>
                    <a:pt x="95" y="2248"/>
                    <a:pt x="90" y="237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C2013B9-7B05-984F-530A-19BF4D3E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" y="439"/>
              <a:ext cx="159" cy="1634"/>
            </a:xfrm>
            <a:custGeom>
              <a:avLst/>
              <a:gdLst>
                <a:gd name="T0" fmla="*/ 6 w 233"/>
                <a:gd name="T1" fmla="*/ 2369 h 2369"/>
                <a:gd name="T2" fmla="*/ 0 w 233"/>
                <a:gd name="T3" fmla="*/ 2368 h 2369"/>
                <a:gd name="T4" fmla="*/ 20 w 233"/>
                <a:gd name="T5" fmla="*/ 1972 h 2369"/>
                <a:gd name="T6" fmla="*/ 36 w 233"/>
                <a:gd name="T7" fmla="*/ 1599 h 2369"/>
                <a:gd name="T8" fmla="*/ 127 w 233"/>
                <a:gd name="T9" fmla="*/ 1398 h 2369"/>
                <a:gd name="T10" fmla="*/ 219 w 233"/>
                <a:gd name="T11" fmla="*/ 1173 h 2369"/>
                <a:gd name="T12" fmla="*/ 155 w 233"/>
                <a:gd name="T13" fmla="*/ 882 h 2369"/>
                <a:gd name="T14" fmla="*/ 99 w 233"/>
                <a:gd name="T15" fmla="*/ 697 h 2369"/>
                <a:gd name="T16" fmla="*/ 60 w 233"/>
                <a:gd name="T17" fmla="*/ 164 h 2369"/>
                <a:gd name="T18" fmla="*/ 54 w 233"/>
                <a:gd name="T19" fmla="*/ 0 h 2369"/>
                <a:gd name="T20" fmla="*/ 60 w 233"/>
                <a:gd name="T21" fmla="*/ 0 h 2369"/>
                <a:gd name="T22" fmla="*/ 65 w 233"/>
                <a:gd name="T23" fmla="*/ 164 h 2369"/>
                <a:gd name="T24" fmla="*/ 105 w 233"/>
                <a:gd name="T25" fmla="*/ 696 h 2369"/>
                <a:gd name="T26" fmla="*/ 161 w 233"/>
                <a:gd name="T27" fmla="*/ 880 h 2369"/>
                <a:gd name="T28" fmla="*/ 224 w 233"/>
                <a:gd name="T29" fmla="*/ 1173 h 2369"/>
                <a:gd name="T30" fmla="*/ 131 w 233"/>
                <a:gd name="T31" fmla="*/ 1401 h 2369"/>
                <a:gd name="T32" fmla="*/ 41 w 233"/>
                <a:gd name="T33" fmla="*/ 1600 h 2369"/>
                <a:gd name="T34" fmla="*/ 26 w 233"/>
                <a:gd name="T35" fmla="*/ 1972 h 2369"/>
                <a:gd name="T36" fmla="*/ 6 w 233"/>
                <a:gd name="T37" fmla="*/ 2369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" h="2369">
                  <a:moveTo>
                    <a:pt x="6" y="2369"/>
                  </a:moveTo>
                  <a:cubicBezTo>
                    <a:pt x="0" y="2368"/>
                    <a:pt x="0" y="2368"/>
                    <a:pt x="0" y="2368"/>
                  </a:cubicBezTo>
                  <a:cubicBezTo>
                    <a:pt x="30" y="2237"/>
                    <a:pt x="24" y="2103"/>
                    <a:pt x="20" y="1972"/>
                  </a:cubicBezTo>
                  <a:cubicBezTo>
                    <a:pt x="16" y="1849"/>
                    <a:pt x="10" y="1722"/>
                    <a:pt x="36" y="1599"/>
                  </a:cubicBezTo>
                  <a:cubicBezTo>
                    <a:pt x="50" y="1525"/>
                    <a:pt x="89" y="1460"/>
                    <a:pt x="127" y="1398"/>
                  </a:cubicBezTo>
                  <a:cubicBezTo>
                    <a:pt x="171" y="1324"/>
                    <a:pt x="213" y="1256"/>
                    <a:pt x="219" y="1173"/>
                  </a:cubicBezTo>
                  <a:cubicBezTo>
                    <a:pt x="226" y="1077"/>
                    <a:pt x="191" y="978"/>
                    <a:pt x="155" y="882"/>
                  </a:cubicBezTo>
                  <a:cubicBezTo>
                    <a:pt x="133" y="822"/>
                    <a:pt x="110" y="758"/>
                    <a:pt x="99" y="697"/>
                  </a:cubicBezTo>
                  <a:cubicBezTo>
                    <a:pt x="69" y="528"/>
                    <a:pt x="64" y="343"/>
                    <a:pt x="60" y="164"/>
                  </a:cubicBezTo>
                  <a:cubicBezTo>
                    <a:pt x="58" y="107"/>
                    <a:pt x="57" y="53"/>
                    <a:pt x="5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53"/>
                    <a:pt x="62" y="107"/>
                    <a:pt x="65" y="164"/>
                  </a:cubicBezTo>
                  <a:cubicBezTo>
                    <a:pt x="69" y="343"/>
                    <a:pt x="75" y="527"/>
                    <a:pt x="105" y="696"/>
                  </a:cubicBezTo>
                  <a:cubicBezTo>
                    <a:pt x="116" y="757"/>
                    <a:pt x="138" y="819"/>
                    <a:pt x="161" y="880"/>
                  </a:cubicBezTo>
                  <a:cubicBezTo>
                    <a:pt x="196" y="976"/>
                    <a:pt x="233" y="1075"/>
                    <a:pt x="224" y="1173"/>
                  </a:cubicBezTo>
                  <a:cubicBezTo>
                    <a:pt x="219" y="1256"/>
                    <a:pt x="174" y="1329"/>
                    <a:pt x="131" y="1401"/>
                  </a:cubicBezTo>
                  <a:cubicBezTo>
                    <a:pt x="93" y="1463"/>
                    <a:pt x="55" y="1528"/>
                    <a:pt x="41" y="1600"/>
                  </a:cubicBezTo>
                  <a:cubicBezTo>
                    <a:pt x="17" y="1723"/>
                    <a:pt x="22" y="1850"/>
                    <a:pt x="26" y="1972"/>
                  </a:cubicBezTo>
                  <a:cubicBezTo>
                    <a:pt x="30" y="2103"/>
                    <a:pt x="36" y="2237"/>
                    <a:pt x="6" y="236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45">
              <a:extLst>
                <a:ext uri="{FF2B5EF4-FFF2-40B4-BE49-F238E27FC236}">
                  <a16:creationId xmlns:a16="http://schemas.microsoft.com/office/drawing/2014/main" id="{7BBEFD48-2B3A-6A53-E083-621209F9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4" y="450"/>
              <a:ext cx="257" cy="1625"/>
            </a:xfrm>
            <a:custGeom>
              <a:avLst/>
              <a:gdLst>
                <a:gd name="T0" fmla="*/ 6 w 376"/>
                <a:gd name="T1" fmla="*/ 2357 h 2357"/>
                <a:gd name="T2" fmla="*/ 0 w 376"/>
                <a:gd name="T3" fmla="*/ 2356 h 2357"/>
                <a:gd name="T4" fmla="*/ 62 w 376"/>
                <a:gd name="T5" fmla="*/ 1943 h 2357"/>
                <a:gd name="T6" fmla="*/ 120 w 376"/>
                <a:gd name="T7" fmla="*/ 1543 h 2357"/>
                <a:gd name="T8" fmla="*/ 239 w 376"/>
                <a:gd name="T9" fmla="*/ 1361 h 2357"/>
                <a:gd name="T10" fmla="*/ 366 w 376"/>
                <a:gd name="T11" fmla="*/ 1128 h 2357"/>
                <a:gd name="T12" fmla="*/ 258 w 376"/>
                <a:gd name="T13" fmla="*/ 854 h 2357"/>
                <a:gd name="T14" fmla="*/ 163 w 376"/>
                <a:gd name="T15" fmla="*/ 672 h 2357"/>
                <a:gd name="T16" fmla="*/ 100 w 376"/>
                <a:gd name="T17" fmla="*/ 142 h 2357"/>
                <a:gd name="T18" fmla="*/ 93 w 376"/>
                <a:gd name="T19" fmla="*/ 0 h 2357"/>
                <a:gd name="T20" fmla="*/ 98 w 376"/>
                <a:gd name="T21" fmla="*/ 1 h 2357"/>
                <a:gd name="T22" fmla="*/ 106 w 376"/>
                <a:gd name="T23" fmla="*/ 144 h 2357"/>
                <a:gd name="T24" fmla="*/ 169 w 376"/>
                <a:gd name="T25" fmla="*/ 672 h 2357"/>
                <a:gd name="T26" fmla="*/ 262 w 376"/>
                <a:gd name="T27" fmla="*/ 852 h 2357"/>
                <a:gd name="T28" fmla="*/ 370 w 376"/>
                <a:gd name="T29" fmla="*/ 1129 h 2357"/>
                <a:gd name="T30" fmla="*/ 244 w 376"/>
                <a:gd name="T31" fmla="*/ 1365 h 2357"/>
                <a:gd name="T32" fmla="*/ 125 w 376"/>
                <a:gd name="T33" fmla="*/ 1544 h 2357"/>
                <a:gd name="T34" fmla="*/ 67 w 376"/>
                <a:gd name="T35" fmla="*/ 1943 h 2357"/>
                <a:gd name="T36" fmla="*/ 6 w 376"/>
                <a:gd name="T37" fmla="*/ 2357 h 2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6" h="2357">
                  <a:moveTo>
                    <a:pt x="6" y="2357"/>
                  </a:moveTo>
                  <a:cubicBezTo>
                    <a:pt x="0" y="2356"/>
                    <a:pt x="0" y="2356"/>
                    <a:pt x="0" y="2356"/>
                  </a:cubicBezTo>
                  <a:cubicBezTo>
                    <a:pt x="48" y="2221"/>
                    <a:pt x="55" y="2080"/>
                    <a:pt x="62" y="1943"/>
                  </a:cubicBezTo>
                  <a:cubicBezTo>
                    <a:pt x="69" y="1810"/>
                    <a:pt x="76" y="1673"/>
                    <a:pt x="120" y="1543"/>
                  </a:cubicBezTo>
                  <a:cubicBezTo>
                    <a:pt x="142" y="1476"/>
                    <a:pt x="191" y="1419"/>
                    <a:pt x="239" y="1361"/>
                  </a:cubicBezTo>
                  <a:cubicBezTo>
                    <a:pt x="301" y="1288"/>
                    <a:pt x="361" y="1217"/>
                    <a:pt x="366" y="1128"/>
                  </a:cubicBezTo>
                  <a:cubicBezTo>
                    <a:pt x="370" y="1033"/>
                    <a:pt x="314" y="941"/>
                    <a:pt x="258" y="854"/>
                  </a:cubicBezTo>
                  <a:cubicBezTo>
                    <a:pt x="221" y="794"/>
                    <a:pt x="182" y="733"/>
                    <a:pt x="163" y="672"/>
                  </a:cubicBezTo>
                  <a:cubicBezTo>
                    <a:pt x="114" y="509"/>
                    <a:pt x="107" y="323"/>
                    <a:pt x="100" y="142"/>
                  </a:cubicBezTo>
                  <a:cubicBezTo>
                    <a:pt x="98" y="93"/>
                    <a:pt x="96" y="46"/>
                    <a:pt x="93" y="0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101" y="47"/>
                    <a:pt x="103" y="94"/>
                    <a:pt x="106" y="144"/>
                  </a:cubicBezTo>
                  <a:cubicBezTo>
                    <a:pt x="113" y="324"/>
                    <a:pt x="120" y="509"/>
                    <a:pt x="169" y="672"/>
                  </a:cubicBezTo>
                  <a:cubicBezTo>
                    <a:pt x="187" y="733"/>
                    <a:pt x="225" y="794"/>
                    <a:pt x="262" y="852"/>
                  </a:cubicBezTo>
                  <a:cubicBezTo>
                    <a:pt x="318" y="941"/>
                    <a:pt x="376" y="1033"/>
                    <a:pt x="370" y="1129"/>
                  </a:cubicBezTo>
                  <a:cubicBezTo>
                    <a:pt x="366" y="1219"/>
                    <a:pt x="303" y="1294"/>
                    <a:pt x="244" y="1365"/>
                  </a:cubicBezTo>
                  <a:cubicBezTo>
                    <a:pt x="197" y="1421"/>
                    <a:pt x="148" y="1478"/>
                    <a:pt x="125" y="1544"/>
                  </a:cubicBezTo>
                  <a:cubicBezTo>
                    <a:pt x="82" y="1673"/>
                    <a:pt x="75" y="1810"/>
                    <a:pt x="67" y="1943"/>
                  </a:cubicBezTo>
                  <a:cubicBezTo>
                    <a:pt x="60" y="2080"/>
                    <a:pt x="52" y="2222"/>
                    <a:pt x="6" y="23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30BB9AD5-C3C3-F0DB-399C-0145448EE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sp>
        <p:nvSpPr>
          <p:cNvPr id="58" name="Текст 4">
            <a:extLst>
              <a:ext uri="{FF2B5EF4-FFF2-40B4-BE49-F238E27FC236}">
                <a16:creationId xmlns:a16="http://schemas.microsoft.com/office/drawing/2014/main" id="{5E556A63-2E53-4772-81E3-53ECD0E02EF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989362" y="9599944"/>
            <a:ext cx="8647664" cy="1179002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 b="0">
                <a:solidFill>
                  <a:schemeClr val="accent6">
                    <a:lumMod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Обратиться в техническую </a:t>
            </a:r>
            <a:br>
              <a:rPr lang="ru-RU" dirty="0"/>
            </a:br>
            <a:r>
              <a:rPr lang="ru-RU" dirty="0"/>
              <a:t>поддержку:</a:t>
            </a:r>
          </a:p>
        </p:txBody>
      </p:sp>
    </p:spTree>
    <p:extLst>
      <p:ext uri="{BB962C8B-B14F-4D97-AF65-F5344CB8AC3E}">
        <p14:creationId xmlns:p14="http://schemas.microsoft.com/office/powerpoint/2010/main" val="2119581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43EBC80-B030-4691-ADFB-C48EC9FA2678}"/>
              </a:ext>
            </a:extLst>
          </p:cNvPr>
          <p:cNvSpPr txBox="1"/>
          <p:nvPr userDrawn="1"/>
        </p:nvSpPr>
        <p:spPr>
          <a:xfrm>
            <a:off x="814387" y="6383679"/>
            <a:ext cx="9502429" cy="287177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0" b="0" dirty="0">
                <a:solidFill>
                  <a:schemeClr val="bg1"/>
                </a:solidFill>
                <a:latin typeface="+mj-lt"/>
              </a:rPr>
              <a:t>Хотите узнать </a:t>
            </a:r>
            <a:br>
              <a:rPr lang="ru-RU" sz="10000" b="0" dirty="0">
                <a:solidFill>
                  <a:schemeClr val="bg1"/>
                </a:solidFill>
                <a:latin typeface="+mj-lt"/>
              </a:rPr>
            </a:br>
            <a:r>
              <a:rPr lang="ru-RU" sz="10000" b="0" dirty="0">
                <a:solidFill>
                  <a:schemeClr val="bg1"/>
                </a:solidFill>
                <a:latin typeface="+mj-lt"/>
              </a:rPr>
              <a:t>больше?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6A27C0-6217-4ECA-80D3-4BE974884063}"/>
              </a:ext>
            </a:extLst>
          </p:cNvPr>
          <p:cNvSpPr txBox="1"/>
          <p:nvPr userDrawn="1"/>
        </p:nvSpPr>
        <p:spPr>
          <a:xfrm>
            <a:off x="10989362" y="6383679"/>
            <a:ext cx="10476000" cy="287177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0" b="0" dirty="0">
                <a:solidFill>
                  <a:schemeClr val="bg1"/>
                </a:solidFill>
                <a:latin typeface="+mj-lt"/>
              </a:rPr>
              <a:t>Остались</a:t>
            </a:r>
            <a:br>
              <a:rPr lang="ru-RU" sz="10000" b="0" dirty="0">
                <a:solidFill>
                  <a:schemeClr val="bg1"/>
                </a:solidFill>
                <a:latin typeface="+mj-lt"/>
              </a:rPr>
            </a:br>
            <a:r>
              <a:rPr lang="ru-RU" sz="10000" b="0" dirty="0">
                <a:solidFill>
                  <a:schemeClr val="bg1"/>
                </a:solidFill>
                <a:latin typeface="+mj-lt"/>
              </a:rPr>
              <a:t>вопросы?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E1C32-46B2-4D0A-83F2-4B4F36FB5AFD}"/>
              </a:ext>
            </a:extLst>
          </p:cNvPr>
          <p:cNvSpPr txBox="1"/>
          <p:nvPr userDrawn="1"/>
        </p:nvSpPr>
        <p:spPr>
          <a:xfrm>
            <a:off x="814388" y="11534335"/>
            <a:ext cx="7555338" cy="932781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r>
              <a:rPr lang="en-US" sz="5400" b="0" u="sng" dirty="0">
                <a:solidFill>
                  <a:schemeClr val="bg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www.rfdyn.ru</a:t>
            </a:r>
            <a:endParaRPr lang="en-US" sz="5400" b="0" u="sng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823B65-390F-475B-A28F-657BBDC0EAB6}"/>
              </a:ext>
            </a:extLst>
          </p:cNvPr>
          <p:cNvSpPr txBox="1"/>
          <p:nvPr userDrawn="1"/>
        </p:nvSpPr>
        <p:spPr>
          <a:xfrm>
            <a:off x="10989362" y="11534335"/>
            <a:ext cx="7555338" cy="932781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r>
              <a:rPr lang="en-US" sz="5400" b="0" u="sng" dirty="0">
                <a:solidFill>
                  <a:schemeClr val="bg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tnavigator@rfdyn.ru</a:t>
            </a:r>
            <a:endParaRPr lang="en-US" sz="5400" b="0" u="sng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4E47F0-66D3-4A7B-BD5A-1544A7855EE5}"/>
              </a:ext>
            </a:extLst>
          </p:cNvPr>
          <p:cNvSpPr txBox="1"/>
          <p:nvPr userDrawn="1"/>
        </p:nvSpPr>
        <p:spPr>
          <a:xfrm>
            <a:off x="814388" y="9599944"/>
            <a:ext cx="8667542" cy="1209780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r>
              <a:rPr lang="ru-RU" sz="3600" b="0" u="none" dirty="0">
                <a:solidFill>
                  <a:schemeClr val="accent6">
                    <a:lumMod val="90000"/>
                  </a:schemeClr>
                </a:solidFill>
                <a:latin typeface="+mj-lt"/>
              </a:rPr>
              <a:t>Описание функционала, учебные курсы и видеоуроки доступны на сайте: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4E7A45-5512-4ED6-BA7F-9CE320E4F8DE}"/>
              </a:ext>
            </a:extLst>
          </p:cNvPr>
          <p:cNvSpPr txBox="1"/>
          <p:nvPr userDrawn="1"/>
        </p:nvSpPr>
        <p:spPr>
          <a:xfrm>
            <a:off x="10989362" y="9599944"/>
            <a:ext cx="7913148" cy="1209780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r>
              <a:rPr lang="ru-RU" sz="3600" b="0" u="none" dirty="0">
                <a:solidFill>
                  <a:schemeClr val="accent6">
                    <a:lumMod val="90000"/>
                  </a:schemeClr>
                </a:solidFill>
                <a:latin typeface="+mj-lt"/>
              </a:rPr>
              <a:t>Обратиться в техническую </a:t>
            </a:r>
            <a:br>
              <a:rPr lang="ru-RU" sz="3600" b="0" u="none" dirty="0">
                <a:solidFill>
                  <a:schemeClr val="accent6">
                    <a:lumMod val="90000"/>
                  </a:schemeClr>
                </a:solidFill>
                <a:latin typeface="+mj-lt"/>
              </a:rPr>
            </a:br>
            <a:r>
              <a:rPr lang="ru-RU" sz="3600" b="0" u="none" dirty="0">
                <a:solidFill>
                  <a:schemeClr val="accent6">
                    <a:lumMod val="90000"/>
                  </a:schemeClr>
                </a:solidFill>
                <a:latin typeface="+mj-lt"/>
              </a:rPr>
              <a:t>поддержку:</a:t>
            </a:r>
          </a:p>
        </p:txBody>
      </p:sp>
      <p:grpSp>
        <p:nvGrpSpPr>
          <p:cNvPr id="21" name="Group 4">
            <a:extLst>
              <a:ext uri="{FF2B5EF4-FFF2-40B4-BE49-F238E27FC236}">
                <a16:creationId xmlns:a16="http://schemas.microsoft.com/office/drawing/2014/main" id="{92C619AB-400D-DAD7-B5D6-E92E635AE01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7233905" y="1212851"/>
            <a:ext cx="5953126" cy="5384798"/>
            <a:chOff x="5428" y="382"/>
            <a:chExt cx="1875" cy="1696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AE6202FC-6442-D95D-3CB1-74307C2868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28" y="382"/>
              <a:ext cx="1875" cy="1696"/>
            </a:xfrm>
            <a:custGeom>
              <a:avLst/>
              <a:gdLst>
                <a:gd name="T0" fmla="*/ 1 w 2743"/>
                <a:gd name="T1" fmla="*/ 2456 h 2460"/>
                <a:gd name="T2" fmla="*/ 159 w 2743"/>
                <a:gd name="T3" fmla="*/ 1624 h 2460"/>
                <a:gd name="T4" fmla="*/ 435 w 2743"/>
                <a:gd name="T5" fmla="*/ 1214 h 2460"/>
                <a:gd name="T6" fmla="*/ 193 w 2743"/>
                <a:gd name="T7" fmla="*/ 767 h 2460"/>
                <a:gd name="T8" fmla="*/ 118 w 2743"/>
                <a:gd name="T9" fmla="*/ 102 h 2460"/>
                <a:gd name="T10" fmla="*/ 121 w 2743"/>
                <a:gd name="T11" fmla="*/ 99 h 2460"/>
                <a:gd name="T12" fmla="*/ 866 w 2743"/>
                <a:gd name="T13" fmla="*/ 84 h 2460"/>
                <a:gd name="T14" fmla="*/ 1366 w 2743"/>
                <a:gd name="T15" fmla="*/ 315 h 2460"/>
                <a:gd name="T16" fmla="*/ 1964 w 2743"/>
                <a:gd name="T17" fmla="*/ 49 h 2460"/>
                <a:gd name="T18" fmla="*/ 2623 w 2743"/>
                <a:gd name="T19" fmla="*/ 131 h 2460"/>
                <a:gd name="T20" fmla="*/ 2515 w 2743"/>
                <a:gd name="T21" fmla="*/ 355 h 2460"/>
                <a:gd name="T22" fmla="*/ 2527 w 2743"/>
                <a:gd name="T23" fmla="*/ 948 h 2460"/>
                <a:gd name="T24" fmla="*/ 2563 w 2743"/>
                <a:gd name="T25" fmla="*/ 1500 h 2460"/>
                <a:gd name="T26" fmla="*/ 2617 w 2743"/>
                <a:gd name="T27" fmla="*/ 2150 h 2460"/>
                <a:gd name="T28" fmla="*/ 2743 w 2743"/>
                <a:gd name="T29" fmla="*/ 2390 h 2460"/>
                <a:gd name="T30" fmla="*/ 2264 w 2743"/>
                <a:gd name="T31" fmla="*/ 2361 h 2460"/>
                <a:gd name="T32" fmla="*/ 1614 w 2743"/>
                <a:gd name="T33" fmla="*/ 2258 h 2460"/>
                <a:gd name="T34" fmla="*/ 1357 w 2743"/>
                <a:gd name="T35" fmla="*/ 2176 h 2460"/>
                <a:gd name="T36" fmla="*/ 910 w 2743"/>
                <a:gd name="T37" fmla="*/ 2367 h 2460"/>
                <a:gd name="T38" fmla="*/ 7 w 2743"/>
                <a:gd name="T39" fmla="*/ 2460 h 2460"/>
                <a:gd name="T40" fmla="*/ 124 w 2743"/>
                <a:gd name="T41" fmla="*/ 105 h 2460"/>
                <a:gd name="T42" fmla="*/ 197 w 2743"/>
                <a:gd name="T43" fmla="*/ 767 h 2460"/>
                <a:gd name="T44" fmla="*/ 441 w 2743"/>
                <a:gd name="T45" fmla="*/ 1216 h 2460"/>
                <a:gd name="T46" fmla="*/ 165 w 2743"/>
                <a:gd name="T47" fmla="*/ 1627 h 2460"/>
                <a:gd name="T48" fmla="*/ 8 w 2743"/>
                <a:gd name="T49" fmla="*/ 2455 h 2460"/>
                <a:gd name="T50" fmla="*/ 906 w 2743"/>
                <a:gd name="T51" fmla="*/ 2362 h 2460"/>
                <a:gd name="T52" fmla="*/ 1358 w 2743"/>
                <a:gd name="T53" fmla="*/ 2172 h 2460"/>
                <a:gd name="T54" fmla="*/ 1798 w 2743"/>
                <a:gd name="T55" fmla="*/ 2328 h 2460"/>
                <a:gd name="T56" fmla="*/ 2732 w 2743"/>
                <a:gd name="T57" fmla="*/ 2384 h 2460"/>
                <a:gd name="T58" fmla="*/ 2448 w 2743"/>
                <a:gd name="T59" fmla="*/ 1715 h 2460"/>
                <a:gd name="T60" fmla="*/ 2664 w 2743"/>
                <a:gd name="T61" fmla="*/ 1260 h 2460"/>
                <a:gd name="T62" fmla="*/ 2393 w 2743"/>
                <a:gd name="T63" fmla="*/ 734 h 2460"/>
                <a:gd name="T64" fmla="*/ 2616 w 2743"/>
                <a:gd name="T65" fmla="*/ 134 h 2460"/>
                <a:gd name="T66" fmla="*/ 1707 w 2743"/>
                <a:gd name="T67" fmla="*/ 182 h 2460"/>
                <a:gd name="T68" fmla="*/ 1082 w 2743"/>
                <a:gd name="T69" fmla="*/ 199 h 2460"/>
                <a:gd name="T70" fmla="*/ 355 w 2743"/>
                <a:gd name="T71" fmla="*/ 88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43" h="2460">
                  <a:moveTo>
                    <a:pt x="0" y="2460"/>
                  </a:moveTo>
                  <a:cubicBezTo>
                    <a:pt x="1" y="2456"/>
                    <a:pt x="1" y="2456"/>
                    <a:pt x="1" y="2456"/>
                  </a:cubicBezTo>
                  <a:cubicBezTo>
                    <a:pt x="58" y="2320"/>
                    <a:pt x="70" y="2176"/>
                    <a:pt x="82" y="2035"/>
                  </a:cubicBezTo>
                  <a:cubicBezTo>
                    <a:pt x="93" y="1896"/>
                    <a:pt x="104" y="1754"/>
                    <a:pt x="159" y="1624"/>
                  </a:cubicBezTo>
                  <a:cubicBezTo>
                    <a:pt x="186" y="1560"/>
                    <a:pt x="239" y="1505"/>
                    <a:pt x="292" y="1453"/>
                  </a:cubicBezTo>
                  <a:cubicBezTo>
                    <a:pt x="363" y="1379"/>
                    <a:pt x="432" y="1311"/>
                    <a:pt x="435" y="1214"/>
                  </a:cubicBezTo>
                  <a:cubicBezTo>
                    <a:pt x="438" y="1117"/>
                    <a:pt x="372" y="1032"/>
                    <a:pt x="307" y="949"/>
                  </a:cubicBezTo>
                  <a:cubicBezTo>
                    <a:pt x="262" y="891"/>
                    <a:pt x="216" y="831"/>
                    <a:pt x="193" y="767"/>
                  </a:cubicBezTo>
                  <a:cubicBezTo>
                    <a:pt x="139" y="615"/>
                    <a:pt x="132" y="423"/>
                    <a:pt x="127" y="253"/>
                  </a:cubicBezTo>
                  <a:cubicBezTo>
                    <a:pt x="124" y="201"/>
                    <a:pt x="121" y="150"/>
                    <a:pt x="118" y="102"/>
                  </a:cubicBezTo>
                  <a:cubicBezTo>
                    <a:pt x="118" y="99"/>
                    <a:pt x="118" y="99"/>
                    <a:pt x="118" y="99"/>
                  </a:cubicBezTo>
                  <a:cubicBezTo>
                    <a:pt x="121" y="99"/>
                    <a:pt x="121" y="99"/>
                    <a:pt x="121" y="99"/>
                  </a:cubicBezTo>
                  <a:cubicBezTo>
                    <a:pt x="192" y="98"/>
                    <a:pt x="270" y="91"/>
                    <a:pt x="354" y="83"/>
                  </a:cubicBezTo>
                  <a:cubicBezTo>
                    <a:pt x="534" y="65"/>
                    <a:pt x="720" y="49"/>
                    <a:pt x="866" y="84"/>
                  </a:cubicBezTo>
                  <a:cubicBezTo>
                    <a:pt x="947" y="105"/>
                    <a:pt x="1017" y="150"/>
                    <a:pt x="1085" y="196"/>
                  </a:cubicBezTo>
                  <a:cubicBezTo>
                    <a:pt x="1171" y="253"/>
                    <a:pt x="1258" y="312"/>
                    <a:pt x="1366" y="315"/>
                  </a:cubicBezTo>
                  <a:cubicBezTo>
                    <a:pt x="1489" y="319"/>
                    <a:pt x="1599" y="248"/>
                    <a:pt x="1705" y="178"/>
                  </a:cubicBezTo>
                  <a:cubicBezTo>
                    <a:pt x="1788" y="125"/>
                    <a:pt x="1874" y="69"/>
                    <a:pt x="1964" y="49"/>
                  </a:cubicBezTo>
                  <a:cubicBezTo>
                    <a:pt x="2188" y="0"/>
                    <a:pt x="2523" y="98"/>
                    <a:pt x="2620" y="130"/>
                  </a:cubicBezTo>
                  <a:cubicBezTo>
                    <a:pt x="2623" y="131"/>
                    <a:pt x="2623" y="131"/>
                    <a:pt x="2623" y="131"/>
                  </a:cubicBezTo>
                  <a:cubicBezTo>
                    <a:pt x="2623" y="134"/>
                    <a:pt x="2623" y="134"/>
                    <a:pt x="2623" y="134"/>
                  </a:cubicBezTo>
                  <a:cubicBezTo>
                    <a:pt x="2603" y="206"/>
                    <a:pt x="2561" y="279"/>
                    <a:pt x="2515" y="355"/>
                  </a:cubicBezTo>
                  <a:cubicBezTo>
                    <a:pt x="2440" y="479"/>
                    <a:pt x="2362" y="609"/>
                    <a:pt x="2399" y="733"/>
                  </a:cubicBezTo>
                  <a:cubicBezTo>
                    <a:pt x="2422" y="809"/>
                    <a:pt x="2475" y="879"/>
                    <a:pt x="2527" y="948"/>
                  </a:cubicBezTo>
                  <a:cubicBezTo>
                    <a:pt x="2599" y="1043"/>
                    <a:pt x="2674" y="1142"/>
                    <a:pt x="2671" y="1260"/>
                  </a:cubicBezTo>
                  <a:cubicBezTo>
                    <a:pt x="2668" y="1351"/>
                    <a:pt x="2615" y="1428"/>
                    <a:pt x="2563" y="1500"/>
                  </a:cubicBezTo>
                  <a:cubicBezTo>
                    <a:pt x="2515" y="1566"/>
                    <a:pt x="2465" y="1636"/>
                    <a:pt x="2457" y="1716"/>
                  </a:cubicBezTo>
                  <a:cubicBezTo>
                    <a:pt x="2441" y="1854"/>
                    <a:pt x="2532" y="2005"/>
                    <a:pt x="2617" y="2150"/>
                  </a:cubicBezTo>
                  <a:cubicBezTo>
                    <a:pt x="2668" y="2234"/>
                    <a:pt x="2715" y="2313"/>
                    <a:pt x="2741" y="2386"/>
                  </a:cubicBezTo>
                  <a:cubicBezTo>
                    <a:pt x="2743" y="2390"/>
                    <a:pt x="2743" y="2390"/>
                    <a:pt x="2743" y="2390"/>
                  </a:cubicBezTo>
                  <a:cubicBezTo>
                    <a:pt x="2739" y="2389"/>
                    <a:pt x="2739" y="2389"/>
                    <a:pt x="2739" y="2389"/>
                  </a:cubicBezTo>
                  <a:cubicBezTo>
                    <a:pt x="2582" y="2355"/>
                    <a:pt x="2420" y="2358"/>
                    <a:pt x="2264" y="2361"/>
                  </a:cubicBezTo>
                  <a:cubicBezTo>
                    <a:pt x="2109" y="2363"/>
                    <a:pt x="1948" y="2366"/>
                    <a:pt x="1799" y="2333"/>
                  </a:cubicBezTo>
                  <a:cubicBezTo>
                    <a:pt x="1734" y="2318"/>
                    <a:pt x="1674" y="2287"/>
                    <a:pt x="1614" y="2258"/>
                  </a:cubicBezTo>
                  <a:cubicBezTo>
                    <a:pt x="1536" y="2219"/>
                    <a:pt x="1454" y="2177"/>
                    <a:pt x="1361" y="2176"/>
                  </a:cubicBezTo>
                  <a:cubicBezTo>
                    <a:pt x="1359" y="2176"/>
                    <a:pt x="1358" y="2176"/>
                    <a:pt x="1357" y="2176"/>
                  </a:cubicBezTo>
                  <a:cubicBezTo>
                    <a:pt x="1245" y="2176"/>
                    <a:pt x="1161" y="2228"/>
                    <a:pt x="1071" y="2282"/>
                  </a:cubicBezTo>
                  <a:cubicBezTo>
                    <a:pt x="1020" y="2313"/>
                    <a:pt x="968" y="2346"/>
                    <a:pt x="910" y="2367"/>
                  </a:cubicBezTo>
                  <a:cubicBezTo>
                    <a:pt x="686" y="2451"/>
                    <a:pt x="407" y="2455"/>
                    <a:pt x="161" y="2457"/>
                  </a:cubicBezTo>
                  <a:cubicBezTo>
                    <a:pt x="107" y="2459"/>
                    <a:pt x="58" y="2459"/>
                    <a:pt x="7" y="2460"/>
                  </a:cubicBezTo>
                  <a:lnTo>
                    <a:pt x="0" y="2460"/>
                  </a:lnTo>
                  <a:close/>
                  <a:moveTo>
                    <a:pt x="124" y="105"/>
                  </a:moveTo>
                  <a:cubicBezTo>
                    <a:pt x="128" y="152"/>
                    <a:pt x="130" y="201"/>
                    <a:pt x="131" y="254"/>
                  </a:cubicBezTo>
                  <a:cubicBezTo>
                    <a:pt x="137" y="423"/>
                    <a:pt x="144" y="615"/>
                    <a:pt x="197" y="767"/>
                  </a:cubicBezTo>
                  <a:cubicBezTo>
                    <a:pt x="220" y="830"/>
                    <a:pt x="266" y="889"/>
                    <a:pt x="311" y="948"/>
                  </a:cubicBezTo>
                  <a:cubicBezTo>
                    <a:pt x="376" y="1032"/>
                    <a:pt x="444" y="1118"/>
                    <a:pt x="441" y="1216"/>
                  </a:cubicBezTo>
                  <a:cubicBezTo>
                    <a:pt x="438" y="1313"/>
                    <a:pt x="366" y="1387"/>
                    <a:pt x="296" y="1458"/>
                  </a:cubicBezTo>
                  <a:cubicBezTo>
                    <a:pt x="245" y="1510"/>
                    <a:pt x="192" y="1564"/>
                    <a:pt x="165" y="1627"/>
                  </a:cubicBezTo>
                  <a:cubicBezTo>
                    <a:pt x="111" y="1755"/>
                    <a:pt x="99" y="1897"/>
                    <a:pt x="87" y="2036"/>
                  </a:cubicBezTo>
                  <a:cubicBezTo>
                    <a:pt x="76" y="2176"/>
                    <a:pt x="65" y="2320"/>
                    <a:pt x="8" y="2455"/>
                  </a:cubicBezTo>
                  <a:cubicBezTo>
                    <a:pt x="56" y="2454"/>
                    <a:pt x="106" y="2452"/>
                    <a:pt x="158" y="2452"/>
                  </a:cubicBezTo>
                  <a:cubicBezTo>
                    <a:pt x="403" y="2450"/>
                    <a:pt x="682" y="2446"/>
                    <a:pt x="906" y="2362"/>
                  </a:cubicBezTo>
                  <a:cubicBezTo>
                    <a:pt x="962" y="2341"/>
                    <a:pt x="1016" y="2309"/>
                    <a:pt x="1065" y="2278"/>
                  </a:cubicBezTo>
                  <a:cubicBezTo>
                    <a:pt x="1152" y="2225"/>
                    <a:pt x="1243" y="2170"/>
                    <a:pt x="1358" y="2172"/>
                  </a:cubicBezTo>
                  <a:cubicBezTo>
                    <a:pt x="1454" y="2173"/>
                    <a:pt x="1536" y="2214"/>
                    <a:pt x="1614" y="2254"/>
                  </a:cubicBezTo>
                  <a:cubicBezTo>
                    <a:pt x="1672" y="2283"/>
                    <a:pt x="1733" y="2314"/>
                    <a:pt x="1798" y="2328"/>
                  </a:cubicBezTo>
                  <a:cubicBezTo>
                    <a:pt x="1947" y="2361"/>
                    <a:pt x="2107" y="2358"/>
                    <a:pt x="2261" y="2356"/>
                  </a:cubicBezTo>
                  <a:cubicBezTo>
                    <a:pt x="2416" y="2353"/>
                    <a:pt x="2577" y="2351"/>
                    <a:pt x="2732" y="2384"/>
                  </a:cubicBezTo>
                  <a:cubicBezTo>
                    <a:pt x="2705" y="2311"/>
                    <a:pt x="2658" y="2234"/>
                    <a:pt x="2610" y="2153"/>
                  </a:cubicBezTo>
                  <a:cubicBezTo>
                    <a:pt x="2523" y="2007"/>
                    <a:pt x="2433" y="1856"/>
                    <a:pt x="2448" y="1715"/>
                  </a:cubicBezTo>
                  <a:cubicBezTo>
                    <a:pt x="2458" y="1633"/>
                    <a:pt x="2508" y="1564"/>
                    <a:pt x="2555" y="1498"/>
                  </a:cubicBezTo>
                  <a:cubicBezTo>
                    <a:pt x="2608" y="1425"/>
                    <a:pt x="2661" y="1350"/>
                    <a:pt x="2664" y="1260"/>
                  </a:cubicBezTo>
                  <a:cubicBezTo>
                    <a:pt x="2668" y="1143"/>
                    <a:pt x="2593" y="1045"/>
                    <a:pt x="2522" y="950"/>
                  </a:cubicBezTo>
                  <a:cubicBezTo>
                    <a:pt x="2470" y="882"/>
                    <a:pt x="2416" y="811"/>
                    <a:pt x="2393" y="734"/>
                  </a:cubicBezTo>
                  <a:cubicBezTo>
                    <a:pt x="2355" y="609"/>
                    <a:pt x="2434" y="479"/>
                    <a:pt x="2509" y="352"/>
                  </a:cubicBezTo>
                  <a:cubicBezTo>
                    <a:pt x="2554" y="276"/>
                    <a:pt x="2596" y="205"/>
                    <a:pt x="2616" y="134"/>
                  </a:cubicBezTo>
                  <a:cubicBezTo>
                    <a:pt x="2516" y="102"/>
                    <a:pt x="2186" y="7"/>
                    <a:pt x="1965" y="54"/>
                  </a:cubicBezTo>
                  <a:cubicBezTo>
                    <a:pt x="1875" y="73"/>
                    <a:pt x="1789" y="129"/>
                    <a:pt x="1707" y="182"/>
                  </a:cubicBezTo>
                  <a:cubicBezTo>
                    <a:pt x="1600" y="252"/>
                    <a:pt x="1490" y="323"/>
                    <a:pt x="1366" y="319"/>
                  </a:cubicBezTo>
                  <a:cubicBezTo>
                    <a:pt x="1257" y="315"/>
                    <a:pt x="1168" y="257"/>
                    <a:pt x="1082" y="199"/>
                  </a:cubicBezTo>
                  <a:cubicBezTo>
                    <a:pt x="1013" y="155"/>
                    <a:pt x="944" y="108"/>
                    <a:pt x="865" y="89"/>
                  </a:cubicBezTo>
                  <a:cubicBezTo>
                    <a:pt x="718" y="54"/>
                    <a:pt x="534" y="70"/>
                    <a:pt x="355" y="88"/>
                  </a:cubicBezTo>
                  <a:cubicBezTo>
                    <a:pt x="272" y="96"/>
                    <a:pt x="194" y="102"/>
                    <a:pt x="124" y="10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FA29F005-30F9-1245-4971-D9B3FA5D8C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9" y="1819"/>
              <a:ext cx="1804" cy="172"/>
            </a:xfrm>
            <a:custGeom>
              <a:avLst/>
              <a:gdLst>
                <a:gd name="T0" fmla="*/ 0 w 2639"/>
                <a:gd name="T1" fmla="*/ 248 h 249"/>
                <a:gd name="T2" fmla="*/ 0 w 2639"/>
                <a:gd name="T3" fmla="*/ 243 h 249"/>
                <a:gd name="T4" fmla="*/ 184 w 2639"/>
                <a:gd name="T5" fmla="*/ 241 h 249"/>
                <a:gd name="T6" fmla="*/ 842 w 2639"/>
                <a:gd name="T7" fmla="*/ 178 h 249"/>
                <a:gd name="T8" fmla="*/ 1006 w 2639"/>
                <a:gd name="T9" fmla="*/ 99 h 249"/>
                <a:gd name="T10" fmla="*/ 1298 w 2639"/>
                <a:gd name="T11" fmla="*/ 0 h 249"/>
                <a:gd name="T12" fmla="*/ 1570 w 2639"/>
                <a:gd name="T13" fmla="*/ 70 h 249"/>
                <a:gd name="T14" fmla="*/ 1757 w 2639"/>
                <a:gd name="T15" fmla="*/ 131 h 249"/>
                <a:gd name="T16" fmla="*/ 2231 w 2639"/>
                <a:gd name="T17" fmla="*/ 166 h 249"/>
                <a:gd name="T18" fmla="*/ 2639 w 2639"/>
                <a:gd name="T19" fmla="*/ 191 h 249"/>
                <a:gd name="T20" fmla="*/ 2638 w 2639"/>
                <a:gd name="T21" fmla="*/ 196 h 249"/>
                <a:gd name="T22" fmla="*/ 2229 w 2639"/>
                <a:gd name="T23" fmla="*/ 172 h 249"/>
                <a:gd name="T24" fmla="*/ 1754 w 2639"/>
                <a:gd name="T25" fmla="*/ 136 h 249"/>
                <a:gd name="T26" fmla="*/ 1566 w 2639"/>
                <a:gd name="T27" fmla="*/ 75 h 249"/>
                <a:gd name="T28" fmla="*/ 1295 w 2639"/>
                <a:gd name="T29" fmla="*/ 6 h 249"/>
                <a:gd name="T30" fmla="*/ 1006 w 2639"/>
                <a:gd name="T31" fmla="*/ 104 h 249"/>
                <a:gd name="T32" fmla="*/ 840 w 2639"/>
                <a:gd name="T33" fmla="*/ 183 h 249"/>
                <a:gd name="T34" fmla="*/ 181 w 2639"/>
                <a:gd name="T35" fmla="*/ 246 h 249"/>
                <a:gd name="T36" fmla="*/ 0 w 2639"/>
                <a:gd name="T37" fmla="*/ 24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39" h="249">
                  <a:moveTo>
                    <a:pt x="0" y="248"/>
                  </a:moveTo>
                  <a:cubicBezTo>
                    <a:pt x="0" y="243"/>
                    <a:pt x="0" y="243"/>
                    <a:pt x="0" y="243"/>
                  </a:cubicBezTo>
                  <a:cubicBezTo>
                    <a:pt x="58" y="241"/>
                    <a:pt x="119" y="241"/>
                    <a:pt x="184" y="241"/>
                  </a:cubicBezTo>
                  <a:cubicBezTo>
                    <a:pt x="401" y="243"/>
                    <a:pt x="647" y="244"/>
                    <a:pt x="842" y="178"/>
                  </a:cubicBezTo>
                  <a:cubicBezTo>
                    <a:pt x="901" y="158"/>
                    <a:pt x="954" y="128"/>
                    <a:pt x="1006" y="99"/>
                  </a:cubicBezTo>
                  <a:cubicBezTo>
                    <a:pt x="1095" y="51"/>
                    <a:pt x="1185" y="0"/>
                    <a:pt x="1298" y="0"/>
                  </a:cubicBezTo>
                  <a:cubicBezTo>
                    <a:pt x="1394" y="0"/>
                    <a:pt x="1484" y="36"/>
                    <a:pt x="1570" y="70"/>
                  </a:cubicBezTo>
                  <a:cubicBezTo>
                    <a:pt x="1630" y="94"/>
                    <a:pt x="1694" y="118"/>
                    <a:pt x="1757" y="131"/>
                  </a:cubicBezTo>
                  <a:cubicBezTo>
                    <a:pt x="1912" y="160"/>
                    <a:pt x="2074" y="164"/>
                    <a:pt x="2231" y="166"/>
                  </a:cubicBezTo>
                  <a:cubicBezTo>
                    <a:pt x="2364" y="169"/>
                    <a:pt x="2502" y="172"/>
                    <a:pt x="2639" y="191"/>
                  </a:cubicBezTo>
                  <a:cubicBezTo>
                    <a:pt x="2638" y="196"/>
                    <a:pt x="2638" y="196"/>
                    <a:pt x="2638" y="196"/>
                  </a:cubicBezTo>
                  <a:cubicBezTo>
                    <a:pt x="2502" y="177"/>
                    <a:pt x="2363" y="174"/>
                    <a:pt x="2229" y="172"/>
                  </a:cubicBezTo>
                  <a:cubicBezTo>
                    <a:pt x="2073" y="169"/>
                    <a:pt x="1911" y="166"/>
                    <a:pt x="1754" y="136"/>
                  </a:cubicBezTo>
                  <a:cubicBezTo>
                    <a:pt x="1690" y="123"/>
                    <a:pt x="1628" y="99"/>
                    <a:pt x="1566" y="75"/>
                  </a:cubicBezTo>
                  <a:cubicBezTo>
                    <a:pt x="1480" y="41"/>
                    <a:pt x="1390" y="6"/>
                    <a:pt x="1295" y="6"/>
                  </a:cubicBezTo>
                  <a:cubicBezTo>
                    <a:pt x="1184" y="6"/>
                    <a:pt x="1098" y="55"/>
                    <a:pt x="1006" y="104"/>
                  </a:cubicBezTo>
                  <a:cubicBezTo>
                    <a:pt x="954" y="133"/>
                    <a:pt x="899" y="163"/>
                    <a:pt x="840" y="183"/>
                  </a:cubicBezTo>
                  <a:cubicBezTo>
                    <a:pt x="644" y="249"/>
                    <a:pt x="398" y="248"/>
                    <a:pt x="181" y="246"/>
                  </a:cubicBezTo>
                  <a:cubicBezTo>
                    <a:pt x="119" y="246"/>
                    <a:pt x="58" y="246"/>
                    <a:pt x="0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ACE5498C-ECE6-65B2-1083-222E37B7C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7" y="1757"/>
              <a:ext cx="1741" cy="140"/>
            </a:xfrm>
            <a:custGeom>
              <a:avLst/>
              <a:gdLst>
                <a:gd name="T0" fmla="*/ 420 w 2547"/>
                <a:gd name="T1" fmla="*/ 198 h 203"/>
                <a:gd name="T2" fmla="*/ 196 w 2547"/>
                <a:gd name="T3" fmla="*/ 193 h 203"/>
                <a:gd name="T4" fmla="*/ 0 w 2547"/>
                <a:gd name="T5" fmla="*/ 188 h 203"/>
                <a:gd name="T6" fmla="*/ 0 w 2547"/>
                <a:gd name="T7" fmla="*/ 183 h 203"/>
                <a:gd name="T8" fmla="*/ 197 w 2547"/>
                <a:gd name="T9" fmla="*/ 188 h 203"/>
                <a:gd name="T10" fmla="*/ 807 w 2547"/>
                <a:gd name="T11" fmla="*/ 150 h 203"/>
                <a:gd name="T12" fmla="*/ 968 w 2547"/>
                <a:gd name="T13" fmla="*/ 88 h 203"/>
                <a:gd name="T14" fmla="*/ 1240 w 2547"/>
                <a:gd name="T15" fmla="*/ 6 h 203"/>
                <a:gd name="T16" fmla="*/ 1573 w 2547"/>
                <a:gd name="T17" fmla="*/ 53 h 203"/>
                <a:gd name="T18" fmla="*/ 1778 w 2547"/>
                <a:gd name="T19" fmla="*/ 94 h 203"/>
                <a:gd name="T20" fmla="*/ 2389 w 2547"/>
                <a:gd name="T21" fmla="*/ 149 h 203"/>
                <a:gd name="T22" fmla="*/ 2547 w 2547"/>
                <a:gd name="T23" fmla="*/ 160 h 203"/>
                <a:gd name="T24" fmla="*/ 2547 w 2547"/>
                <a:gd name="T25" fmla="*/ 165 h 203"/>
                <a:gd name="T26" fmla="*/ 2389 w 2547"/>
                <a:gd name="T27" fmla="*/ 154 h 203"/>
                <a:gd name="T28" fmla="*/ 1778 w 2547"/>
                <a:gd name="T29" fmla="*/ 99 h 203"/>
                <a:gd name="T30" fmla="*/ 1573 w 2547"/>
                <a:gd name="T31" fmla="*/ 58 h 203"/>
                <a:gd name="T32" fmla="*/ 1242 w 2547"/>
                <a:gd name="T33" fmla="*/ 11 h 203"/>
                <a:gd name="T34" fmla="*/ 973 w 2547"/>
                <a:gd name="T35" fmla="*/ 93 h 203"/>
                <a:gd name="T36" fmla="*/ 811 w 2547"/>
                <a:gd name="T37" fmla="*/ 156 h 203"/>
                <a:gd name="T38" fmla="*/ 420 w 2547"/>
                <a:gd name="T39" fmla="*/ 19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7" h="203">
                  <a:moveTo>
                    <a:pt x="420" y="198"/>
                  </a:moveTo>
                  <a:cubicBezTo>
                    <a:pt x="345" y="198"/>
                    <a:pt x="270" y="196"/>
                    <a:pt x="196" y="193"/>
                  </a:cubicBezTo>
                  <a:cubicBezTo>
                    <a:pt x="127" y="190"/>
                    <a:pt x="62" y="188"/>
                    <a:pt x="0" y="18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63" y="183"/>
                    <a:pt x="128" y="185"/>
                    <a:pt x="197" y="188"/>
                  </a:cubicBezTo>
                  <a:cubicBezTo>
                    <a:pt x="406" y="196"/>
                    <a:pt x="621" y="203"/>
                    <a:pt x="807" y="150"/>
                  </a:cubicBezTo>
                  <a:cubicBezTo>
                    <a:pt x="863" y="133"/>
                    <a:pt x="917" y="110"/>
                    <a:pt x="968" y="88"/>
                  </a:cubicBezTo>
                  <a:cubicBezTo>
                    <a:pt x="1051" y="51"/>
                    <a:pt x="1138" y="11"/>
                    <a:pt x="1240" y="6"/>
                  </a:cubicBezTo>
                  <a:cubicBezTo>
                    <a:pt x="1345" y="0"/>
                    <a:pt x="1461" y="28"/>
                    <a:pt x="1573" y="53"/>
                  </a:cubicBezTo>
                  <a:cubicBezTo>
                    <a:pt x="1645" y="70"/>
                    <a:pt x="1713" y="85"/>
                    <a:pt x="1778" y="94"/>
                  </a:cubicBezTo>
                  <a:cubicBezTo>
                    <a:pt x="1986" y="118"/>
                    <a:pt x="2182" y="133"/>
                    <a:pt x="2389" y="149"/>
                  </a:cubicBezTo>
                  <a:cubicBezTo>
                    <a:pt x="2441" y="152"/>
                    <a:pt x="2493" y="156"/>
                    <a:pt x="2547" y="160"/>
                  </a:cubicBezTo>
                  <a:cubicBezTo>
                    <a:pt x="2547" y="165"/>
                    <a:pt x="2547" y="165"/>
                    <a:pt x="2547" y="165"/>
                  </a:cubicBezTo>
                  <a:cubicBezTo>
                    <a:pt x="2493" y="161"/>
                    <a:pt x="2441" y="157"/>
                    <a:pt x="2389" y="154"/>
                  </a:cubicBezTo>
                  <a:cubicBezTo>
                    <a:pt x="2182" y="138"/>
                    <a:pt x="1986" y="123"/>
                    <a:pt x="1778" y="99"/>
                  </a:cubicBezTo>
                  <a:cubicBezTo>
                    <a:pt x="1713" y="91"/>
                    <a:pt x="1645" y="75"/>
                    <a:pt x="1573" y="58"/>
                  </a:cubicBezTo>
                  <a:cubicBezTo>
                    <a:pt x="1462" y="33"/>
                    <a:pt x="1347" y="5"/>
                    <a:pt x="1242" y="11"/>
                  </a:cubicBezTo>
                  <a:cubicBezTo>
                    <a:pt x="1142" y="16"/>
                    <a:pt x="1061" y="53"/>
                    <a:pt x="973" y="93"/>
                  </a:cubicBezTo>
                  <a:cubicBezTo>
                    <a:pt x="921" y="116"/>
                    <a:pt x="869" y="140"/>
                    <a:pt x="811" y="156"/>
                  </a:cubicBezTo>
                  <a:cubicBezTo>
                    <a:pt x="687" y="188"/>
                    <a:pt x="555" y="198"/>
                    <a:pt x="420" y="19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97E6AA0B-E662-831F-6FAF-1EF27D1AFE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7" y="1702"/>
              <a:ext cx="1670" cy="101"/>
            </a:xfrm>
            <a:custGeom>
              <a:avLst/>
              <a:gdLst>
                <a:gd name="T0" fmla="*/ 531 w 2443"/>
                <a:gd name="T1" fmla="*/ 136 h 146"/>
                <a:gd name="T2" fmla="*/ 205 w 2443"/>
                <a:gd name="T3" fmla="*/ 116 h 146"/>
                <a:gd name="T4" fmla="*/ 0 w 2443"/>
                <a:gd name="T5" fmla="*/ 99 h 146"/>
                <a:gd name="T6" fmla="*/ 0 w 2443"/>
                <a:gd name="T7" fmla="*/ 94 h 146"/>
                <a:gd name="T8" fmla="*/ 205 w 2443"/>
                <a:gd name="T9" fmla="*/ 111 h 146"/>
                <a:gd name="T10" fmla="*/ 772 w 2443"/>
                <a:gd name="T11" fmla="*/ 109 h 146"/>
                <a:gd name="T12" fmla="*/ 926 w 2443"/>
                <a:gd name="T13" fmla="*/ 70 h 146"/>
                <a:gd name="T14" fmla="*/ 1184 w 2443"/>
                <a:gd name="T15" fmla="*/ 18 h 146"/>
                <a:gd name="T16" fmla="*/ 1930 w 2443"/>
                <a:gd name="T17" fmla="*/ 55 h 146"/>
                <a:gd name="T18" fmla="*/ 2443 w 2443"/>
                <a:gd name="T19" fmla="*/ 98 h 146"/>
                <a:gd name="T20" fmla="*/ 2443 w 2443"/>
                <a:gd name="T21" fmla="*/ 103 h 146"/>
                <a:gd name="T22" fmla="*/ 1930 w 2443"/>
                <a:gd name="T23" fmla="*/ 60 h 146"/>
                <a:gd name="T24" fmla="*/ 1185 w 2443"/>
                <a:gd name="T25" fmla="*/ 23 h 146"/>
                <a:gd name="T26" fmla="*/ 929 w 2443"/>
                <a:gd name="T27" fmla="*/ 75 h 146"/>
                <a:gd name="T28" fmla="*/ 775 w 2443"/>
                <a:gd name="T29" fmla="*/ 115 h 146"/>
                <a:gd name="T30" fmla="*/ 531 w 2443"/>
                <a:gd name="T31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3" h="146">
                  <a:moveTo>
                    <a:pt x="531" y="136"/>
                  </a:moveTo>
                  <a:cubicBezTo>
                    <a:pt x="423" y="136"/>
                    <a:pt x="313" y="126"/>
                    <a:pt x="205" y="116"/>
                  </a:cubicBezTo>
                  <a:cubicBezTo>
                    <a:pt x="137" y="109"/>
                    <a:pt x="67" y="103"/>
                    <a:pt x="0" y="9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68" y="98"/>
                    <a:pt x="137" y="104"/>
                    <a:pt x="205" y="111"/>
                  </a:cubicBezTo>
                  <a:cubicBezTo>
                    <a:pt x="393" y="129"/>
                    <a:pt x="589" y="146"/>
                    <a:pt x="772" y="109"/>
                  </a:cubicBezTo>
                  <a:cubicBezTo>
                    <a:pt x="826" y="99"/>
                    <a:pt x="877" y="84"/>
                    <a:pt x="926" y="70"/>
                  </a:cubicBezTo>
                  <a:cubicBezTo>
                    <a:pt x="1010" y="46"/>
                    <a:pt x="1091" y="24"/>
                    <a:pt x="1184" y="18"/>
                  </a:cubicBezTo>
                  <a:cubicBezTo>
                    <a:pt x="1446" y="0"/>
                    <a:pt x="1692" y="28"/>
                    <a:pt x="1930" y="55"/>
                  </a:cubicBezTo>
                  <a:cubicBezTo>
                    <a:pt x="2095" y="74"/>
                    <a:pt x="2266" y="93"/>
                    <a:pt x="2443" y="98"/>
                  </a:cubicBezTo>
                  <a:cubicBezTo>
                    <a:pt x="2443" y="103"/>
                    <a:pt x="2443" y="103"/>
                    <a:pt x="2443" y="103"/>
                  </a:cubicBezTo>
                  <a:cubicBezTo>
                    <a:pt x="2266" y="98"/>
                    <a:pt x="2095" y="79"/>
                    <a:pt x="1930" y="60"/>
                  </a:cubicBezTo>
                  <a:cubicBezTo>
                    <a:pt x="1694" y="33"/>
                    <a:pt x="1447" y="5"/>
                    <a:pt x="1185" y="23"/>
                  </a:cubicBezTo>
                  <a:cubicBezTo>
                    <a:pt x="1092" y="29"/>
                    <a:pt x="1013" y="51"/>
                    <a:pt x="929" y="75"/>
                  </a:cubicBezTo>
                  <a:cubicBezTo>
                    <a:pt x="879" y="89"/>
                    <a:pt x="829" y="103"/>
                    <a:pt x="775" y="115"/>
                  </a:cubicBezTo>
                  <a:cubicBezTo>
                    <a:pt x="695" y="131"/>
                    <a:pt x="613" y="136"/>
                    <a:pt x="531" y="13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38ECB2E4-DC3A-4D59-CD29-E510B763E1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8" y="1604"/>
              <a:ext cx="1618" cy="113"/>
            </a:xfrm>
            <a:custGeom>
              <a:avLst/>
              <a:gdLst>
                <a:gd name="T0" fmla="*/ 625 w 2367"/>
                <a:gd name="T1" fmla="*/ 160 h 164"/>
                <a:gd name="T2" fmla="*/ 224 w 2367"/>
                <a:gd name="T3" fmla="*/ 110 h 164"/>
                <a:gd name="T4" fmla="*/ 0 w 2367"/>
                <a:gd name="T5" fmla="*/ 73 h 164"/>
                <a:gd name="T6" fmla="*/ 1 w 2367"/>
                <a:gd name="T7" fmla="*/ 68 h 164"/>
                <a:gd name="T8" fmla="*/ 225 w 2367"/>
                <a:gd name="T9" fmla="*/ 105 h 164"/>
                <a:gd name="T10" fmla="*/ 706 w 2367"/>
                <a:gd name="T11" fmla="*/ 151 h 164"/>
                <a:gd name="T12" fmla="*/ 925 w 2367"/>
                <a:gd name="T13" fmla="*/ 123 h 164"/>
                <a:gd name="T14" fmla="*/ 1124 w 2367"/>
                <a:gd name="T15" fmla="*/ 96 h 164"/>
                <a:gd name="T16" fmla="*/ 1387 w 2367"/>
                <a:gd name="T17" fmla="*/ 53 h 164"/>
                <a:gd name="T18" fmla="*/ 1703 w 2367"/>
                <a:gd name="T19" fmla="*/ 6 h 164"/>
                <a:gd name="T20" fmla="*/ 2040 w 2367"/>
                <a:gd name="T21" fmla="*/ 58 h 164"/>
                <a:gd name="T22" fmla="*/ 2367 w 2367"/>
                <a:gd name="T23" fmla="*/ 112 h 164"/>
                <a:gd name="T24" fmla="*/ 2367 w 2367"/>
                <a:gd name="T25" fmla="*/ 117 h 164"/>
                <a:gd name="T26" fmla="*/ 2037 w 2367"/>
                <a:gd name="T27" fmla="*/ 63 h 164"/>
                <a:gd name="T28" fmla="*/ 1702 w 2367"/>
                <a:gd name="T29" fmla="*/ 11 h 164"/>
                <a:gd name="T30" fmla="*/ 1386 w 2367"/>
                <a:gd name="T31" fmla="*/ 58 h 164"/>
                <a:gd name="T32" fmla="*/ 1121 w 2367"/>
                <a:gd name="T33" fmla="*/ 101 h 164"/>
                <a:gd name="T34" fmla="*/ 923 w 2367"/>
                <a:gd name="T35" fmla="*/ 128 h 164"/>
                <a:gd name="T36" fmla="*/ 703 w 2367"/>
                <a:gd name="T37" fmla="*/ 156 h 164"/>
                <a:gd name="T38" fmla="*/ 625 w 2367"/>
                <a:gd name="T39" fmla="*/ 16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67" h="164">
                  <a:moveTo>
                    <a:pt x="625" y="160"/>
                  </a:moveTo>
                  <a:cubicBezTo>
                    <a:pt x="490" y="160"/>
                    <a:pt x="355" y="134"/>
                    <a:pt x="224" y="110"/>
                  </a:cubicBezTo>
                  <a:cubicBezTo>
                    <a:pt x="151" y="96"/>
                    <a:pt x="75" y="82"/>
                    <a:pt x="0" y="73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76" y="77"/>
                    <a:pt x="152" y="91"/>
                    <a:pt x="225" y="105"/>
                  </a:cubicBezTo>
                  <a:cubicBezTo>
                    <a:pt x="382" y="134"/>
                    <a:pt x="545" y="164"/>
                    <a:pt x="706" y="151"/>
                  </a:cubicBezTo>
                  <a:cubicBezTo>
                    <a:pt x="779" y="145"/>
                    <a:pt x="854" y="133"/>
                    <a:pt x="925" y="123"/>
                  </a:cubicBezTo>
                  <a:cubicBezTo>
                    <a:pt x="990" y="113"/>
                    <a:pt x="1058" y="103"/>
                    <a:pt x="1124" y="96"/>
                  </a:cubicBezTo>
                  <a:cubicBezTo>
                    <a:pt x="1213" y="89"/>
                    <a:pt x="1302" y="71"/>
                    <a:pt x="1387" y="53"/>
                  </a:cubicBezTo>
                  <a:cubicBezTo>
                    <a:pt x="1490" y="33"/>
                    <a:pt x="1597" y="11"/>
                    <a:pt x="1703" y="6"/>
                  </a:cubicBezTo>
                  <a:cubicBezTo>
                    <a:pt x="1827" y="0"/>
                    <a:pt x="1935" y="29"/>
                    <a:pt x="2040" y="58"/>
                  </a:cubicBezTo>
                  <a:cubicBezTo>
                    <a:pt x="2141" y="86"/>
                    <a:pt x="2247" y="114"/>
                    <a:pt x="2367" y="112"/>
                  </a:cubicBezTo>
                  <a:cubicBezTo>
                    <a:pt x="2367" y="117"/>
                    <a:pt x="2367" y="117"/>
                    <a:pt x="2367" y="117"/>
                  </a:cubicBezTo>
                  <a:cubicBezTo>
                    <a:pt x="2245" y="119"/>
                    <a:pt x="2140" y="90"/>
                    <a:pt x="2037" y="63"/>
                  </a:cubicBezTo>
                  <a:cubicBezTo>
                    <a:pt x="1933" y="35"/>
                    <a:pt x="1824" y="5"/>
                    <a:pt x="1702" y="11"/>
                  </a:cubicBezTo>
                  <a:cubicBezTo>
                    <a:pt x="1596" y="16"/>
                    <a:pt x="1490" y="38"/>
                    <a:pt x="1386" y="58"/>
                  </a:cubicBezTo>
                  <a:cubicBezTo>
                    <a:pt x="1300" y="75"/>
                    <a:pt x="1210" y="92"/>
                    <a:pt x="1121" y="101"/>
                  </a:cubicBezTo>
                  <a:cubicBezTo>
                    <a:pt x="1055" y="108"/>
                    <a:pt x="987" y="118"/>
                    <a:pt x="923" y="128"/>
                  </a:cubicBezTo>
                  <a:cubicBezTo>
                    <a:pt x="851" y="139"/>
                    <a:pt x="776" y="151"/>
                    <a:pt x="703" y="156"/>
                  </a:cubicBezTo>
                  <a:cubicBezTo>
                    <a:pt x="679" y="159"/>
                    <a:pt x="652" y="160"/>
                    <a:pt x="625" y="16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B216BF05-35B6-1D53-6562-35A95DA678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6" y="1496"/>
              <a:ext cx="1574" cy="153"/>
            </a:xfrm>
            <a:custGeom>
              <a:avLst/>
              <a:gdLst>
                <a:gd name="T0" fmla="*/ 725 w 2303"/>
                <a:gd name="T1" fmla="*/ 222 h 222"/>
                <a:gd name="T2" fmla="*/ 625 w 2303"/>
                <a:gd name="T3" fmla="*/ 219 h 222"/>
                <a:gd name="T4" fmla="*/ 234 w 2303"/>
                <a:gd name="T5" fmla="*/ 130 h 222"/>
                <a:gd name="T6" fmla="*/ 0 w 2303"/>
                <a:gd name="T7" fmla="*/ 63 h 222"/>
                <a:gd name="T8" fmla="*/ 1 w 2303"/>
                <a:gd name="T9" fmla="*/ 58 h 222"/>
                <a:gd name="T10" fmla="*/ 235 w 2303"/>
                <a:gd name="T11" fmla="*/ 127 h 222"/>
                <a:gd name="T12" fmla="*/ 625 w 2303"/>
                <a:gd name="T13" fmla="*/ 215 h 222"/>
                <a:gd name="T14" fmla="*/ 1042 w 2303"/>
                <a:gd name="T15" fmla="*/ 199 h 222"/>
                <a:gd name="T16" fmla="*/ 1338 w 2303"/>
                <a:gd name="T17" fmla="*/ 109 h 222"/>
                <a:gd name="T18" fmla="*/ 1625 w 2303"/>
                <a:gd name="T19" fmla="*/ 20 h 222"/>
                <a:gd name="T20" fmla="*/ 1932 w 2303"/>
                <a:gd name="T21" fmla="*/ 90 h 222"/>
                <a:gd name="T22" fmla="*/ 2302 w 2303"/>
                <a:gd name="T23" fmla="*/ 158 h 222"/>
                <a:gd name="T24" fmla="*/ 2303 w 2303"/>
                <a:gd name="T25" fmla="*/ 163 h 222"/>
                <a:gd name="T26" fmla="*/ 1928 w 2303"/>
                <a:gd name="T27" fmla="*/ 95 h 222"/>
                <a:gd name="T28" fmla="*/ 1625 w 2303"/>
                <a:gd name="T29" fmla="*/ 25 h 222"/>
                <a:gd name="T30" fmla="*/ 1338 w 2303"/>
                <a:gd name="T31" fmla="*/ 114 h 222"/>
                <a:gd name="T32" fmla="*/ 1039 w 2303"/>
                <a:gd name="T33" fmla="*/ 204 h 222"/>
                <a:gd name="T34" fmla="*/ 725 w 2303"/>
                <a:gd name="T3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03" h="222">
                  <a:moveTo>
                    <a:pt x="725" y="222"/>
                  </a:moveTo>
                  <a:cubicBezTo>
                    <a:pt x="690" y="222"/>
                    <a:pt x="658" y="221"/>
                    <a:pt x="625" y="219"/>
                  </a:cubicBezTo>
                  <a:cubicBezTo>
                    <a:pt x="483" y="212"/>
                    <a:pt x="362" y="172"/>
                    <a:pt x="234" y="130"/>
                  </a:cubicBezTo>
                  <a:cubicBezTo>
                    <a:pt x="159" y="106"/>
                    <a:pt x="81" y="81"/>
                    <a:pt x="0" y="6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83" y="76"/>
                    <a:pt x="160" y="101"/>
                    <a:pt x="235" y="127"/>
                  </a:cubicBezTo>
                  <a:cubicBezTo>
                    <a:pt x="363" y="168"/>
                    <a:pt x="484" y="208"/>
                    <a:pt x="625" y="215"/>
                  </a:cubicBezTo>
                  <a:cubicBezTo>
                    <a:pt x="748" y="222"/>
                    <a:pt x="900" y="215"/>
                    <a:pt x="1042" y="199"/>
                  </a:cubicBezTo>
                  <a:cubicBezTo>
                    <a:pt x="1146" y="186"/>
                    <a:pt x="1245" y="147"/>
                    <a:pt x="1338" y="109"/>
                  </a:cubicBezTo>
                  <a:cubicBezTo>
                    <a:pt x="1430" y="72"/>
                    <a:pt x="1525" y="33"/>
                    <a:pt x="1625" y="20"/>
                  </a:cubicBezTo>
                  <a:cubicBezTo>
                    <a:pt x="1738" y="0"/>
                    <a:pt x="1842" y="22"/>
                    <a:pt x="1932" y="90"/>
                  </a:cubicBezTo>
                  <a:cubicBezTo>
                    <a:pt x="2042" y="171"/>
                    <a:pt x="2166" y="194"/>
                    <a:pt x="2302" y="158"/>
                  </a:cubicBezTo>
                  <a:cubicBezTo>
                    <a:pt x="2303" y="163"/>
                    <a:pt x="2303" y="163"/>
                    <a:pt x="2303" y="163"/>
                  </a:cubicBezTo>
                  <a:cubicBezTo>
                    <a:pt x="2165" y="200"/>
                    <a:pt x="2040" y="177"/>
                    <a:pt x="1928" y="95"/>
                  </a:cubicBezTo>
                  <a:cubicBezTo>
                    <a:pt x="1840" y="29"/>
                    <a:pt x="1737" y="5"/>
                    <a:pt x="1625" y="25"/>
                  </a:cubicBezTo>
                  <a:cubicBezTo>
                    <a:pt x="1525" y="38"/>
                    <a:pt x="1430" y="76"/>
                    <a:pt x="1338" y="114"/>
                  </a:cubicBezTo>
                  <a:cubicBezTo>
                    <a:pt x="1244" y="152"/>
                    <a:pt x="1145" y="193"/>
                    <a:pt x="1039" y="204"/>
                  </a:cubicBezTo>
                  <a:cubicBezTo>
                    <a:pt x="937" y="215"/>
                    <a:pt x="825" y="222"/>
                    <a:pt x="725" y="22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3BAF1BA3-0AB6-F3EA-26EC-22E89F6801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0" y="1434"/>
              <a:ext cx="1550" cy="140"/>
            </a:xfrm>
            <a:custGeom>
              <a:avLst/>
              <a:gdLst>
                <a:gd name="T0" fmla="*/ 724 w 2268"/>
                <a:gd name="T1" fmla="*/ 204 h 204"/>
                <a:gd name="T2" fmla="*/ 545 w 2268"/>
                <a:gd name="T3" fmla="*/ 196 h 204"/>
                <a:gd name="T4" fmla="*/ 238 w 2268"/>
                <a:gd name="T5" fmla="*/ 117 h 204"/>
                <a:gd name="T6" fmla="*/ 0 w 2268"/>
                <a:gd name="T7" fmla="*/ 47 h 204"/>
                <a:gd name="T8" fmla="*/ 1 w 2268"/>
                <a:gd name="T9" fmla="*/ 42 h 204"/>
                <a:gd name="T10" fmla="*/ 241 w 2268"/>
                <a:gd name="T11" fmla="*/ 112 h 204"/>
                <a:gd name="T12" fmla="*/ 547 w 2268"/>
                <a:gd name="T13" fmla="*/ 190 h 204"/>
                <a:gd name="T14" fmla="*/ 930 w 2268"/>
                <a:gd name="T15" fmla="*/ 188 h 204"/>
                <a:gd name="T16" fmla="*/ 1264 w 2268"/>
                <a:gd name="T17" fmla="*/ 102 h 204"/>
                <a:gd name="T18" fmla="*/ 1543 w 2268"/>
                <a:gd name="T19" fmla="*/ 22 h 204"/>
                <a:gd name="T20" fmla="*/ 1927 w 2268"/>
                <a:gd name="T21" fmla="*/ 82 h 204"/>
                <a:gd name="T22" fmla="*/ 2268 w 2268"/>
                <a:gd name="T23" fmla="*/ 152 h 204"/>
                <a:gd name="T24" fmla="*/ 2268 w 2268"/>
                <a:gd name="T25" fmla="*/ 157 h 204"/>
                <a:gd name="T26" fmla="*/ 1926 w 2268"/>
                <a:gd name="T27" fmla="*/ 87 h 204"/>
                <a:gd name="T28" fmla="*/ 1544 w 2268"/>
                <a:gd name="T29" fmla="*/ 27 h 204"/>
                <a:gd name="T30" fmla="*/ 1266 w 2268"/>
                <a:gd name="T31" fmla="*/ 107 h 204"/>
                <a:gd name="T32" fmla="*/ 931 w 2268"/>
                <a:gd name="T33" fmla="*/ 193 h 204"/>
                <a:gd name="T34" fmla="*/ 724 w 2268"/>
                <a:gd name="T3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8" h="204">
                  <a:moveTo>
                    <a:pt x="724" y="204"/>
                  </a:moveTo>
                  <a:cubicBezTo>
                    <a:pt x="661" y="204"/>
                    <a:pt x="600" y="201"/>
                    <a:pt x="545" y="196"/>
                  </a:cubicBezTo>
                  <a:cubicBezTo>
                    <a:pt x="431" y="186"/>
                    <a:pt x="332" y="152"/>
                    <a:pt x="238" y="117"/>
                  </a:cubicBezTo>
                  <a:cubicBezTo>
                    <a:pt x="163" y="91"/>
                    <a:pt x="86" y="64"/>
                    <a:pt x="0" y="47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87" y="59"/>
                    <a:pt x="165" y="86"/>
                    <a:pt x="241" y="112"/>
                  </a:cubicBezTo>
                  <a:cubicBezTo>
                    <a:pt x="340" y="146"/>
                    <a:pt x="434" y="179"/>
                    <a:pt x="547" y="190"/>
                  </a:cubicBezTo>
                  <a:cubicBezTo>
                    <a:pt x="659" y="200"/>
                    <a:pt x="799" y="200"/>
                    <a:pt x="930" y="188"/>
                  </a:cubicBezTo>
                  <a:cubicBezTo>
                    <a:pt x="1048" y="178"/>
                    <a:pt x="1157" y="140"/>
                    <a:pt x="1264" y="102"/>
                  </a:cubicBezTo>
                  <a:cubicBezTo>
                    <a:pt x="1352" y="70"/>
                    <a:pt x="1445" y="37"/>
                    <a:pt x="1543" y="22"/>
                  </a:cubicBezTo>
                  <a:cubicBezTo>
                    <a:pt x="1682" y="0"/>
                    <a:pt x="1800" y="40"/>
                    <a:pt x="1927" y="82"/>
                  </a:cubicBezTo>
                  <a:cubicBezTo>
                    <a:pt x="2034" y="117"/>
                    <a:pt x="2144" y="154"/>
                    <a:pt x="2268" y="152"/>
                  </a:cubicBezTo>
                  <a:cubicBezTo>
                    <a:pt x="2268" y="157"/>
                    <a:pt x="2268" y="157"/>
                    <a:pt x="2268" y="157"/>
                  </a:cubicBezTo>
                  <a:cubicBezTo>
                    <a:pt x="2143" y="159"/>
                    <a:pt x="2033" y="122"/>
                    <a:pt x="1926" y="87"/>
                  </a:cubicBezTo>
                  <a:cubicBezTo>
                    <a:pt x="1800" y="45"/>
                    <a:pt x="1681" y="4"/>
                    <a:pt x="1544" y="27"/>
                  </a:cubicBezTo>
                  <a:cubicBezTo>
                    <a:pt x="1448" y="42"/>
                    <a:pt x="1355" y="75"/>
                    <a:pt x="1266" y="107"/>
                  </a:cubicBezTo>
                  <a:cubicBezTo>
                    <a:pt x="1159" y="145"/>
                    <a:pt x="1050" y="183"/>
                    <a:pt x="931" y="193"/>
                  </a:cubicBezTo>
                  <a:cubicBezTo>
                    <a:pt x="862" y="201"/>
                    <a:pt x="792" y="204"/>
                    <a:pt x="724" y="20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170AD974-CFA2-4F50-697E-705B3CCF3C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05" y="1398"/>
              <a:ext cx="1527" cy="109"/>
            </a:xfrm>
            <a:custGeom>
              <a:avLst/>
              <a:gdLst>
                <a:gd name="T0" fmla="*/ 519 w 2234"/>
                <a:gd name="T1" fmla="*/ 159 h 159"/>
                <a:gd name="T2" fmla="*/ 489 w 2234"/>
                <a:gd name="T3" fmla="*/ 159 h 159"/>
                <a:gd name="T4" fmla="*/ 241 w 2234"/>
                <a:gd name="T5" fmla="*/ 91 h 159"/>
                <a:gd name="T6" fmla="*/ 0 w 2234"/>
                <a:gd name="T7" fmla="*/ 23 h 159"/>
                <a:gd name="T8" fmla="*/ 0 w 2234"/>
                <a:gd name="T9" fmla="*/ 18 h 159"/>
                <a:gd name="T10" fmla="*/ 244 w 2234"/>
                <a:gd name="T11" fmla="*/ 85 h 159"/>
                <a:gd name="T12" fmla="*/ 489 w 2234"/>
                <a:gd name="T13" fmla="*/ 154 h 159"/>
                <a:gd name="T14" fmla="*/ 716 w 2234"/>
                <a:gd name="T15" fmla="*/ 143 h 159"/>
                <a:gd name="T16" fmla="*/ 792 w 2234"/>
                <a:gd name="T17" fmla="*/ 136 h 159"/>
                <a:gd name="T18" fmla="*/ 1247 w 2234"/>
                <a:gd name="T19" fmla="*/ 65 h 159"/>
                <a:gd name="T20" fmla="*/ 1416 w 2234"/>
                <a:gd name="T21" fmla="*/ 32 h 159"/>
                <a:gd name="T22" fmla="*/ 1888 w 2234"/>
                <a:gd name="T23" fmla="*/ 65 h 159"/>
                <a:gd name="T24" fmla="*/ 2234 w 2234"/>
                <a:gd name="T25" fmla="*/ 113 h 159"/>
                <a:gd name="T26" fmla="*/ 2234 w 2234"/>
                <a:gd name="T27" fmla="*/ 118 h 159"/>
                <a:gd name="T28" fmla="*/ 1887 w 2234"/>
                <a:gd name="T29" fmla="*/ 70 h 159"/>
                <a:gd name="T30" fmla="*/ 1416 w 2234"/>
                <a:gd name="T31" fmla="*/ 37 h 159"/>
                <a:gd name="T32" fmla="*/ 1247 w 2234"/>
                <a:gd name="T33" fmla="*/ 70 h 159"/>
                <a:gd name="T34" fmla="*/ 791 w 2234"/>
                <a:gd name="T35" fmla="*/ 141 h 159"/>
                <a:gd name="T36" fmla="*/ 714 w 2234"/>
                <a:gd name="T37" fmla="*/ 148 h 159"/>
                <a:gd name="T38" fmla="*/ 519 w 2234"/>
                <a:gd name="T3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59">
                  <a:moveTo>
                    <a:pt x="519" y="159"/>
                  </a:moveTo>
                  <a:cubicBezTo>
                    <a:pt x="509" y="159"/>
                    <a:pt x="499" y="159"/>
                    <a:pt x="489" y="159"/>
                  </a:cubicBezTo>
                  <a:cubicBezTo>
                    <a:pt x="393" y="157"/>
                    <a:pt x="316" y="122"/>
                    <a:pt x="241" y="91"/>
                  </a:cubicBezTo>
                  <a:cubicBezTo>
                    <a:pt x="168" y="59"/>
                    <a:pt x="92" y="26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1"/>
                    <a:pt x="169" y="54"/>
                    <a:pt x="244" y="85"/>
                  </a:cubicBezTo>
                  <a:cubicBezTo>
                    <a:pt x="319" y="117"/>
                    <a:pt x="396" y="151"/>
                    <a:pt x="489" y="154"/>
                  </a:cubicBezTo>
                  <a:cubicBezTo>
                    <a:pt x="559" y="157"/>
                    <a:pt x="640" y="149"/>
                    <a:pt x="716" y="143"/>
                  </a:cubicBezTo>
                  <a:cubicBezTo>
                    <a:pt x="743" y="140"/>
                    <a:pt x="768" y="138"/>
                    <a:pt x="792" y="136"/>
                  </a:cubicBezTo>
                  <a:cubicBezTo>
                    <a:pt x="947" y="125"/>
                    <a:pt x="1099" y="94"/>
                    <a:pt x="1247" y="65"/>
                  </a:cubicBezTo>
                  <a:cubicBezTo>
                    <a:pt x="1302" y="54"/>
                    <a:pt x="1360" y="42"/>
                    <a:pt x="1416" y="32"/>
                  </a:cubicBezTo>
                  <a:cubicBezTo>
                    <a:pt x="1589" y="0"/>
                    <a:pt x="1734" y="32"/>
                    <a:pt x="1888" y="65"/>
                  </a:cubicBezTo>
                  <a:cubicBezTo>
                    <a:pt x="1996" y="88"/>
                    <a:pt x="2109" y="112"/>
                    <a:pt x="2234" y="113"/>
                  </a:cubicBezTo>
                  <a:cubicBezTo>
                    <a:pt x="2234" y="118"/>
                    <a:pt x="2234" y="118"/>
                    <a:pt x="2234" y="118"/>
                  </a:cubicBezTo>
                  <a:cubicBezTo>
                    <a:pt x="2108" y="117"/>
                    <a:pt x="1995" y="93"/>
                    <a:pt x="1887" y="70"/>
                  </a:cubicBezTo>
                  <a:cubicBezTo>
                    <a:pt x="1733" y="37"/>
                    <a:pt x="1588" y="7"/>
                    <a:pt x="1416" y="37"/>
                  </a:cubicBezTo>
                  <a:cubicBezTo>
                    <a:pt x="1360" y="47"/>
                    <a:pt x="1302" y="59"/>
                    <a:pt x="1247" y="70"/>
                  </a:cubicBezTo>
                  <a:cubicBezTo>
                    <a:pt x="1099" y="99"/>
                    <a:pt x="947" y="130"/>
                    <a:pt x="791" y="141"/>
                  </a:cubicBezTo>
                  <a:cubicBezTo>
                    <a:pt x="767" y="143"/>
                    <a:pt x="741" y="145"/>
                    <a:pt x="714" y="148"/>
                  </a:cubicBezTo>
                  <a:cubicBezTo>
                    <a:pt x="651" y="153"/>
                    <a:pt x="582" y="159"/>
                    <a:pt x="519" y="15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6B351A09-AAEE-4C30-EEEC-D46E9B6F7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4" y="1360"/>
              <a:ext cx="1520" cy="100"/>
            </a:xfrm>
            <a:custGeom>
              <a:avLst/>
              <a:gdLst>
                <a:gd name="T0" fmla="*/ 386 w 2224"/>
                <a:gd name="T1" fmla="*/ 144 h 146"/>
                <a:gd name="T2" fmla="*/ 192 w 2224"/>
                <a:gd name="T3" fmla="*/ 74 h 146"/>
                <a:gd name="T4" fmla="*/ 0 w 2224"/>
                <a:gd name="T5" fmla="*/ 5 h 146"/>
                <a:gd name="T6" fmla="*/ 0 w 2224"/>
                <a:gd name="T7" fmla="*/ 0 h 146"/>
                <a:gd name="T8" fmla="*/ 194 w 2224"/>
                <a:gd name="T9" fmla="*/ 71 h 146"/>
                <a:gd name="T10" fmla="*/ 404 w 2224"/>
                <a:gd name="T11" fmla="*/ 139 h 146"/>
                <a:gd name="T12" fmla="*/ 537 w 2224"/>
                <a:gd name="T13" fmla="*/ 109 h 146"/>
                <a:gd name="T14" fmla="*/ 665 w 2224"/>
                <a:gd name="T15" fmla="*/ 78 h 146"/>
                <a:gd name="T16" fmla="*/ 986 w 2224"/>
                <a:gd name="T17" fmla="*/ 60 h 146"/>
                <a:gd name="T18" fmla="*/ 1358 w 2224"/>
                <a:gd name="T19" fmla="*/ 36 h 146"/>
                <a:gd name="T20" fmla="*/ 1876 w 2224"/>
                <a:gd name="T21" fmla="*/ 50 h 146"/>
                <a:gd name="T22" fmla="*/ 2224 w 2224"/>
                <a:gd name="T23" fmla="*/ 77 h 146"/>
                <a:gd name="T24" fmla="*/ 2224 w 2224"/>
                <a:gd name="T25" fmla="*/ 82 h 146"/>
                <a:gd name="T26" fmla="*/ 1875 w 2224"/>
                <a:gd name="T27" fmla="*/ 55 h 146"/>
                <a:gd name="T28" fmla="*/ 1358 w 2224"/>
                <a:gd name="T29" fmla="*/ 41 h 146"/>
                <a:gd name="T30" fmla="*/ 985 w 2224"/>
                <a:gd name="T31" fmla="*/ 66 h 146"/>
                <a:gd name="T32" fmla="*/ 664 w 2224"/>
                <a:gd name="T33" fmla="*/ 83 h 146"/>
                <a:gd name="T34" fmla="*/ 537 w 2224"/>
                <a:gd name="T35" fmla="*/ 114 h 146"/>
                <a:gd name="T36" fmla="*/ 403 w 2224"/>
                <a:gd name="T37" fmla="*/ 144 h 146"/>
                <a:gd name="T38" fmla="*/ 386 w 2224"/>
                <a:gd name="T39" fmla="*/ 14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146">
                  <a:moveTo>
                    <a:pt x="386" y="144"/>
                  </a:moveTo>
                  <a:cubicBezTo>
                    <a:pt x="306" y="144"/>
                    <a:pt x="248" y="109"/>
                    <a:pt x="192" y="74"/>
                  </a:cubicBezTo>
                  <a:cubicBezTo>
                    <a:pt x="137" y="40"/>
                    <a:pt x="79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0" y="0"/>
                    <a:pt x="138" y="36"/>
                    <a:pt x="194" y="71"/>
                  </a:cubicBezTo>
                  <a:cubicBezTo>
                    <a:pt x="254" y="107"/>
                    <a:pt x="316" y="146"/>
                    <a:pt x="404" y="139"/>
                  </a:cubicBezTo>
                  <a:cubicBezTo>
                    <a:pt x="448" y="137"/>
                    <a:pt x="492" y="123"/>
                    <a:pt x="537" y="109"/>
                  </a:cubicBezTo>
                  <a:cubicBezTo>
                    <a:pt x="579" y="96"/>
                    <a:pt x="621" y="83"/>
                    <a:pt x="665" y="78"/>
                  </a:cubicBezTo>
                  <a:cubicBezTo>
                    <a:pt x="772" y="67"/>
                    <a:pt x="881" y="63"/>
                    <a:pt x="986" y="60"/>
                  </a:cubicBezTo>
                  <a:cubicBezTo>
                    <a:pt x="1109" y="57"/>
                    <a:pt x="1234" y="53"/>
                    <a:pt x="1358" y="36"/>
                  </a:cubicBezTo>
                  <a:cubicBezTo>
                    <a:pt x="1544" y="12"/>
                    <a:pt x="1706" y="30"/>
                    <a:pt x="1876" y="50"/>
                  </a:cubicBezTo>
                  <a:cubicBezTo>
                    <a:pt x="1988" y="63"/>
                    <a:pt x="2102" y="76"/>
                    <a:pt x="2224" y="77"/>
                  </a:cubicBezTo>
                  <a:cubicBezTo>
                    <a:pt x="2224" y="82"/>
                    <a:pt x="2224" y="82"/>
                    <a:pt x="2224" y="82"/>
                  </a:cubicBezTo>
                  <a:cubicBezTo>
                    <a:pt x="2100" y="81"/>
                    <a:pt x="1986" y="68"/>
                    <a:pt x="1875" y="55"/>
                  </a:cubicBezTo>
                  <a:cubicBezTo>
                    <a:pt x="1705" y="36"/>
                    <a:pt x="1544" y="17"/>
                    <a:pt x="1358" y="41"/>
                  </a:cubicBezTo>
                  <a:cubicBezTo>
                    <a:pt x="1234" y="58"/>
                    <a:pt x="1107" y="62"/>
                    <a:pt x="985" y="66"/>
                  </a:cubicBezTo>
                  <a:cubicBezTo>
                    <a:pt x="879" y="69"/>
                    <a:pt x="771" y="72"/>
                    <a:pt x="664" y="83"/>
                  </a:cubicBezTo>
                  <a:cubicBezTo>
                    <a:pt x="620" y="88"/>
                    <a:pt x="578" y="101"/>
                    <a:pt x="537" y="114"/>
                  </a:cubicBezTo>
                  <a:cubicBezTo>
                    <a:pt x="493" y="128"/>
                    <a:pt x="448" y="142"/>
                    <a:pt x="403" y="144"/>
                  </a:cubicBezTo>
                  <a:cubicBezTo>
                    <a:pt x="399" y="144"/>
                    <a:pt x="392" y="144"/>
                    <a:pt x="386" y="14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CE3AFC3A-5EE9-8712-787C-65E98DF39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94" y="1309"/>
              <a:ext cx="1527" cy="113"/>
            </a:xfrm>
            <a:custGeom>
              <a:avLst/>
              <a:gdLst>
                <a:gd name="T0" fmla="*/ 307 w 2234"/>
                <a:gd name="T1" fmla="*/ 157 h 164"/>
                <a:gd name="T2" fmla="*/ 156 w 2234"/>
                <a:gd name="T3" fmla="*/ 82 h 164"/>
                <a:gd name="T4" fmla="*/ 0 w 2234"/>
                <a:gd name="T5" fmla="*/ 5 h 164"/>
                <a:gd name="T6" fmla="*/ 0 w 2234"/>
                <a:gd name="T7" fmla="*/ 0 h 164"/>
                <a:gd name="T8" fmla="*/ 160 w 2234"/>
                <a:gd name="T9" fmla="*/ 79 h 164"/>
                <a:gd name="T10" fmla="*/ 342 w 2234"/>
                <a:gd name="T11" fmla="*/ 148 h 164"/>
                <a:gd name="T12" fmla="*/ 444 w 2234"/>
                <a:gd name="T13" fmla="*/ 96 h 164"/>
                <a:gd name="T14" fmla="*/ 572 w 2234"/>
                <a:gd name="T15" fmla="*/ 34 h 164"/>
                <a:gd name="T16" fmla="*/ 980 w 2234"/>
                <a:gd name="T17" fmla="*/ 40 h 164"/>
                <a:gd name="T18" fmla="*/ 1325 w 2234"/>
                <a:gd name="T19" fmla="*/ 54 h 164"/>
                <a:gd name="T20" fmla="*/ 1965 w 2234"/>
                <a:gd name="T21" fmla="*/ 47 h 164"/>
                <a:gd name="T22" fmla="*/ 2234 w 2234"/>
                <a:gd name="T23" fmla="*/ 53 h 164"/>
                <a:gd name="T24" fmla="*/ 2234 w 2234"/>
                <a:gd name="T25" fmla="*/ 58 h 164"/>
                <a:gd name="T26" fmla="*/ 1965 w 2234"/>
                <a:gd name="T27" fmla="*/ 52 h 164"/>
                <a:gd name="T28" fmla="*/ 1325 w 2234"/>
                <a:gd name="T29" fmla="*/ 60 h 164"/>
                <a:gd name="T30" fmla="*/ 979 w 2234"/>
                <a:gd name="T31" fmla="*/ 46 h 164"/>
                <a:gd name="T32" fmla="*/ 572 w 2234"/>
                <a:gd name="T33" fmla="*/ 39 h 164"/>
                <a:gd name="T34" fmla="*/ 446 w 2234"/>
                <a:gd name="T35" fmla="*/ 100 h 164"/>
                <a:gd name="T36" fmla="*/ 344 w 2234"/>
                <a:gd name="T37" fmla="*/ 152 h 164"/>
                <a:gd name="T38" fmla="*/ 307 w 2234"/>
                <a:gd name="T39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64">
                  <a:moveTo>
                    <a:pt x="307" y="157"/>
                  </a:moveTo>
                  <a:cubicBezTo>
                    <a:pt x="241" y="157"/>
                    <a:pt x="198" y="119"/>
                    <a:pt x="156" y="82"/>
                  </a:cubicBezTo>
                  <a:cubicBezTo>
                    <a:pt x="114" y="44"/>
                    <a:pt x="69" y="6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1"/>
                    <a:pt x="117" y="40"/>
                    <a:pt x="160" y="79"/>
                  </a:cubicBezTo>
                  <a:cubicBezTo>
                    <a:pt x="210" y="123"/>
                    <a:pt x="258" y="164"/>
                    <a:pt x="342" y="148"/>
                  </a:cubicBezTo>
                  <a:cubicBezTo>
                    <a:pt x="380" y="141"/>
                    <a:pt x="411" y="119"/>
                    <a:pt x="444" y="96"/>
                  </a:cubicBezTo>
                  <a:cubicBezTo>
                    <a:pt x="480" y="70"/>
                    <a:pt x="518" y="43"/>
                    <a:pt x="572" y="34"/>
                  </a:cubicBezTo>
                  <a:cubicBezTo>
                    <a:pt x="696" y="13"/>
                    <a:pt x="841" y="27"/>
                    <a:pt x="980" y="40"/>
                  </a:cubicBezTo>
                  <a:cubicBezTo>
                    <a:pt x="1097" y="52"/>
                    <a:pt x="1218" y="63"/>
                    <a:pt x="1325" y="54"/>
                  </a:cubicBezTo>
                  <a:cubicBezTo>
                    <a:pt x="1549" y="34"/>
                    <a:pt x="1752" y="40"/>
                    <a:pt x="1965" y="47"/>
                  </a:cubicBezTo>
                  <a:cubicBezTo>
                    <a:pt x="2052" y="49"/>
                    <a:pt x="2141" y="52"/>
                    <a:pt x="2234" y="53"/>
                  </a:cubicBezTo>
                  <a:cubicBezTo>
                    <a:pt x="2234" y="58"/>
                    <a:pt x="2234" y="58"/>
                    <a:pt x="2234" y="58"/>
                  </a:cubicBezTo>
                  <a:cubicBezTo>
                    <a:pt x="2141" y="57"/>
                    <a:pt x="2052" y="54"/>
                    <a:pt x="1965" y="52"/>
                  </a:cubicBezTo>
                  <a:cubicBezTo>
                    <a:pt x="1751" y="46"/>
                    <a:pt x="1549" y="39"/>
                    <a:pt x="1325" y="60"/>
                  </a:cubicBezTo>
                  <a:cubicBezTo>
                    <a:pt x="1218" y="70"/>
                    <a:pt x="1096" y="57"/>
                    <a:pt x="979" y="46"/>
                  </a:cubicBezTo>
                  <a:cubicBezTo>
                    <a:pt x="839" y="32"/>
                    <a:pt x="696" y="18"/>
                    <a:pt x="572" y="39"/>
                  </a:cubicBezTo>
                  <a:cubicBezTo>
                    <a:pt x="520" y="48"/>
                    <a:pt x="483" y="75"/>
                    <a:pt x="446" y="100"/>
                  </a:cubicBezTo>
                  <a:cubicBezTo>
                    <a:pt x="414" y="123"/>
                    <a:pt x="382" y="146"/>
                    <a:pt x="344" y="152"/>
                  </a:cubicBezTo>
                  <a:cubicBezTo>
                    <a:pt x="329" y="156"/>
                    <a:pt x="318" y="157"/>
                    <a:pt x="307" y="1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528AEB0F-AAD8-7EED-C5DB-6BFE1E671C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3" y="1231"/>
              <a:ext cx="1523" cy="146"/>
            </a:xfrm>
            <a:custGeom>
              <a:avLst/>
              <a:gdLst>
                <a:gd name="T0" fmla="*/ 257 w 2228"/>
                <a:gd name="T1" fmla="*/ 200 h 212"/>
                <a:gd name="T2" fmla="*/ 136 w 2228"/>
                <a:gd name="T3" fmla="*/ 122 h 212"/>
                <a:gd name="T4" fmla="*/ 0 w 2228"/>
                <a:gd name="T5" fmla="*/ 37 h 212"/>
                <a:gd name="T6" fmla="*/ 0 w 2228"/>
                <a:gd name="T7" fmla="*/ 32 h 212"/>
                <a:gd name="T8" fmla="*/ 140 w 2228"/>
                <a:gd name="T9" fmla="*/ 119 h 212"/>
                <a:gd name="T10" fmla="*/ 296 w 2228"/>
                <a:gd name="T11" fmla="*/ 190 h 212"/>
                <a:gd name="T12" fmla="*/ 378 w 2228"/>
                <a:gd name="T13" fmla="*/ 122 h 212"/>
                <a:gd name="T14" fmla="*/ 508 w 2228"/>
                <a:gd name="T15" fmla="*/ 27 h 212"/>
                <a:gd name="T16" fmla="*/ 946 w 2228"/>
                <a:gd name="T17" fmla="*/ 61 h 212"/>
                <a:gd name="T18" fmla="*/ 1298 w 2228"/>
                <a:gd name="T19" fmla="*/ 101 h 212"/>
                <a:gd name="T20" fmla="*/ 2228 w 2228"/>
                <a:gd name="T21" fmla="*/ 72 h 212"/>
                <a:gd name="T22" fmla="*/ 2228 w 2228"/>
                <a:gd name="T23" fmla="*/ 77 h 212"/>
                <a:gd name="T24" fmla="*/ 1298 w 2228"/>
                <a:gd name="T25" fmla="*/ 107 h 212"/>
                <a:gd name="T26" fmla="*/ 944 w 2228"/>
                <a:gd name="T27" fmla="*/ 66 h 212"/>
                <a:gd name="T28" fmla="*/ 509 w 2228"/>
                <a:gd name="T29" fmla="*/ 32 h 212"/>
                <a:gd name="T30" fmla="*/ 382 w 2228"/>
                <a:gd name="T31" fmla="*/ 126 h 212"/>
                <a:gd name="T32" fmla="*/ 296 w 2228"/>
                <a:gd name="T33" fmla="*/ 195 h 212"/>
                <a:gd name="T34" fmla="*/ 257 w 2228"/>
                <a:gd name="T35" fmla="*/ 20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8" h="212">
                  <a:moveTo>
                    <a:pt x="257" y="200"/>
                  </a:moveTo>
                  <a:cubicBezTo>
                    <a:pt x="198" y="200"/>
                    <a:pt x="168" y="162"/>
                    <a:pt x="136" y="122"/>
                  </a:cubicBezTo>
                  <a:cubicBezTo>
                    <a:pt x="103" y="80"/>
                    <a:pt x="70" y="37"/>
                    <a:pt x="0" y="3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2" y="33"/>
                    <a:pt x="106" y="77"/>
                    <a:pt x="140" y="119"/>
                  </a:cubicBezTo>
                  <a:cubicBezTo>
                    <a:pt x="178" y="166"/>
                    <a:pt x="213" y="212"/>
                    <a:pt x="296" y="190"/>
                  </a:cubicBezTo>
                  <a:cubicBezTo>
                    <a:pt x="332" y="181"/>
                    <a:pt x="354" y="152"/>
                    <a:pt x="378" y="122"/>
                  </a:cubicBezTo>
                  <a:cubicBezTo>
                    <a:pt x="409" y="84"/>
                    <a:pt x="443" y="40"/>
                    <a:pt x="508" y="27"/>
                  </a:cubicBezTo>
                  <a:cubicBezTo>
                    <a:pt x="627" y="0"/>
                    <a:pt x="789" y="32"/>
                    <a:pt x="946" y="61"/>
                  </a:cubicBezTo>
                  <a:cubicBezTo>
                    <a:pt x="1075" y="85"/>
                    <a:pt x="1198" y="108"/>
                    <a:pt x="1298" y="101"/>
                  </a:cubicBezTo>
                  <a:cubicBezTo>
                    <a:pt x="1590" y="81"/>
                    <a:pt x="1890" y="61"/>
                    <a:pt x="2228" y="72"/>
                  </a:cubicBezTo>
                  <a:cubicBezTo>
                    <a:pt x="2228" y="77"/>
                    <a:pt x="2228" y="77"/>
                    <a:pt x="2228" y="77"/>
                  </a:cubicBezTo>
                  <a:cubicBezTo>
                    <a:pt x="1890" y="66"/>
                    <a:pt x="1590" y="86"/>
                    <a:pt x="1298" y="107"/>
                  </a:cubicBezTo>
                  <a:cubicBezTo>
                    <a:pt x="1198" y="113"/>
                    <a:pt x="1074" y="90"/>
                    <a:pt x="944" y="66"/>
                  </a:cubicBezTo>
                  <a:cubicBezTo>
                    <a:pt x="789" y="37"/>
                    <a:pt x="627" y="6"/>
                    <a:pt x="509" y="32"/>
                  </a:cubicBezTo>
                  <a:cubicBezTo>
                    <a:pt x="447" y="46"/>
                    <a:pt x="413" y="87"/>
                    <a:pt x="382" y="126"/>
                  </a:cubicBezTo>
                  <a:cubicBezTo>
                    <a:pt x="357" y="157"/>
                    <a:pt x="333" y="187"/>
                    <a:pt x="296" y="195"/>
                  </a:cubicBezTo>
                  <a:cubicBezTo>
                    <a:pt x="282" y="198"/>
                    <a:pt x="270" y="200"/>
                    <a:pt x="257" y="20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AB4AE5A1-B8CA-5B61-2FEE-C6352A44A6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1154"/>
              <a:ext cx="1520" cy="156"/>
            </a:xfrm>
            <a:custGeom>
              <a:avLst/>
              <a:gdLst>
                <a:gd name="T0" fmla="*/ 259 w 2224"/>
                <a:gd name="T1" fmla="*/ 216 h 227"/>
                <a:gd name="T2" fmla="*/ 137 w 2224"/>
                <a:gd name="T3" fmla="*/ 137 h 227"/>
                <a:gd name="T4" fmla="*/ 0 w 2224"/>
                <a:gd name="T5" fmla="*/ 51 h 227"/>
                <a:gd name="T6" fmla="*/ 0 w 2224"/>
                <a:gd name="T7" fmla="*/ 46 h 227"/>
                <a:gd name="T8" fmla="*/ 141 w 2224"/>
                <a:gd name="T9" fmla="*/ 135 h 227"/>
                <a:gd name="T10" fmla="*/ 299 w 2224"/>
                <a:gd name="T11" fmla="*/ 206 h 227"/>
                <a:gd name="T12" fmla="*/ 379 w 2224"/>
                <a:gd name="T13" fmla="*/ 132 h 227"/>
                <a:gd name="T14" fmla="*/ 510 w 2224"/>
                <a:gd name="T15" fmla="*/ 27 h 227"/>
                <a:gd name="T16" fmla="*/ 952 w 2224"/>
                <a:gd name="T17" fmla="*/ 75 h 227"/>
                <a:gd name="T18" fmla="*/ 1296 w 2224"/>
                <a:gd name="T19" fmla="*/ 128 h 227"/>
                <a:gd name="T20" fmla="*/ 1602 w 2224"/>
                <a:gd name="T21" fmla="*/ 108 h 227"/>
                <a:gd name="T22" fmla="*/ 2224 w 2224"/>
                <a:gd name="T23" fmla="*/ 89 h 227"/>
                <a:gd name="T24" fmla="*/ 2224 w 2224"/>
                <a:gd name="T25" fmla="*/ 94 h 227"/>
                <a:gd name="T26" fmla="*/ 1602 w 2224"/>
                <a:gd name="T27" fmla="*/ 113 h 227"/>
                <a:gd name="T28" fmla="*/ 1296 w 2224"/>
                <a:gd name="T29" fmla="*/ 133 h 227"/>
                <a:gd name="T30" fmla="*/ 949 w 2224"/>
                <a:gd name="T31" fmla="*/ 80 h 227"/>
                <a:gd name="T32" fmla="*/ 510 w 2224"/>
                <a:gd name="T33" fmla="*/ 32 h 227"/>
                <a:gd name="T34" fmla="*/ 382 w 2224"/>
                <a:gd name="T35" fmla="*/ 135 h 227"/>
                <a:gd name="T36" fmla="*/ 297 w 2224"/>
                <a:gd name="T37" fmla="*/ 211 h 227"/>
                <a:gd name="T38" fmla="*/ 259 w 2224"/>
                <a:gd name="T39" fmla="*/ 21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227">
                  <a:moveTo>
                    <a:pt x="259" y="216"/>
                  </a:moveTo>
                  <a:cubicBezTo>
                    <a:pt x="201" y="216"/>
                    <a:pt x="170" y="178"/>
                    <a:pt x="137" y="137"/>
                  </a:cubicBezTo>
                  <a:cubicBezTo>
                    <a:pt x="103" y="95"/>
                    <a:pt x="68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0" y="47"/>
                    <a:pt x="106" y="92"/>
                    <a:pt x="141" y="135"/>
                  </a:cubicBezTo>
                  <a:cubicBezTo>
                    <a:pt x="180" y="183"/>
                    <a:pt x="217" y="227"/>
                    <a:pt x="299" y="206"/>
                  </a:cubicBezTo>
                  <a:cubicBezTo>
                    <a:pt x="334" y="197"/>
                    <a:pt x="356" y="165"/>
                    <a:pt x="379" y="132"/>
                  </a:cubicBezTo>
                  <a:cubicBezTo>
                    <a:pt x="408" y="90"/>
                    <a:pt x="442" y="42"/>
                    <a:pt x="510" y="27"/>
                  </a:cubicBezTo>
                  <a:cubicBezTo>
                    <a:pt x="630" y="0"/>
                    <a:pt x="793" y="38"/>
                    <a:pt x="952" y="75"/>
                  </a:cubicBezTo>
                  <a:cubicBezTo>
                    <a:pt x="1080" y="104"/>
                    <a:pt x="1200" y="132"/>
                    <a:pt x="1296" y="128"/>
                  </a:cubicBezTo>
                  <a:cubicBezTo>
                    <a:pt x="1400" y="123"/>
                    <a:pt x="1503" y="116"/>
                    <a:pt x="1602" y="108"/>
                  </a:cubicBezTo>
                  <a:cubicBezTo>
                    <a:pt x="1810" y="92"/>
                    <a:pt x="2006" y="78"/>
                    <a:pt x="2224" y="89"/>
                  </a:cubicBezTo>
                  <a:cubicBezTo>
                    <a:pt x="2224" y="94"/>
                    <a:pt x="2224" y="94"/>
                    <a:pt x="2224" y="94"/>
                  </a:cubicBezTo>
                  <a:cubicBezTo>
                    <a:pt x="2006" y="83"/>
                    <a:pt x="1810" y="97"/>
                    <a:pt x="1602" y="113"/>
                  </a:cubicBezTo>
                  <a:cubicBezTo>
                    <a:pt x="1503" y="121"/>
                    <a:pt x="1402" y="128"/>
                    <a:pt x="1296" y="133"/>
                  </a:cubicBezTo>
                  <a:cubicBezTo>
                    <a:pt x="1199" y="137"/>
                    <a:pt x="1078" y="109"/>
                    <a:pt x="949" y="80"/>
                  </a:cubicBezTo>
                  <a:cubicBezTo>
                    <a:pt x="792" y="43"/>
                    <a:pt x="628" y="6"/>
                    <a:pt x="510" y="32"/>
                  </a:cubicBezTo>
                  <a:cubicBezTo>
                    <a:pt x="444" y="47"/>
                    <a:pt x="411" y="93"/>
                    <a:pt x="382" y="135"/>
                  </a:cubicBezTo>
                  <a:cubicBezTo>
                    <a:pt x="358" y="169"/>
                    <a:pt x="335" y="201"/>
                    <a:pt x="297" y="211"/>
                  </a:cubicBezTo>
                  <a:cubicBezTo>
                    <a:pt x="284" y="215"/>
                    <a:pt x="272" y="216"/>
                    <a:pt x="259" y="2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8C0E7D68-4078-854D-3D89-A4012CC39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1" y="1089"/>
              <a:ext cx="1520" cy="138"/>
            </a:xfrm>
            <a:custGeom>
              <a:avLst/>
              <a:gdLst>
                <a:gd name="T0" fmla="*/ 317 w 2225"/>
                <a:gd name="T1" fmla="*/ 189 h 200"/>
                <a:gd name="T2" fmla="*/ 162 w 2225"/>
                <a:gd name="T3" fmla="*/ 123 h 200"/>
                <a:gd name="T4" fmla="*/ 0 w 2225"/>
                <a:gd name="T5" fmla="*/ 52 h 200"/>
                <a:gd name="T6" fmla="*/ 0 w 2225"/>
                <a:gd name="T7" fmla="*/ 47 h 200"/>
                <a:gd name="T8" fmla="*/ 164 w 2225"/>
                <a:gd name="T9" fmla="*/ 118 h 200"/>
                <a:gd name="T10" fmla="*/ 360 w 2225"/>
                <a:gd name="T11" fmla="*/ 177 h 200"/>
                <a:gd name="T12" fmla="*/ 448 w 2225"/>
                <a:gd name="T13" fmla="*/ 109 h 200"/>
                <a:gd name="T14" fmla="*/ 577 w 2225"/>
                <a:gd name="T15" fmla="*/ 23 h 200"/>
                <a:gd name="T16" fmla="*/ 1007 w 2225"/>
                <a:gd name="T17" fmla="*/ 88 h 200"/>
                <a:gd name="T18" fmla="*/ 1325 w 2225"/>
                <a:gd name="T19" fmla="*/ 153 h 200"/>
                <a:gd name="T20" fmla="*/ 1785 w 2225"/>
                <a:gd name="T21" fmla="*/ 114 h 200"/>
                <a:gd name="T22" fmla="*/ 2225 w 2225"/>
                <a:gd name="T23" fmla="*/ 76 h 200"/>
                <a:gd name="T24" fmla="*/ 2225 w 2225"/>
                <a:gd name="T25" fmla="*/ 81 h 200"/>
                <a:gd name="T26" fmla="*/ 1785 w 2225"/>
                <a:gd name="T27" fmla="*/ 120 h 200"/>
                <a:gd name="T28" fmla="*/ 1324 w 2225"/>
                <a:gd name="T29" fmla="*/ 158 h 200"/>
                <a:gd name="T30" fmla="*/ 1004 w 2225"/>
                <a:gd name="T31" fmla="*/ 92 h 200"/>
                <a:gd name="T32" fmla="*/ 577 w 2225"/>
                <a:gd name="T33" fmla="*/ 27 h 200"/>
                <a:gd name="T34" fmla="*/ 450 w 2225"/>
                <a:gd name="T35" fmla="*/ 112 h 200"/>
                <a:gd name="T36" fmla="*/ 360 w 2225"/>
                <a:gd name="T37" fmla="*/ 180 h 200"/>
                <a:gd name="T38" fmla="*/ 317 w 2225"/>
                <a:gd name="T39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5" h="200">
                  <a:moveTo>
                    <a:pt x="317" y="189"/>
                  </a:moveTo>
                  <a:cubicBezTo>
                    <a:pt x="259" y="189"/>
                    <a:pt x="211" y="156"/>
                    <a:pt x="162" y="123"/>
                  </a:cubicBezTo>
                  <a:cubicBezTo>
                    <a:pt x="112" y="90"/>
                    <a:pt x="63" y="56"/>
                    <a:pt x="0" y="5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64" y="50"/>
                    <a:pt x="115" y="85"/>
                    <a:pt x="164" y="118"/>
                  </a:cubicBezTo>
                  <a:cubicBezTo>
                    <a:pt x="225" y="160"/>
                    <a:pt x="283" y="200"/>
                    <a:pt x="360" y="177"/>
                  </a:cubicBezTo>
                  <a:cubicBezTo>
                    <a:pt x="398" y="165"/>
                    <a:pt x="422" y="139"/>
                    <a:pt x="448" y="109"/>
                  </a:cubicBezTo>
                  <a:cubicBezTo>
                    <a:pt x="480" y="73"/>
                    <a:pt x="512" y="36"/>
                    <a:pt x="577" y="23"/>
                  </a:cubicBezTo>
                  <a:cubicBezTo>
                    <a:pt x="697" y="0"/>
                    <a:pt x="853" y="45"/>
                    <a:pt x="1007" y="88"/>
                  </a:cubicBezTo>
                  <a:cubicBezTo>
                    <a:pt x="1124" y="121"/>
                    <a:pt x="1235" y="153"/>
                    <a:pt x="1325" y="153"/>
                  </a:cubicBezTo>
                  <a:cubicBezTo>
                    <a:pt x="1477" y="154"/>
                    <a:pt x="1634" y="133"/>
                    <a:pt x="1785" y="114"/>
                  </a:cubicBezTo>
                  <a:cubicBezTo>
                    <a:pt x="1930" y="95"/>
                    <a:pt x="2079" y="76"/>
                    <a:pt x="2225" y="76"/>
                  </a:cubicBezTo>
                  <a:cubicBezTo>
                    <a:pt x="2225" y="81"/>
                    <a:pt x="2225" y="81"/>
                    <a:pt x="2225" y="81"/>
                  </a:cubicBezTo>
                  <a:cubicBezTo>
                    <a:pt x="2079" y="83"/>
                    <a:pt x="1930" y="102"/>
                    <a:pt x="1785" y="120"/>
                  </a:cubicBezTo>
                  <a:cubicBezTo>
                    <a:pt x="1632" y="139"/>
                    <a:pt x="1476" y="159"/>
                    <a:pt x="1324" y="158"/>
                  </a:cubicBezTo>
                  <a:cubicBezTo>
                    <a:pt x="1232" y="156"/>
                    <a:pt x="1122" y="126"/>
                    <a:pt x="1004" y="92"/>
                  </a:cubicBezTo>
                  <a:cubicBezTo>
                    <a:pt x="852" y="48"/>
                    <a:pt x="696" y="4"/>
                    <a:pt x="577" y="27"/>
                  </a:cubicBezTo>
                  <a:cubicBezTo>
                    <a:pt x="514" y="40"/>
                    <a:pt x="481" y="76"/>
                    <a:pt x="450" y="112"/>
                  </a:cubicBezTo>
                  <a:cubicBezTo>
                    <a:pt x="425" y="141"/>
                    <a:pt x="400" y="169"/>
                    <a:pt x="360" y="180"/>
                  </a:cubicBezTo>
                  <a:cubicBezTo>
                    <a:pt x="348" y="188"/>
                    <a:pt x="332" y="189"/>
                    <a:pt x="317" y="18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054655E6-3374-D9A3-7ECB-6CE68C83A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2" y="1029"/>
              <a:ext cx="1520" cy="141"/>
            </a:xfrm>
            <a:custGeom>
              <a:avLst/>
              <a:gdLst>
                <a:gd name="T0" fmla="*/ 1458 w 2223"/>
                <a:gd name="T1" fmla="*/ 196 h 205"/>
                <a:gd name="T2" fmla="*/ 1388 w 2223"/>
                <a:gd name="T3" fmla="*/ 194 h 205"/>
                <a:gd name="T4" fmla="*/ 1096 w 2223"/>
                <a:gd name="T5" fmla="*/ 107 h 205"/>
                <a:gd name="T6" fmla="*/ 709 w 2223"/>
                <a:gd name="T7" fmla="*/ 17 h 205"/>
                <a:gd name="T8" fmla="*/ 575 w 2223"/>
                <a:gd name="T9" fmla="*/ 81 h 205"/>
                <a:gd name="T10" fmla="*/ 478 w 2223"/>
                <a:gd name="T11" fmla="*/ 137 h 205"/>
                <a:gd name="T12" fmla="*/ 200 w 2223"/>
                <a:gd name="T13" fmla="*/ 91 h 205"/>
                <a:gd name="T14" fmla="*/ 0 w 2223"/>
                <a:gd name="T15" fmla="*/ 39 h 205"/>
                <a:gd name="T16" fmla="*/ 0 w 2223"/>
                <a:gd name="T17" fmla="*/ 34 h 205"/>
                <a:gd name="T18" fmla="*/ 202 w 2223"/>
                <a:gd name="T19" fmla="*/ 87 h 205"/>
                <a:gd name="T20" fmla="*/ 476 w 2223"/>
                <a:gd name="T21" fmla="*/ 133 h 205"/>
                <a:gd name="T22" fmla="*/ 571 w 2223"/>
                <a:gd name="T23" fmla="*/ 78 h 205"/>
                <a:gd name="T24" fmla="*/ 707 w 2223"/>
                <a:gd name="T25" fmla="*/ 14 h 205"/>
                <a:gd name="T26" fmla="*/ 1098 w 2223"/>
                <a:gd name="T27" fmla="*/ 105 h 205"/>
                <a:gd name="T28" fmla="*/ 1386 w 2223"/>
                <a:gd name="T29" fmla="*/ 190 h 205"/>
                <a:gd name="T30" fmla="*/ 1891 w 2223"/>
                <a:gd name="T31" fmla="*/ 119 h 205"/>
                <a:gd name="T32" fmla="*/ 2223 w 2223"/>
                <a:gd name="T33" fmla="*/ 50 h 205"/>
                <a:gd name="T34" fmla="*/ 2223 w 2223"/>
                <a:gd name="T35" fmla="*/ 55 h 205"/>
                <a:gd name="T36" fmla="*/ 1891 w 2223"/>
                <a:gd name="T37" fmla="*/ 124 h 205"/>
                <a:gd name="T38" fmla="*/ 1458 w 2223"/>
                <a:gd name="T3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3" h="205">
                  <a:moveTo>
                    <a:pt x="1458" y="196"/>
                  </a:moveTo>
                  <a:cubicBezTo>
                    <a:pt x="1434" y="196"/>
                    <a:pt x="1412" y="195"/>
                    <a:pt x="1388" y="194"/>
                  </a:cubicBezTo>
                  <a:cubicBezTo>
                    <a:pt x="1299" y="186"/>
                    <a:pt x="1200" y="148"/>
                    <a:pt x="1096" y="107"/>
                  </a:cubicBezTo>
                  <a:cubicBezTo>
                    <a:pt x="964" y="57"/>
                    <a:pt x="827" y="3"/>
                    <a:pt x="709" y="17"/>
                  </a:cubicBezTo>
                  <a:cubicBezTo>
                    <a:pt x="647" y="25"/>
                    <a:pt x="610" y="53"/>
                    <a:pt x="575" y="81"/>
                  </a:cubicBezTo>
                  <a:cubicBezTo>
                    <a:pt x="547" y="102"/>
                    <a:pt x="519" y="125"/>
                    <a:pt x="478" y="137"/>
                  </a:cubicBezTo>
                  <a:cubicBezTo>
                    <a:pt x="390" y="161"/>
                    <a:pt x="293" y="125"/>
                    <a:pt x="200" y="91"/>
                  </a:cubicBezTo>
                  <a:cubicBezTo>
                    <a:pt x="134" y="67"/>
                    <a:pt x="64" y="41"/>
                    <a:pt x="0" y="3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5" y="36"/>
                    <a:pt x="134" y="62"/>
                    <a:pt x="202" y="87"/>
                  </a:cubicBezTo>
                  <a:cubicBezTo>
                    <a:pt x="295" y="121"/>
                    <a:pt x="390" y="157"/>
                    <a:pt x="476" y="133"/>
                  </a:cubicBezTo>
                  <a:cubicBezTo>
                    <a:pt x="516" y="121"/>
                    <a:pt x="543" y="101"/>
                    <a:pt x="571" y="78"/>
                  </a:cubicBezTo>
                  <a:cubicBezTo>
                    <a:pt x="606" y="50"/>
                    <a:pt x="644" y="21"/>
                    <a:pt x="707" y="14"/>
                  </a:cubicBezTo>
                  <a:cubicBezTo>
                    <a:pt x="827" y="0"/>
                    <a:pt x="965" y="53"/>
                    <a:pt x="1098" y="105"/>
                  </a:cubicBezTo>
                  <a:cubicBezTo>
                    <a:pt x="1200" y="144"/>
                    <a:pt x="1299" y="182"/>
                    <a:pt x="1386" y="190"/>
                  </a:cubicBezTo>
                  <a:cubicBezTo>
                    <a:pt x="1554" y="205"/>
                    <a:pt x="1726" y="161"/>
                    <a:pt x="1891" y="119"/>
                  </a:cubicBezTo>
                  <a:cubicBezTo>
                    <a:pt x="2001" y="91"/>
                    <a:pt x="2113" y="62"/>
                    <a:pt x="2223" y="50"/>
                  </a:cubicBezTo>
                  <a:cubicBezTo>
                    <a:pt x="2223" y="55"/>
                    <a:pt x="2223" y="55"/>
                    <a:pt x="2223" y="55"/>
                  </a:cubicBezTo>
                  <a:cubicBezTo>
                    <a:pt x="2113" y="67"/>
                    <a:pt x="2001" y="96"/>
                    <a:pt x="1891" y="124"/>
                  </a:cubicBezTo>
                  <a:cubicBezTo>
                    <a:pt x="1751" y="158"/>
                    <a:pt x="1603" y="196"/>
                    <a:pt x="1458" y="19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9B228614-06F8-EBBB-281B-5A06F5CA7F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7" y="968"/>
              <a:ext cx="1514" cy="179"/>
            </a:xfrm>
            <a:custGeom>
              <a:avLst/>
              <a:gdLst>
                <a:gd name="T0" fmla="*/ 1555 w 2215"/>
                <a:gd name="T1" fmla="*/ 240 h 260"/>
                <a:gd name="T2" fmla="*/ 1463 w 2215"/>
                <a:gd name="T3" fmla="*/ 231 h 260"/>
                <a:gd name="T4" fmla="*/ 1205 w 2215"/>
                <a:gd name="T5" fmla="*/ 123 h 260"/>
                <a:gd name="T6" fmla="*/ 867 w 2215"/>
                <a:gd name="T7" fmla="*/ 5 h 260"/>
                <a:gd name="T8" fmla="*/ 866 w 2215"/>
                <a:gd name="T9" fmla="*/ 5 h 260"/>
                <a:gd name="T10" fmla="*/ 712 w 2215"/>
                <a:gd name="T11" fmla="*/ 48 h 260"/>
                <a:gd name="T12" fmla="*/ 605 w 2215"/>
                <a:gd name="T13" fmla="*/ 89 h 260"/>
                <a:gd name="T14" fmla="*/ 214 w 2215"/>
                <a:gd name="T15" fmla="*/ 57 h 260"/>
                <a:gd name="T16" fmla="*/ 0 w 2215"/>
                <a:gd name="T17" fmla="*/ 23 h 260"/>
                <a:gd name="T18" fmla="*/ 0 w 2215"/>
                <a:gd name="T19" fmla="*/ 18 h 260"/>
                <a:gd name="T20" fmla="*/ 215 w 2215"/>
                <a:gd name="T21" fmla="*/ 52 h 260"/>
                <a:gd name="T22" fmla="*/ 604 w 2215"/>
                <a:gd name="T23" fmla="*/ 84 h 260"/>
                <a:gd name="T24" fmla="*/ 710 w 2215"/>
                <a:gd name="T25" fmla="*/ 44 h 260"/>
                <a:gd name="T26" fmla="*/ 866 w 2215"/>
                <a:gd name="T27" fmla="*/ 0 h 260"/>
                <a:gd name="T28" fmla="*/ 1207 w 2215"/>
                <a:gd name="T29" fmla="*/ 119 h 260"/>
                <a:gd name="T30" fmla="*/ 1462 w 2215"/>
                <a:gd name="T31" fmla="*/ 227 h 260"/>
                <a:gd name="T32" fmla="*/ 1938 w 2215"/>
                <a:gd name="T33" fmla="*/ 126 h 260"/>
                <a:gd name="T34" fmla="*/ 2214 w 2215"/>
                <a:gd name="T35" fmla="*/ 27 h 260"/>
                <a:gd name="T36" fmla="*/ 2215 w 2215"/>
                <a:gd name="T37" fmla="*/ 32 h 260"/>
                <a:gd name="T38" fmla="*/ 1941 w 2215"/>
                <a:gd name="T39" fmla="*/ 131 h 260"/>
                <a:gd name="T40" fmla="*/ 1555 w 2215"/>
                <a:gd name="T41" fmla="*/ 2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15" h="260">
                  <a:moveTo>
                    <a:pt x="1555" y="240"/>
                  </a:moveTo>
                  <a:cubicBezTo>
                    <a:pt x="1525" y="240"/>
                    <a:pt x="1494" y="237"/>
                    <a:pt x="1463" y="231"/>
                  </a:cubicBezTo>
                  <a:cubicBezTo>
                    <a:pt x="1376" y="215"/>
                    <a:pt x="1290" y="168"/>
                    <a:pt x="1205" y="123"/>
                  </a:cubicBezTo>
                  <a:cubicBezTo>
                    <a:pt x="1097" y="65"/>
                    <a:pt x="986" y="5"/>
                    <a:pt x="867" y="5"/>
                  </a:cubicBezTo>
                  <a:cubicBezTo>
                    <a:pt x="867" y="5"/>
                    <a:pt x="867" y="5"/>
                    <a:pt x="866" y="5"/>
                  </a:cubicBezTo>
                  <a:cubicBezTo>
                    <a:pt x="804" y="5"/>
                    <a:pt x="760" y="27"/>
                    <a:pt x="712" y="48"/>
                  </a:cubicBezTo>
                  <a:cubicBezTo>
                    <a:pt x="680" y="63"/>
                    <a:pt x="646" y="80"/>
                    <a:pt x="605" y="89"/>
                  </a:cubicBezTo>
                  <a:cubicBezTo>
                    <a:pt x="490" y="112"/>
                    <a:pt x="349" y="84"/>
                    <a:pt x="214" y="57"/>
                  </a:cubicBezTo>
                  <a:cubicBezTo>
                    <a:pt x="138" y="42"/>
                    <a:pt x="64" y="28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6" y="23"/>
                    <a:pt x="138" y="37"/>
                    <a:pt x="215" y="52"/>
                  </a:cubicBezTo>
                  <a:cubicBezTo>
                    <a:pt x="350" y="79"/>
                    <a:pt x="490" y="107"/>
                    <a:pt x="604" y="84"/>
                  </a:cubicBezTo>
                  <a:cubicBezTo>
                    <a:pt x="643" y="76"/>
                    <a:pt x="677" y="60"/>
                    <a:pt x="710" y="44"/>
                  </a:cubicBezTo>
                  <a:cubicBezTo>
                    <a:pt x="756" y="23"/>
                    <a:pt x="803" y="0"/>
                    <a:pt x="866" y="0"/>
                  </a:cubicBezTo>
                  <a:cubicBezTo>
                    <a:pt x="984" y="0"/>
                    <a:pt x="1097" y="61"/>
                    <a:pt x="1207" y="119"/>
                  </a:cubicBezTo>
                  <a:cubicBezTo>
                    <a:pt x="1290" y="164"/>
                    <a:pt x="1376" y="209"/>
                    <a:pt x="1462" y="227"/>
                  </a:cubicBezTo>
                  <a:cubicBezTo>
                    <a:pt x="1631" y="260"/>
                    <a:pt x="1787" y="192"/>
                    <a:pt x="1938" y="126"/>
                  </a:cubicBezTo>
                  <a:cubicBezTo>
                    <a:pt x="2027" y="86"/>
                    <a:pt x="2120" y="47"/>
                    <a:pt x="2214" y="27"/>
                  </a:cubicBezTo>
                  <a:cubicBezTo>
                    <a:pt x="2215" y="32"/>
                    <a:pt x="2215" y="32"/>
                    <a:pt x="2215" y="32"/>
                  </a:cubicBezTo>
                  <a:cubicBezTo>
                    <a:pt x="2121" y="52"/>
                    <a:pt x="2030" y="91"/>
                    <a:pt x="1941" y="131"/>
                  </a:cubicBezTo>
                  <a:cubicBezTo>
                    <a:pt x="1818" y="184"/>
                    <a:pt x="1690" y="240"/>
                    <a:pt x="1555" y="24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DEDAB335-B882-CED4-F952-C6695BB74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896"/>
              <a:ext cx="1505" cy="222"/>
            </a:xfrm>
            <a:custGeom>
              <a:avLst/>
              <a:gdLst>
                <a:gd name="T0" fmla="*/ 1640 w 2202"/>
                <a:gd name="T1" fmla="*/ 302 h 322"/>
                <a:gd name="T2" fmla="*/ 1513 w 2202"/>
                <a:gd name="T3" fmla="*/ 274 h 322"/>
                <a:gd name="T4" fmla="*/ 1299 w 2202"/>
                <a:gd name="T5" fmla="*/ 151 h 322"/>
                <a:gd name="T6" fmla="*/ 1012 w 2202"/>
                <a:gd name="T7" fmla="*/ 12 h 322"/>
                <a:gd name="T8" fmla="*/ 820 w 2202"/>
                <a:gd name="T9" fmla="*/ 41 h 322"/>
                <a:gd name="T10" fmla="*/ 699 w 2202"/>
                <a:gd name="T11" fmla="*/ 69 h 322"/>
                <a:gd name="T12" fmla="*/ 241 w 2202"/>
                <a:gd name="T13" fmla="*/ 55 h 322"/>
                <a:gd name="T14" fmla="*/ 0 w 2202"/>
                <a:gd name="T15" fmla="*/ 35 h 322"/>
                <a:gd name="T16" fmla="*/ 0 w 2202"/>
                <a:gd name="T17" fmla="*/ 30 h 322"/>
                <a:gd name="T18" fmla="*/ 243 w 2202"/>
                <a:gd name="T19" fmla="*/ 50 h 322"/>
                <a:gd name="T20" fmla="*/ 699 w 2202"/>
                <a:gd name="T21" fmla="*/ 64 h 322"/>
                <a:gd name="T22" fmla="*/ 819 w 2202"/>
                <a:gd name="T23" fmla="*/ 36 h 322"/>
                <a:gd name="T24" fmla="*/ 1013 w 2202"/>
                <a:gd name="T25" fmla="*/ 7 h 322"/>
                <a:gd name="T26" fmla="*/ 1304 w 2202"/>
                <a:gd name="T27" fmla="*/ 147 h 322"/>
                <a:gd name="T28" fmla="*/ 1516 w 2202"/>
                <a:gd name="T29" fmla="*/ 270 h 322"/>
                <a:gd name="T30" fmla="*/ 1829 w 2202"/>
                <a:gd name="T31" fmla="*/ 210 h 322"/>
                <a:gd name="T32" fmla="*/ 2202 w 2202"/>
                <a:gd name="T33" fmla="*/ 24 h 322"/>
                <a:gd name="T34" fmla="*/ 2202 w 2202"/>
                <a:gd name="T35" fmla="*/ 29 h 322"/>
                <a:gd name="T36" fmla="*/ 1833 w 2202"/>
                <a:gd name="T37" fmla="*/ 214 h 322"/>
                <a:gd name="T38" fmla="*/ 1640 w 2202"/>
                <a:gd name="T39" fmla="*/ 30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2" h="322">
                  <a:moveTo>
                    <a:pt x="1640" y="302"/>
                  </a:moveTo>
                  <a:cubicBezTo>
                    <a:pt x="1601" y="302"/>
                    <a:pt x="1559" y="293"/>
                    <a:pt x="1513" y="274"/>
                  </a:cubicBezTo>
                  <a:cubicBezTo>
                    <a:pt x="1433" y="248"/>
                    <a:pt x="1366" y="199"/>
                    <a:pt x="1299" y="151"/>
                  </a:cubicBezTo>
                  <a:cubicBezTo>
                    <a:pt x="1215" y="88"/>
                    <a:pt x="1126" y="25"/>
                    <a:pt x="1012" y="12"/>
                  </a:cubicBezTo>
                  <a:cubicBezTo>
                    <a:pt x="946" y="5"/>
                    <a:pt x="882" y="24"/>
                    <a:pt x="820" y="41"/>
                  </a:cubicBezTo>
                  <a:cubicBezTo>
                    <a:pt x="781" y="53"/>
                    <a:pt x="740" y="64"/>
                    <a:pt x="699" y="69"/>
                  </a:cubicBezTo>
                  <a:cubicBezTo>
                    <a:pt x="550" y="87"/>
                    <a:pt x="393" y="72"/>
                    <a:pt x="241" y="55"/>
                  </a:cubicBezTo>
                  <a:cubicBezTo>
                    <a:pt x="161" y="47"/>
                    <a:pt x="79" y="39"/>
                    <a:pt x="0" y="3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9" y="34"/>
                    <a:pt x="162" y="41"/>
                    <a:pt x="243" y="50"/>
                  </a:cubicBezTo>
                  <a:cubicBezTo>
                    <a:pt x="393" y="66"/>
                    <a:pt x="550" y="82"/>
                    <a:pt x="699" y="64"/>
                  </a:cubicBezTo>
                  <a:cubicBezTo>
                    <a:pt x="740" y="59"/>
                    <a:pt x="779" y="48"/>
                    <a:pt x="819" y="36"/>
                  </a:cubicBezTo>
                  <a:cubicBezTo>
                    <a:pt x="881" y="19"/>
                    <a:pt x="946" y="0"/>
                    <a:pt x="1013" y="7"/>
                  </a:cubicBezTo>
                  <a:cubicBezTo>
                    <a:pt x="1129" y="20"/>
                    <a:pt x="1218" y="85"/>
                    <a:pt x="1304" y="147"/>
                  </a:cubicBezTo>
                  <a:cubicBezTo>
                    <a:pt x="1370" y="195"/>
                    <a:pt x="1437" y="245"/>
                    <a:pt x="1516" y="270"/>
                  </a:cubicBezTo>
                  <a:cubicBezTo>
                    <a:pt x="1637" y="322"/>
                    <a:pt x="1742" y="302"/>
                    <a:pt x="1829" y="210"/>
                  </a:cubicBezTo>
                  <a:cubicBezTo>
                    <a:pt x="1932" y="99"/>
                    <a:pt x="2050" y="40"/>
                    <a:pt x="2202" y="24"/>
                  </a:cubicBezTo>
                  <a:cubicBezTo>
                    <a:pt x="2202" y="29"/>
                    <a:pt x="2202" y="29"/>
                    <a:pt x="2202" y="29"/>
                  </a:cubicBezTo>
                  <a:cubicBezTo>
                    <a:pt x="2052" y="45"/>
                    <a:pt x="1935" y="104"/>
                    <a:pt x="1833" y="214"/>
                  </a:cubicBezTo>
                  <a:cubicBezTo>
                    <a:pt x="1775" y="271"/>
                    <a:pt x="1712" y="302"/>
                    <a:pt x="1640" y="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C4742FF6-C1E6-E83F-5908-933A850303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4" y="829"/>
              <a:ext cx="1510" cy="232"/>
            </a:xfrm>
            <a:custGeom>
              <a:avLst/>
              <a:gdLst>
                <a:gd name="T0" fmla="*/ 1685 w 2210"/>
                <a:gd name="T1" fmla="*/ 316 h 337"/>
                <a:gd name="T2" fmla="*/ 1564 w 2210"/>
                <a:gd name="T3" fmla="*/ 281 h 337"/>
                <a:gd name="T4" fmla="*/ 1382 w 2210"/>
                <a:gd name="T5" fmla="*/ 156 h 337"/>
                <a:gd name="T6" fmla="*/ 1145 w 2210"/>
                <a:gd name="T7" fmla="*/ 18 h 337"/>
                <a:gd name="T8" fmla="*/ 902 w 2210"/>
                <a:gd name="T9" fmla="*/ 37 h 337"/>
                <a:gd name="T10" fmla="*/ 761 w 2210"/>
                <a:gd name="T11" fmla="*/ 58 h 337"/>
                <a:gd name="T12" fmla="*/ 230 w 2210"/>
                <a:gd name="T13" fmla="*/ 46 h 337"/>
                <a:gd name="T14" fmla="*/ 0 w 2210"/>
                <a:gd name="T15" fmla="*/ 33 h 337"/>
                <a:gd name="T16" fmla="*/ 0 w 2210"/>
                <a:gd name="T17" fmla="*/ 28 h 337"/>
                <a:gd name="T18" fmla="*/ 230 w 2210"/>
                <a:gd name="T19" fmla="*/ 42 h 337"/>
                <a:gd name="T20" fmla="*/ 759 w 2210"/>
                <a:gd name="T21" fmla="*/ 55 h 337"/>
                <a:gd name="T22" fmla="*/ 900 w 2210"/>
                <a:gd name="T23" fmla="*/ 33 h 337"/>
                <a:gd name="T24" fmla="*/ 1145 w 2210"/>
                <a:gd name="T25" fmla="*/ 14 h 337"/>
                <a:gd name="T26" fmla="*/ 1385 w 2210"/>
                <a:gd name="T27" fmla="*/ 154 h 337"/>
                <a:gd name="T28" fmla="*/ 1565 w 2210"/>
                <a:gd name="T29" fmla="*/ 277 h 337"/>
                <a:gd name="T30" fmla="*/ 1843 w 2210"/>
                <a:gd name="T31" fmla="*/ 225 h 337"/>
                <a:gd name="T32" fmla="*/ 2210 w 2210"/>
                <a:gd name="T33" fmla="*/ 27 h 337"/>
                <a:gd name="T34" fmla="*/ 2210 w 2210"/>
                <a:gd name="T35" fmla="*/ 32 h 337"/>
                <a:gd name="T36" fmla="*/ 1846 w 2210"/>
                <a:gd name="T37" fmla="*/ 229 h 337"/>
                <a:gd name="T38" fmla="*/ 1685 w 2210"/>
                <a:gd name="T39" fmla="*/ 316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10" h="337">
                  <a:moveTo>
                    <a:pt x="1685" y="316"/>
                  </a:moveTo>
                  <a:cubicBezTo>
                    <a:pt x="1647" y="316"/>
                    <a:pt x="1606" y="305"/>
                    <a:pt x="1564" y="281"/>
                  </a:cubicBezTo>
                  <a:cubicBezTo>
                    <a:pt x="1489" y="251"/>
                    <a:pt x="1434" y="203"/>
                    <a:pt x="1382" y="156"/>
                  </a:cubicBezTo>
                  <a:cubicBezTo>
                    <a:pt x="1314" y="95"/>
                    <a:pt x="1250" y="38"/>
                    <a:pt x="1145" y="18"/>
                  </a:cubicBezTo>
                  <a:cubicBezTo>
                    <a:pt x="1071" y="4"/>
                    <a:pt x="985" y="22"/>
                    <a:pt x="902" y="37"/>
                  </a:cubicBezTo>
                  <a:cubicBezTo>
                    <a:pt x="852" y="47"/>
                    <a:pt x="804" y="56"/>
                    <a:pt x="761" y="58"/>
                  </a:cubicBezTo>
                  <a:cubicBezTo>
                    <a:pt x="586" y="70"/>
                    <a:pt x="404" y="58"/>
                    <a:pt x="230" y="46"/>
                  </a:cubicBezTo>
                  <a:cubicBezTo>
                    <a:pt x="155" y="42"/>
                    <a:pt x="76" y="37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6" y="32"/>
                    <a:pt x="154" y="37"/>
                    <a:pt x="230" y="42"/>
                  </a:cubicBezTo>
                  <a:cubicBezTo>
                    <a:pt x="404" y="53"/>
                    <a:pt x="585" y="66"/>
                    <a:pt x="759" y="55"/>
                  </a:cubicBezTo>
                  <a:cubicBezTo>
                    <a:pt x="803" y="52"/>
                    <a:pt x="851" y="42"/>
                    <a:pt x="900" y="33"/>
                  </a:cubicBezTo>
                  <a:cubicBezTo>
                    <a:pt x="983" y="17"/>
                    <a:pt x="1071" y="0"/>
                    <a:pt x="1145" y="14"/>
                  </a:cubicBezTo>
                  <a:cubicBezTo>
                    <a:pt x="1252" y="34"/>
                    <a:pt x="1320" y="95"/>
                    <a:pt x="1385" y="154"/>
                  </a:cubicBezTo>
                  <a:cubicBezTo>
                    <a:pt x="1437" y="201"/>
                    <a:pt x="1492" y="249"/>
                    <a:pt x="1565" y="277"/>
                  </a:cubicBezTo>
                  <a:cubicBezTo>
                    <a:pt x="1674" y="337"/>
                    <a:pt x="1767" y="319"/>
                    <a:pt x="1843" y="225"/>
                  </a:cubicBezTo>
                  <a:cubicBezTo>
                    <a:pt x="1926" y="111"/>
                    <a:pt x="2054" y="42"/>
                    <a:pt x="2210" y="27"/>
                  </a:cubicBezTo>
                  <a:cubicBezTo>
                    <a:pt x="2210" y="32"/>
                    <a:pt x="2210" y="32"/>
                    <a:pt x="2210" y="32"/>
                  </a:cubicBezTo>
                  <a:cubicBezTo>
                    <a:pt x="2054" y="47"/>
                    <a:pt x="1929" y="114"/>
                    <a:pt x="1846" y="229"/>
                  </a:cubicBezTo>
                  <a:cubicBezTo>
                    <a:pt x="1800" y="287"/>
                    <a:pt x="1745" y="316"/>
                    <a:pt x="1685" y="3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AFE73316-813E-F222-6A34-EB4F9A2903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2" y="771"/>
              <a:ext cx="1534" cy="188"/>
            </a:xfrm>
            <a:custGeom>
              <a:avLst/>
              <a:gdLst>
                <a:gd name="T0" fmla="*/ 1708 w 2244"/>
                <a:gd name="T1" fmla="*/ 248 h 272"/>
                <a:gd name="T2" fmla="*/ 1620 w 2244"/>
                <a:gd name="T3" fmla="*/ 235 h 272"/>
                <a:gd name="T4" fmla="*/ 1431 w 2244"/>
                <a:gd name="T5" fmla="*/ 142 h 272"/>
                <a:gd name="T6" fmla="*/ 1209 w 2244"/>
                <a:gd name="T7" fmla="*/ 41 h 272"/>
                <a:gd name="T8" fmla="*/ 929 w 2244"/>
                <a:gd name="T9" fmla="*/ 31 h 272"/>
                <a:gd name="T10" fmla="*/ 786 w 2244"/>
                <a:gd name="T11" fmla="*/ 33 h 272"/>
                <a:gd name="T12" fmla="*/ 254 w 2244"/>
                <a:gd name="T13" fmla="*/ 15 h 272"/>
                <a:gd name="T14" fmla="*/ 0 w 2244"/>
                <a:gd name="T15" fmla="*/ 5 h 272"/>
                <a:gd name="T16" fmla="*/ 0 w 2244"/>
                <a:gd name="T17" fmla="*/ 0 h 272"/>
                <a:gd name="T18" fmla="*/ 254 w 2244"/>
                <a:gd name="T19" fmla="*/ 10 h 272"/>
                <a:gd name="T20" fmla="*/ 786 w 2244"/>
                <a:gd name="T21" fmla="*/ 28 h 272"/>
                <a:gd name="T22" fmla="*/ 929 w 2244"/>
                <a:gd name="T23" fmla="*/ 26 h 272"/>
                <a:gd name="T24" fmla="*/ 1210 w 2244"/>
                <a:gd name="T25" fmla="*/ 36 h 272"/>
                <a:gd name="T26" fmla="*/ 1434 w 2244"/>
                <a:gd name="T27" fmla="*/ 137 h 272"/>
                <a:gd name="T28" fmla="*/ 1622 w 2244"/>
                <a:gd name="T29" fmla="*/ 229 h 272"/>
                <a:gd name="T30" fmla="*/ 2017 w 2244"/>
                <a:gd name="T31" fmla="*/ 123 h 272"/>
                <a:gd name="T32" fmla="*/ 2243 w 2244"/>
                <a:gd name="T33" fmla="*/ 15 h 272"/>
                <a:gd name="T34" fmla="*/ 2244 w 2244"/>
                <a:gd name="T35" fmla="*/ 21 h 272"/>
                <a:gd name="T36" fmla="*/ 2020 w 2244"/>
                <a:gd name="T37" fmla="*/ 128 h 272"/>
                <a:gd name="T38" fmla="*/ 1708 w 2244"/>
                <a:gd name="T39" fmla="*/ 248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4" h="272">
                  <a:moveTo>
                    <a:pt x="1708" y="248"/>
                  </a:moveTo>
                  <a:cubicBezTo>
                    <a:pt x="1679" y="248"/>
                    <a:pt x="1650" y="244"/>
                    <a:pt x="1620" y="235"/>
                  </a:cubicBezTo>
                  <a:cubicBezTo>
                    <a:pt x="1550" y="214"/>
                    <a:pt x="1489" y="178"/>
                    <a:pt x="1431" y="142"/>
                  </a:cubicBezTo>
                  <a:cubicBezTo>
                    <a:pt x="1364" y="102"/>
                    <a:pt x="1295" y="60"/>
                    <a:pt x="1209" y="41"/>
                  </a:cubicBezTo>
                  <a:cubicBezTo>
                    <a:pt x="1126" y="23"/>
                    <a:pt x="1026" y="27"/>
                    <a:pt x="929" y="31"/>
                  </a:cubicBezTo>
                  <a:cubicBezTo>
                    <a:pt x="878" y="33"/>
                    <a:pt x="831" y="35"/>
                    <a:pt x="786" y="33"/>
                  </a:cubicBezTo>
                  <a:cubicBezTo>
                    <a:pt x="612" y="29"/>
                    <a:pt x="430" y="22"/>
                    <a:pt x="254" y="15"/>
                  </a:cubicBezTo>
                  <a:cubicBezTo>
                    <a:pt x="171" y="12"/>
                    <a:pt x="83" y="9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" y="3"/>
                    <a:pt x="171" y="7"/>
                    <a:pt x="254" y="10"/>
                  </a:cubicBezTo>
                  <a:cubicBezTo>
                    <a:pt x="430" y="17"/>
                    <a:pt x="612" y="24"/>
                    <a:pt x="786" y="28"/>
                  </a:cubicBezTo>
                  <a:cubicBezTo>
                    <a:pt x="831" y="29"/>
                    <a:pt x="878" y="27"/>
                    <a:pt x="929" y="26"/>
                  </a:cubicBezTo>
                  <a:cubicBezTo>
                    <a:pt x="1026" y="22"/>
                    <a:pt x="1126" y="18"/>
                    <a:pt x="1210" y="36"/>
                  </a:cubicBezTo>
                  <a:cubicBezTo>
                    <a:pt x="1298" y="55"/>
                    <a:pt x="1367" y="97"/>
                    <a:pt x="1434" y="137"/>
                  </a:cubicBezTo>
                  <a:cubicBezTo>
                    <a:pt x="1492" y="172"/>
                    <a:pt x="1551" y="208"/>
                    <a:pt x="1622" y="229"/>
                  </a:cubicBezTo>
                  <a:cubicBezTo>
                    <a:pt x="1765" y="272"/>
                    <a:pt x="1888" y="200"/>
                    <a:pt x="2017" y="123"/>
                  </a:cubicBezTo>
                  <a:cubicBezTo>
                    <a:pt x="2089" y="81"/>
                    <a:pt x="2164" y="37"/>
                    <a:pt x="2243" y="15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167" y="42"/>
                    <a:pt x="2092" y="87"/>
                    <a:pt x="2020" y="128"/>
                  </a:cubicBezTo>
                  <a:cubicBezTo>
                    <a:pt x="1922" y="187"/>
                    <a:pt x="1819" y="248"/>
                    <a:pt x="1708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195AFFA2-14D5-CEC7-05D6-8B02F51DC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2" y="692"/>
              <a:ext cx="1576" cy="134"/>
            </a:xfrm>
            <a:custGeom>
              <a:avLst/>
              <a:gdLst>
                <a:gd name="T0" fmla="*/ 1725 w 2307"/>
                <a:gd name="T1" fmla="*/ 193 h 194"/>
                <a:gd name="T2" fmla="*/ 1431 w 2307"/>
                <a:gd name="T3" fmla="*/ 139 h 194"/>
                <a:gd name="T4" fmla="*/ 1239 w 2307"/>
                <a:gd name="T5" fmla="*/ 96 h 194"/>
                <a:gd name="T6" fmla="*/ 0 w 2307"/>
                <a:gd name="T7" fmla="*/ 5 h 194"/>
                <a:gd name="T8" fmla="*/ 0 w 2307"/>
                <a:gd name="T9" fmla="*/ 0 h 194"/>
                <a:gd name="T10" fmla="*/ 1239 w 2307"/>
                <a:gd name="T11" fmla="*/ 92 h 194"/>
                <a:gd name="T12" fmla="*/ 1432 w 2307"/>
                <a:gd name="T13" fmla="*/ 136 h 194"/>
                <a:gd name="T14" fmla="*/ 1725 w 2307"/>
                <a:gd name="T15" fmla="*/ 188 h 194"/>
                <a:gd name="T16" fmla="*/ 1728 w 2307"/>
                <a:gd name="T17" fmla="*/ 188 h 194"/>
                <a:gd name="T18" fmla="*/ 2058 w 2307"/>
                <a:gd name="T19" fmla="*/ 100 h 194"/>
                <a:gd name="T20" fmla="*/ 2306 w 2307"/>
                <a:gd name="T21" fmla="*/ 16 h 194"/>
                <a:gd name="T22" fmla="*/ 2307 w 2307"/>
                <a:gd name="T23" fmla="*/ 21 h 194"/>
                <a:gd name="T24" fmla="*/ 2061 w 2307"/>
                <a:gd name="T25" fmla="*/ 105 h 194"/>
                <a:gd name="T26" fmla="*/ 1728 w 2307"/>
                <a:gd name="T27" fmla="*/ 194 h 194"/>
                <a:gd name="T28" fmla="*/ 1725 w 2307"/>
                <a:gd name="T29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7" h="194">
                  <a:moveTo>
                    <a:pt x="1725" y="193"/>
                  </a:moveTo>
                  <a:cubicBezTo>
                    <a:pt x="1632" y="193"/>
                    <a:pt x="1530" y="166"/>
                    <a:pt x="1431" y="139"/>
                  </a:cubicBezTo>
                  <a:cubicBezTo>
                    <a:pt x="1363" y="122"/>
                    <a:pt x="1300" y="105"/>
                    <a:pt x="1239" y="96"/>
                  </a:cubicBezTo>
                  <a:cubicBezTo>
                    <a:pt x="863" y="42"/>
                    <a:pt x="469" y="12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69" y="7"/>
                    <a:pt x="863" y="36"/>
                    <a:pt x="1239" y="92"/>
                  </a:cubicBezTo>
                  <a:cubicBezTo>
                    <a:pt x="1301" y="101"/>
                    <a:pt x="1365" y="118"/>
                    <a:pt x="1432" y="136"/>
                  </a:cubicBezTo>
                  <a:cubicBezTo>
                    <a:pt x="1531" y="161"/>
                    <a:pt x="1634" y="188"/>
                    <a:pt x="1725" y="188"/>
                  </a:cubicBezTo>
                  <a:cubicBezTo>
                    <a:pt x="1727" y="188"/>
                    <a:pt x="1727" y="188"/>
                    <a:pt x="1728" y="188"/>
                  </a:cubicBezTo>
                  <a:cubicBezTo>
                    <a:pt x="1855" y="186"/>
                    <a:pt x="1954" y="144"/>
                    <a:pt x="2058" y="100"/>
                  </a:cubicBezTo>
                  <a:cubicBezTo>
                    <a:pt x="2134" y="67"/>
                    <a:pt x="2213" y="34"/>
                    <a:pt x="2306" y="16"/>
                  </a:cubicBezTo>
                  <a:cubicBezTo>
                    <a:pt x="2307" y="21"/>
                    <a:pt x="2307" y="21"/>
                    <a:pt x="2307" y="21"/>
                  </a:cubicBezTo>
                  <a:cubicBezTo>
                    <a:pt x="2216" y="39"/>
                    <a:pt x="2137" y="72"/>
                    <a:pt x="2061" y="105"/>
                  </a:cubicBezTo>
                  <a:cubicBezTo>
                    <a:pt x="1955" y="151"/>
                    <a:pt x="1856" y="193"/>
                    <a:pt x="1728" y="194"/>
                  </a:cubicBezTo>
                  <a:cubicBezTo>
                    <a:pt x="1727" y="193"/>
                    <a:pt x="1727" y="193"/>
                    <a:pt x="1725" y="19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D2A03A31-A3AC-0448-2543-D1414FFC1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8" y="588"/>
              <a:ext cx="1626" cy="133"/>
            </a:xfrm>
            <a:custGeom>
              <a:avLst/>
              <a:gdLst>
                <a:gd name="T0" fmla="*/ 1396 w 2379"/>
                <a:gd name="T1" fmla="*/ 183 h 193"/>
                <a:gd name="T2" fmla="*/ 1248 w 2379"/>
                <a:gd name="T3" fmla="*/ 175 h 193"/>
                <a:gd name="T4" fmla="*/ 980 w 2379"/>
                <a:gd name="T5" fmla="*/ 101 h 193"/>
                <a:gd name="T6" fmla="*/ 771 w 2379"/>
                <a:gd name="T7" fmla="*/ 37 h 193"/>
                <a:gd name="T8" fmla="*/ 235 w 2379"/>
                <a:gd name="T9" fmla="*/ 24 h 193"/>
                <a:gd name="T10" fmla="*/ 0 w 2379"/>
                <a:gd name="T11" fmla="*/ 33 h 193"/>
                <a:gd name="T12" fmla="*/ 0 w 2379"/>
                <a:gd name="T13" fmla="*/ 28 h 193"/>
                <a:gd name="T14" fmla="*/ 235 w 2379"/>
                <a:gd name="T15" fmla="*/ 19 h 193"/>
                <a:gd name="T16" fmla="*/ 772 w 2379"/>
                <a:gd name="T17" fmla="*/ 32 h 193"/>
                <a:gd name="T18" fmla="*/ 983 w 2379"/>
                <a:gd name="T19" fmla="*/ 96 h 193"/>
                <a:gd name="T20" fmla="*/ 1248 w 2379"/>
                <a:gd name="T21" fmla="*/ 169 h 193"/>
                <a:gd name="T22" fmla="*/ 1945 w 2379"/>
                <a:gd name="T23" fmla="*/ 109 h 193"/>
                <a:gd name="T24" fmla="*/ 2379 w 2379"/>
                <a:gd name="T25" fmla="*/ 46 h 193"/>
                <a:gd name="T26" fmla="*/ 2379 w 2379"/>
                <a:gd name="T27" fmla="*/ 51 h 193"/>
                <a:gd name="T28" fmla="*/ 1945 w 2379"/>
                <a:gd name="T29" fmla="*/ 114 h 193"/>
                <a:gd name="T30" fmla="*/ 1396 w 2379"/>
                <a:gd name="T31" fmla="*/ 18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79" h="193">
                  <a:moveTo>
                    <a:pt x="1396" y="183"/>
                  </a:moveTo>
                  <a:cubicBezTo>
                    <a:pt x="1347" y="183"/>
                    <a:pt x="1297" y="180"/>
                    <a:pt x="1248" y="175"/>
                  </a:cubicBezTo>
                  <a:cubicBezTo>
                    <a:pt x="1152" y="165"/>
                    <a:pt x="1065" y="133"/>
                    <a:pt x="980" y="101"/>
                  </a:cubicBezTo>
                  <a:cubicBezTo>
                    <a:pt x="913" y="76"/>
                    <a:pt x="844" y="51"/>
                    <a:pt x="771" y="37"/>
                  </a:cubicBezTo>
                  <a:cubicBezTo>
                    <a:pt x="606" y="5"/>
                    <a:pt x="417" y="14"/>
                    <a:pt x="235" y="24"/>
                  </a:cubicBezTo>
                  <a:cubicBezTo>
                    <a:pt x="152" y="28"/>
                    <a:pt x="75" y="32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5" y="28"/>
                    <a:pt x="152" y="24"/>
                    <a:pt x="235" y="19"/>
                  </a:cubicBezTo>
                  <a:cubicBezTo>
                    <a:pt x="417" y="10"/>
                    <a:pt x="606" y="0"/>
                    <a:pt x="772" y="32"/>
                  </a:cubicBezTo>
                  <a:cubicBezTo>
                    <a:pt x="847" y="46"/>
                    <a:pt x="916" y="72"/>
                    <a:pt x="983" y="96"/>
                  </a:cubicBezTo>
                  <a:cubicBezTo>
                    <a:pt x="1066" y="128"/>
                    <a:pt x="1154" y="160"/>
                    <a:pt x="1248" y="169"/>
                  </a:cubicBezTo>
                  <a:cubicBezTo>
                    <a:pt x="1495" y="193"/>
                    <a:pt x="1724" y="151"/>
                    <a:pt x="1945" y="109"/>
                  </a:cubicBezTo>
                  <a:cubicBezTo>
                    <a:pt x="2085" y="82"/>
                    <a:pt x="2230" y="56"/>
                    <a:pt x="2379" y="46"/>
                  </a:cubicBezTo>
                  <a:cubicBezTo>
                    <a:pt x="2379" y="51"/>
                    <a:pt x="2379" y="51"/>
                    <a:pt x="2379" y="51"/>
                  </a:cubicBezTo>
                  <a:cubicBezTo>
                    <a:pt x="2230" y="61"/>
                    <a:pt x="2086" y="89"/>
                    <a:pt x="1945" y="114"/>
                  </a:cubicBezTo>
                  <a:cubicBezTo>
                    <a:pt x="1771" y="148"/>
                    <a:pt x="1588" y="183"/>
                    <a:pt x="1396" y="18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0CBAC35-2498-533D-39C1-F4BFD5ADD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5" y="494"/>
              <a:ext cx="1676" cy="170"/>
            </a:xfrm>
            <a:custGeom>
              <a:avLst/>
              <a:gdLst>
                <a:gd name="T0" fmla="*/ 1275 w 2452"/>
                <a:gd name="T1" fmla="*/ 245 h 247"/>
                <a:gd name="T2" fmla="*/ 1244 w 2452"/>
                <a:gd name="T3" fmla="*/ 244 h 247"/>
                <a:gd name="T4" fmla="*/ 962 w 2452"/>
                <a:gd name="T5" fmla="*/ 137 h 247"/>
                <a:gd name="T6" fmla="*/ 738 w 2452"/>
                <a:gd name="T7" fmla="*/ 38 h 247"/>
                <a:gd name="T8" fmla="*/ 228 w 2452"/>
                <a:gd name="T9" fmla="*/ 33 h 247"/>
                <a:gd name="T10" fmla="*/ 0 w 2452"/>
                <a:gd name="T11" fmla="*/ 47 h 247"/>
                <a:gd name="T12" fmla="*/ 0 w 2452"/>
                <a:gd name="T13" fmla="*/ 42 h 247"/>
                <a:gd name="T14" fmla="*/ 227 w 2452"/>
                <a:gd name="T15" fmla="*/ 28 h 247"/>
                <a:gd name="T16" fmla="*/ 739 w 2452"/>
                <a:gd name="T17" fmla="*/ 33 h 247"/>
                <a:gd name="T18" fmla="*/ 965 w 2452"/>
                <a:gd name="T19" fmla="*/ 132 h 247"/>
                <a:gd name="T20" fmla="*/ 1244 w 2452"/>
                <a:gd name="T21" fmla="*/ 238 h 247"/>
                <a:gd name="T22" fmla="*/ 1609 w 2452"/>
                <a:gd name="T23" fmla="*/ 155 h 247"/>
                <a:gd name="T24" fmla="*/ 1855 w 2452"/>
                <a:gd name="T25" fmla="*/ 78 h 247"/>
                <a:gd name="T26" fmla="*/ 2452 w 2452"/>
                <a:gd name="T27" fmla="*/ 63 h 247"/>
                <a:gd name="T28" fmla="*/ 2451 w 2452"/>
                <a:gd name="T29" fmla="*/ 68 h 247"/>
                <a:gd name="T30" fmla="*/ 1855 w 2452"/>
                <a:gd name="T31" fmla="*/ 84 h 247"/>
                <a:gd name="T32" fmla="*/ 1610 w 2452"/>
                <a:gd name="T33" fmla="*/ 160 h 247"/>
                <a:gd name="T34" fmla="*/ 1275 w 2452"/>
                <a:gd name="T35" fmla="*/ 2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52" h="247">
                  <a:moveTo>
                    <a:pt x="1275" y="245"/>
                  </a:moveTo>
                  <a:cubicBezTo>
                    <a:pt x="1265" y="245"/>
                    <a:pt x="1255" y="245"/>
                    <a:pt x="1244" y="244"/>
                  </a:cubicBezTo>
                  <a:cubicBezTo>
                    <a:pt x="1138" y="236"/>
                    <a:pt x="1048" y="185"/>
                    <a:pt x="962" y="137"/>
                  </a:cubicBezTo>
                  <a:cubicBezTo>
                    <a:pt x="892" y="97"/>
                    <a:pt x="820" y="57"/>
                    <a:pt x="738" y="38"/>
                  </a:cubicBezTo>
                  <a:cubicBezTo>
                    <a:pt x="587" y="4"/>
                    <a:pt x="404" y="19"/>
                    <a:pt x="228" y="33"/>
                  </a:cubicBezTo>
                  <a:cubicBezTo>
                    <a:pt x="146" y="39"/>
                    <a:pt x="70" y="45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0" y="40"/>
                    <a:pt x="146" y="34"/>
                    <a:pt x="227" y="28"/>
                  </a:cubicBezTo>
                  <a:cubicBezTo>
                    <a:pt x="404" y="14"/>
                    <a:pt x="587" y="0"/>
                    <a:pt x="739" y="33"/>
                  </a:cubicBezTo>
                  <a:cubicBezTo>
                    <a:pt x="821" y="50"/>
                    <a:pt x="894" y="92"/>
                    <a:pt x="965" y="132"/>
                  </a:cubicBezTo>
                  <a:cubicBezTo>
                    <a:pt x="1051" y="180"/>
                    <a:pt x="1139" y="231"/>
                    <a:pt x="1244" y="238"/>
                  </a:cubicBezTo>
                  <a:cubicBezTo>
                    <a:pt x="1363" y="247"/>
                    <a:pt x="1489" y="200"/>
                    <a:pt x="1609" y="155"/>
                  </a:cubicBezTo>
                  <a:cubicBezTo>
                    <a:pt x="1690" y="124"/>
                    <a:pt x="1775" y="91"/>
                    <a:pt x="1855" y="78"/>
                  </a:cubicBezTo>
                  <a:cubicBezTo>
                    <a:pt x="2078" y="43"/>
                    <a:pt x="2279" y="38"/>
                    <a:pt x="2452" y="63"/>
                  </a:cubicBezTo>
                  <a:cubicBezTo>
                    <a:pt x="2451" y="68"/>
                    <a:pt x="2451" y="68"/>
                    <a:pt x="2451" y="68"/>
                  </a:cubicBezTo>
                  <a:cubicBezTo>
                    <a:pt x="2278" y="43"/>
                    <a:pt x="2078" y="48"/>
                    <a:pt x="1855" y="84"/>
                  </a:cubicBezTo>
                  <a:cubicBezTo>
                    <a:pt x="1775" y="96"/>
                    <a:pt x="1692" y="128"/>
                    <a:pt x="1610" y="160"/>
                  </a:cubicBezTo>
                  <a:cubicBezTo>
                    <a:pt x="1500" y="202"/>
                    <a:pt x="1386" y="245"/>
                    <a:pt x="1275" y="24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97A3911A-111D-C6B6-1E33-824BBB61B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47" y="456"/>
              <a:ext cx="260" cy="1559"/>
            </a:xfrm>
            <a:custGeom>
              <a:avLst/>
              <a:gdLst>
                <a:gd name="T0" fmla="*/ 372 w 380"/>
                <a:gd name="T1" fmla="*/ 2262 h 2262"/>
                <a:gd name="T2" fmla="*/ 259 w 380"/>
                <a:gd name="T3" fmla="*/ 2043 h 2262"/>
                <a:gd name="T4" fmla="*/ 99 w 380"/>
                <a:gd name="T5" fmla="*/ 1629 h 2262"/>
                <a:gd name="T6" fmla="*/ 208 w 380"/>
                <a:gd name="T7" fmla="*/ 1396 h 2262"/>
                <a:gd name="T8" fmla="*/ 318 w 380"/>
                <a:gd name="T9" fmla="*/ 1145 h 2262"/>
                <a:gd name="T10" fmla="*/ 170 w 380"/>
                <a:gd name="T11" fmla="*/ 862 h 2262"/>
                <a:gd name="T12" fmla="*/ 34 w 380"/>
                <a:gd name="T13" fmla="*/ 648 h 2262"/>
                <a:gd name="T14" fmla="*/ 186 w 380"/>
                <a:gd name="T15" fmla="*/ 236 h 2262"/>
                <a:gd name="T16" fmla="*/ 314 w 380"/>
                <a:gd name="T17" fmla="*/ 0 h 2262"/>
                <a:gd name="T18" fmla="*/ 320 w 380"/>
                <a:gd name="T19" fmla="*/ 1 h 2262"/>
                <a:gd name="T20" fmla="*/ 192 w 380"/>
                <a:gd name="T21" fmla="*/ 239 h 2262"/>
                <a:gd name="T22" fmla="*/ 41 w 380"/>
                <a:gd name="T23" fmla="*/ 646 h 2262"/>
                <a:gd name="T24" fmla="*/ 176 w 380"/>
                <a:gd name="T25" fmla="*/ 860 h 2262"/>
                <a:gd name="T26" fmla="*/ 325 w 380"/>
                <a:gd name="T27" fmla="*/ 1147 h 2262"/>
                <a:gd name="T28" fmla="*/ 216 w 380"/>
                <a:gd name="T29" fmla="*/ 1399 h 2262"/>
                <a:gd name="T30" fmla="*/ 107 w 380"/>
                <a:gd name="T31" fmla="*/ 1630 h 2262"/>
                <a:gd name="T32" fmla="*/ 266 w 380"/>
                <a:gd name="T33" fmla="*/ 2042 h 2262"/>
                <a:gd name="T34" fmla="*/ 380 w 380"/>
                <a:gd name="T35" fmla="*/ 2260 h 2262"/>
                <a:gd name="T36" fmla="*/ 372 w 380"/>
                <a:gd name="T37" fmla="*/ 2262 h 2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0" h="2262">
                  <a:moveTo>
                    <a:pt x="372" y="2262"/>
                  </a:moveTo>
                  <a:cubicBezTo>
                    <a:pt x="348" y="2196"/>
                    <a:pt x="304" y="2122"/>
                    <a:pt x="259" y="2043"/>
                  </a:cubicBezTo>
                  <a:cubicBezTo>
                    <a:pt x="176" y="1902"/>
                    <a:pt x="90" y="1756"/>
                    <a:pt x="99" y="1629"/>
                  </a:cubicBezTo>
                  <a:cubicBezTo>
                    <a:pt x="104" y="1543"/>
                    <a:pt x="158" y="1468"/>
                    <a:pt x="208" y="1396"/>
                  </a:cubicBezTo>
                  <a:cubicBezTo>
                    <a:pt x="263" y="1319"/>
                    <a:pt x="320" y="1239"/>
                    <a:pt x="318" y="1145"/>
                  </a:cubicBezTo>
                  <a:cubicBezTo>
                    <a:pt x="317" y="1036"/>
                    <a:pt x="242" y="947"/>
                    <a:pt x="170" y="862"/>
                  </a:cubicBezTo>
                  <a:cubicBezTo>
                    <a:pt x="114" y="795"/>
                    <a:pt x="55" y="726"/>
                    <a:pt x="34" y="648"/>
                  </a:cubicBezTo>
                  <a:cubicBezTo>
                    <a:pt x="0" y="526"/>
                    <a:pt x="94" y="378"/>
                    <a:pt x="186" y="236"/>
                  </a:cubicBezTo>
                  <a:cubicBezTo>
                    <a:pt x="241" y="151"/>
                    <a:pt x="292" y="71"/>
                    <a:pt x="314" y="0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299" y="72"/>
                    <a:pt x="247" y="154"/>
                    <a:pt x="192" y="239"/>
                  </a:cubicBezTo>
                  <a:cubicBezTo>
                    <a:pt x="101" y="380"/>
                    <a:pt x="7" y="527"/>
                    <a:pt x="41" y="646"/>
                  </a:cubicBezTo>
                  <a:cubicBezTo>
                    <a:pt x="62" y="724"/>
                    <a:pt x="121" y="792"/>
                    <a:pt x="176" y="860"/>
                  </a:cubicBezTo>
                  <a:cubicBezTo>
                    <a:pt x="249" y="946"/>
                    <a:pt x="324" y="1035"/>
                    <a:pt x="325" y="1147"/>
                  </a:cubicBezTo>
                  <a:cubicBezTo>
                    <a:pt x="327" y="1242"/>
                    <a:pt x="270" y="1322"/>
                    <a:pt x="216" y="1399"/>
                  </a:cubicBezTo>
                  <a:cubicBezTo>
                    <a:pt x="165" y="1471"/>
                    <a:pt x="113" y="1545"/>
                    <a:pt x="107" y="1630"/>
                  </a:cubicBezTo>
                  <a:cubicBezTo>
                    <a:pt x="99" y="1756"/>
                    <a:pt x="185" y="1902"/>
                    <a:pt x="266" y="2042"/>
                  </a:cubicBezTo>
                  <a:cubicBezTo>
                    <a:pt x="313" y="2121"/>
                    <a:pt x="355" y="2194"/>
                    <a:pt x="380" y="2260"/>
                  </a:cubicBezTo>
                  <a:lnTo>
                    <a:pt x="372" y="226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8AD2BE8E-B53A-EBA5-A6CB-1D6316E0AE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6" y="437"/>
              <a:ext cx="208" cy="1570"/>
            </a:xfrm>
            <a:custGeom>
              <a:avLst/>
              <a:gdLst>
                <a:gd name="T0" fmla="*/ 298 w 304"/>
                <a:gd name="T1" fmla="*/ 2278 h 2278"/>
                <a:gd name="T2" fmla="*/ 203 w 304"/>
                <a:gd name="T3" fmla="*/ 2037 h 2278"/>
                <a:gd name="T4" fmla="*/ 79 w 304"/>
                <a:gd name="T5" fmla="*/ 1627 h 2278"/>
                <a:gd name="T6" fmla="*/ 179 w 304"/>
                <a:gd name="T7" fmla="*/ 1406 h 2278"/>
                <a:gd name="T8" fmla="*/ 276 w 304"/>
                <a:gd name="T9" fmla="*/ 1163 h 2278"/>
                <a:gd name="T10" fmla="*/ 148 w 304"/>
                <a:gd name="T11" fmla="*/ 932 h 2278"/>
                <a:gd name="T12" fmla="*/ 27 w 304"/>
                <a:gd name="T13" fmla="*/ 739 h 2278"/>
                <a:gd name="T14" fmla="*/ 170 w 304"/>
                <a:gd name="T15" fmla="*/ 291 h 2278"/>
                <a:gd name="T16" fmla="*/ 298 w 304"/>
                <a:gd name="T17" fmla="*/ 0 h 2278"/>
                <a:gd name="T18" fmla="*/ 304 w 304"/>
                <a:gd name="T19" fmla="*/ 1 h 2278"/>
                <a:gd name="T20" fmla="*/ 174 w 304"/>
                <a:gd name="T21" fmla="*/ 293 h 2278"/>
                <a:gd name="T22" fmla="*/ 32 w 304"/>
                <a:gd name="T23" fmla="*/ 738 h 2278"/>
                <a:gd name="T24" fmla="*/ 152 w 304"/>
                <a:gd name="T25" fmla="*/ 928 h 2278"/>
                <a:gd name="T26" fmla="*/ 281 w 304"/>
                <a:gd name="T27" fmla="*/ 1162 h 2278"/>
                <a:gd name="T28" fmla="*/ 183 w 304"/>
                <a:gd name="T29" fmla="*/ 1408 h 2278"/>
                <a:gd name="T30" fmla="*/ 84 w 304"/>
                <a:gd name="T31" fmla="*/ 1627 h 2278"/>
                <a:gd name="T32" fmla="*/ 207 w 304"/>
                <a:gd name="T33" fmla="*/ 2034 h 2278"/>
                <a:gd name="T34" fmla="*/ 303 w 304"/>
                <a:gd name="T35" fmla="*/ 2277 h 2278"/>
                <a:gd name="T36" fmla="*/ 298 w 304"/>
                <a:gd name="T37" fmla="*/ 2278 h 2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" h="2278">
                  <a:moveTo>
                    <a:pt x="298" y="2278"/>
                  </a:moveTo>
                  <a:cubicBezTo>
                    <a:pt x="280" y="2207"/>
                    <a:pt x="243" y="2125"/>
                    <a:pt x="203" y="2037"/>
                  </a:cubicBezTo>
                  <a:cubicBezTo>
                    <a:pt x="138" y="1893"/>
                    <a:pt x="70" y="1745"/>
                    <a:pt x="79" y="1627"/>
                  </a:cubicBezTo>
                  <a:cubicBezTo>
                    <a:pt x="86" y="1545"/>
                    <a:pt x="132" y="1474"/>
                    <a:pt x="179" y="1406"/>
                  </a:cubicBezTo>
                  <a:cubicBezTo>
                    <a:pt x="229" y="1331"/>
                    <a:pt x="280" y="1252"/>
                    <a:pt x="276" y="1163"/>
                  </a:cubicBezTo>
                  <a:cubicBezTo>
                    <a:pt x="272" y="1071"/>
                    <a:pt x="208" y="1001"/>
                    <a:pt x="148" y="932"/>
                  </a:cubicBezTo>
                  <a:cubicBezTo>
                    <a:pt x="96" y="874"/>
                    <a:pt x="41" y="813"/>
                    <a:pt x="27" y="739"/>
                  </a:cubicBezTo>
                  <a:cubicBezTo>
                    <a:pt x="0" y="607"/>
                    <a:pt x="86" y="446"/>
                    <a:pt x="170" y="291"/>
                  </a:cubicBezTo>
                  <a:cubicBezTo>
                    <a:pt x="227" y="187"/>
                    <a:pt x="280" y="88"/>
                    <a:pt x="298" y="0"/>
                  </a:cubicBezTo>
                  <a:cubicBezTo>
                    <a:pt x="304" y="1"/>
                    <a:pt x="304" y="1"/>
                    <a:pt x="304" y="1"/>
                  </a:cubicBezTo>
                  <a:cubicBezTo>
                    <a:pt x="284" y="90"/>
                    <a:pt x="232" y="189"/>
                    <a:pt x="174" y="293"/>
                  </a:cubicBezTo>
                  <a:cubicBezTo>
                    <a:pt x="91" y="448"/>
                    <a:pt x="5" y="608"/>
                    <a:pt x="32" y="738"/>
                  </a:cubicBezTo>
                  <a:cubicBezTo>
                    <a:pt x="46" y="810"/>
                    <a:pt x="98" y="867"/>
                    <a:pt x="152" y="928"/>
                  </a:cubicBezTo>
                  <a:cubicBezTo>
                    <a:pt x="214" y="997"/>
                    <a:pt x="277" y="1068"/>
                    <a:pt x="281" y="1162"/>
                  </a:cubicBezTo>
                  <a:cubicBezTo>
                    <a:pt x="286" y="1253"/>
                    <a:pt x="234" y="1332"/>
                    <a:pt x="183" y="1408"/>
                  </a:cubicBezTo>
                  <a:cubicBezTo>
                    <a:pt x="138" y="1477"/>
                    <a:pt x="90" y="1547"/>
                    <a:pt x="84" y="1627"/>
                  </a:cubicBezTo>
                  <a:cubicBezTo>
                    <a:pt x="74" y="1744"/>
                    <a:pt x="142" y="1891"/>
                    <a:pt x="207" y="2034"/>
                  </a:cubicBezTo>
                  <a:cubicBezTo>
                    <a:pt x="246" y="2122"/>
                    <a:pt x="284" y="2206"/>
                    <a:pt x="303" y="2277"/>
                  </a:cubicBezTo>
                  <a:lnTo>
                    <a:pt x="298" y="2278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52473037-D48F-CBCA-554C-6FECF1CDC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9" y="422"/>
              <a:ext cx="172" cy="1587"/>
            </a:xfrm>
            <a:custGeom>
              <a:avLst/>
              <a:gdLst>
                <a:gd name="T0" fmla="*/ 170 w 252"/>
                <a:gd name="T1" fmla="*/ 2302 h 2302"/>
                <a:gd name="T2" fmla="*/ 101 w 252"/>
                <a:gd name="T3" fmla="*/ 1980 h 2302"/>
                <a:gd name="T4" fmla="*/ 28 w 252"/>
                <a:gd name="T5" fmla="*/ 1593 h 2302"/>
                <a:gd name="T6" fmla="*/ 111 w 252"/>
                <a:gd name="T7" fmla="*/ 1389 h 2302"/>
                <a:gd name="T8" fmla="*/ 191 w 252"/>
                <a:gd name="T9" fmla="*/ 1177 h 2302"/>
                <a:gd name="T10" fmla="*/ 94 w 252"/>
                <a:gd name="T11" fmla="*/ 991 h 2302"/>
                <a:gd name="T12" fmla="*/ 3 w 252"/>
                <a:gd name="T13" fmla="*/ 844 h 2302"/>
                <a:gd name="T14" fmla="*/ 108 w 252"/>
                <a:gd name="T15" fmla="*/ 504 h 2302"/>
                <a:gd name="T16" fmla="*/ 242 w 252"/>
                <a:gd name="T17" fmla="*/ 0 h 2302"/>
                <a:gd name="T18" fmla="*/ 248 w 252"/>
                <a:gd name="T19" fmla="*/ 0 h 2302"/>
                <a:gd name="T20" fmla="*/ 114 w 252"/>
                <a:gd name="T21" fmla="*/ 506 h 2302"/>
                <a:gd name="T22" fmla="*/ 10 w 252"/>
                <a:gd name="T23" fmla="*/ 844 h 2302"/>
                <a:gd name="T24" fmla="*/ 101 w 252"/>
                <a:gd name="T25" fmla="*/ 989 h 2302"/>
                <a:gd name="T26" fmla="*/ 200 w 252"/>
                <a:gd name="T27" fmla="*/ 1177 h 2302"/>
                <a:gd name="T28" fmla="*/ 118 w 252"/>
                <a:gd name="T29" fmla="*/ 1391 h 2302"/>
                <a:gd name="T30" fmla="*/ 36 w 252"/>
                <a:gd name="T31" fmla="*/ 1593 h 2302"/>
                <a:gd name="T32" fmla="*/ 110 w 252"/>
                <a:gd name="T33" fmla="*/ 1979 h 2302"/>
                <a:gd name="T34" fmla="*/ 179 w 252"/>
                <a:gd name="T35" fmla="*/ 2302 h 2302"/>
                <a:gd name="T36" fmla="*/ 170 w 252"/>
                <a:gd name="T37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302">
                  <a:moveTo>
                    <a:pt x="170" y="2302"/>
                  </a:moveTo>
                  <a:cubicBezTo>
                    <a:pt x="160" y="2201"/>
                    <a:pt x="131" y="2088"/>
                    <a:pt x="101" y="1980"/>
                  </a:cubicBezTo>
                  <a:cubicBezTo>
                    <a:pt x="65" y="1848"/>
                    <a:pt x="28" y="1713"/>
                    <a:pt x="28" y="1593"/>
                  </a:cubicBezTo>
                  <a:cubicBezTo>
                    <a:pt x="28" y="1516"/>
                    <a:pt x="70" y="1451"/>
                    <a:pt x="111" y="1389"/>
                  </a:cubicBezTo>
                  <a:cubicBezTo>
                    <a:pt x="153" y="1324"/>
                    <a:pt x="197" y="1257"/>
                    <a:pt x="191" y="1177"/>
                  </a:cubicBezTo>
                  <a:cubicBezTo>
                    <a:pt x="186" y="1100"/>
                    <a:pt x="139" y="1045"/>
                    <a:pt x="94" y="991"/>
                  </a:cubicBezTo>
                  <a:cubicBezTo>
                    <a:pt x="56" y="947"/>
                    <a:pt x="18" y="901"/>
                    <a:pt x="3" y="844"/>
                  </a:cubicBezTo>
                  <a:cubicBezTo>
                    <a:pt x="0" y="722"/>
                    <a:pt x="35" y="608"/>
                    <a:pt x="108" y="504"/>
                  </a:cubicBezTo>
                  <a:cubicBezTo>
                    <a:pt x="200" y="350"/>
                    <a:pt x="246" y="175"/>
                    <a:pt x="242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52" y="176"/>
                    <a:pt x="205" y="350"/>
                    <a:pt x="114" y="506"/>
                  </a:cubicBezTo>
                  <a:cubicBezTo>
                    <a:pt x="41" y="610"/>
                    <a:pt x="5" y="723"/>
                    <a:pt x="10" y="844"/>
                  </a:cubicBezTo>
                  <a:cubicBezTo>
                    <a:pt x="25" y="900"/>
                    <a:pt x="63" y="946"/>
                    <a:pt x="101" y="989"/>
                  </a:cubicBezTo>
                  <a:cubicBezTo>
                    <a:pt x="148" y="1043"/>
                    <a:pt x="194" y="1099"/>
                    <a:pt x="200" y="1177"/>
                  </a:cubicBezTo>
                  <a:cubicBezTo>
                    <a:pt x="205" y="1258"/>
                    <a:pt x="160" y="1325"/>
                    <a:pt x="118" y="1391"/>
                  </a:cubicBezTo>
                  <a:cubicBezTo>
                    <a:pt x="77" y="1453"/>
                    <a:pt x="36" y="1518"/>
                    <a:pt x="36" y="1593"/>
                  </a:cubicBezTo>
                  <a:cubicBezTo>
                    <a:pt x="36" y="1713"/>
                    <a:pt x="73" y="1848"/>
                    <a:pt x="110" y="1979"/>
                  </a:cubicBezTo>
                  <a:cubicBezTo>
                    <a:pt x="139" y="2087"/>
                    <a:pt x="170" y="2200"/>
                    <a:pt x="179" y="2302"/>
                  </a:cubicBezTo>
                  <a:lnTo>
                    <a:pt x="170" y="230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E24BB149-58B1-67E7-018B-2CAD9C4CE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68" y="409"/>
              <a:ext cx="155" cy="1600"/>
            </a:xfrm>
            <a:custGeom>
              <a:avLst/>
              <a:gdLst>
                <a:gd name="T0" fmla="*/ 82 w 227"/>
                <a:gd name="T1" fmla="*/ 2321 h 2321"/>
                <a:gd name="T2" fmla="*/ 76 w 227"/>
                <a:gd name="T3" fmla="*/ 2321 h 2321"/>
                <a:gd name="T4" fmla="*/ 38 w 227"/>
                <a:gd name="T5" fmla="*/ 1917 h 2321"/>
                <a:gd name="T6" fmla="*/ 1 w 227"/>
                <a:gd name="T7" fmla="*/ 1555 h 2321"/>
                <a:gd name="T8" fmla="*/ 69 w 227"/>
                <a:gd name="T9" fmla="*/ 1379 h 2321"/>
                <a:gd name="T10" fmla="*/ 134 w 227"/>
                <a:gd name="T11" fmla="*/ 1196 h 2321"/>
                <a:gd name="T12" fmla="*/ 66 w 227"/>
                <a:gd name="T13" fmla="*/ 1050 h 2321"/>
                <a:gd name="T14" fmla="*/ 3 w 227"/>
                <a:gd name="T15" fmla="*/ 938 h 2321"/>
                <a:gd name="T16" fmla="*/ 3 w 227"/>
                <a:gd name="T17" fmla="*/ 937 h 2321"/>
                <a:gd name="T18" fmla="*/ 99 w 227"/>
                <a:gd name="T19" fmla="*/ 570 h 2321"/>
                <a:gd name="T20" fmla="*/ 200 w 227"/>
                <a:gd name="T21" fmla="*/ 0 h 2321"/>
                <a:gd name="T22" fmla="*/ 206 w 227"/>
                <a:gd name="T23" fmla="*/ 0 h 2321"/>
                <a:gd name="T24" fmla="*/ 104 w 227"/>
                <a:gd name="T25" fmla="*/ 572 h 2321"/>
                <a:gd name="T26" fmla="*/ 8 w 227"/>
                <a:gd name="T27" fmla="*/ 937 h 2321"/>
                <a:gd name="T28" fmla="*/ 72 w 227"/>
                <a:gd name="T29" fmla="*/ 1047 h 2321"/>
                <a:gd name="T30" fmla="*/ 139 w 227"/>
                <a:gd name="T31" fmla="*/ 1196 h 2321"/>
                <a:gd name="T32" fmla="*/ 73 w 227"/>
                <a:gd name="T33" fmla="*/ 1381 h 2321"/>
                <a:gd name="T34" fmla="*/ 7 w 227"/>
                <a:gd name="T35" fmla="*/ 1556 h 2321"/>
                <a:gd name="T36" fmla="*/ 44 w 227"/>
                <a:gd name="T37" fmla="*/ 1917 h 2321"/>
                <a:gd name="T38" fmla="*/ 82 w 227"/>
                <a:gd name="T39" fmla="*/ 2321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7" h="2321">
                  <a:moveTo>
                    <a:pt x="82" y="2321"/>
                  </a:moveTo>
                  <a:cubicBezTo>
                    <a:pt x="76" y="2321"/>
                    <a:pt x="76" y="2321"/>
                    <a:pt x="76" y="2321"/>
                  </a:cubicBezTo>
                  <a:cubicBezTo>
                    <a:pt x="80" y="2190"/>
                    <a:pt x="59" y="2050"/>
                    <a:pt x="38" y="1917"/>
                  </a:cubicBezTo>
                  <a:cubicBezTo>
                    <a:pt x="20" y="1796"/>
                    <a:pt x="0" y="1671"/>
                    <a:pt x="1" y="1555"/>
                  </a:cubicBezTo>
                  <a:cubicBezTo>
                    <a:pt x="1" y="1488"/>
                    <a:pt x="37" y="1432"/>
                    <a:pt x="69" y="1379"/>
                  </a:cubicBezTo>
                  <a:cubicBezTo>
                    <a:pt x="104" y="1320"/>
                    <a:pt x="138" y="1266"/>
                    <a:pt x="134" y="1196"/>
                  </a:cubicBezTo>
                  <a:cubicBezTo>
                    <a:pt x="130" y="1133"/>
                    <a:pt x="100" y="1093"/>
                    <a:pt x="66" y="1050"/>
                  </a:cubicBezTo>
                  <a:cubicBezTo>
                    <a:pt x="41" y="1017"/>
                    <a:pt x="15" y="982"/>
                    <a:pt x="3" y="938"/>
                  </a:cubicBezTo>
                  <a:cubicBezTo>
                    <a:pt x="3" y="937"/>
                    <a:pt x="3" y="937"/>
                    <a:pt x="3" y="937"/>
                  </a:cubicBezTo>
                  <a:cubicBezTo>
                    <a:pt x="4" y="810"/>
                    <a:pt x="37" y="685"/>
                    <a:pt x="99" y="570"/>
                  </a:cubicBezTo>
                  <a:cubicBezTo>
                    <a:pt x="185" y="388"/>
                    <a:pt x="221" y="185"/>
                    <a:pt x="200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27" y="186"/>
                    <a:pt x="190" y="389"/>
                    <a:pt x="104" y="572"/>
                  </a:cubicBezTo>
                  <a:cubicBezTo>
                    <a:pt x="42" y="688"/>
                    <a:pt x="10" y="811"/>
                    <a:pt x="8" y="937"/>
                  </a:cubicBezTo>
                  <a:cubicBezTo>
                    <a:pt x="21" y="980"/>
                    <a:pt x="46" y="1014"/>
                    <a:pt x="72" y="1047"/>
                  </a:cubicBezTo>
                  <a:cubicBezTo>
                    <a:pt x="104" y="1092"/>
                    <a:pt x="137" y="1132"/>
                    <a:pt x="139" y="1196"/>
                  </a:cubicBezTo>
                  <a:cubicBezTo>
                    <a:pt x="144" y="1267"/>
                    <a:pt x="108" y="1325"/>
                    <a:pt x="73" y="1381"/>
                  </a:cubicBezTo>
                  <a:cubicBezTo>
                    <a:pt x="41" y="1434"/>
                    <a:pt x="7" y="1489"/>
                    <a:pt x="7" y="1556"/>
                  </a:cubicBezTo>
                  <a:cubicBezTo>
                    <a:pt x="6" y="1672"/>
                    <a:pt x="25" y="1791"/>
                    <a:pt x="44" y="1917"/>
                  </a:cubicBezTo>
                  <a:cubicBezTo>
                    <a:pt x="63" y="2050"/>
                    <a:pt x="86" y="2189"/>
                    <a:pt x="82" y="2321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5B83C95B-BA11-4E4A-D74C-CFB3B09C06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94" y="413"/>
              <a:ext cx="149" cy="1586"/>
            </a:xfrm>
            <a:custGeom>
              <a:avLst/>
              <a:gdLst>
                <a:gd name="T0" fmla="*/ 41 w 219"/>
                <a:gd name="T1" fmla="*/ 2302 h 2302"/>
                <a:gd name="T2" fmla="*/ 36 w 219"/>
                <a:gd name="T3" fmla="*/ 2302 h 2302"/>
                <a:gd name="T4" fmla="*/ 70 w 219"/>
                <a:gd name="T5" fmla="*/ 1900 h 2302"/>
                <a:gd name="T6" fmla="*/ 22 w 219"/>
                <a:gd name="T7" fmla="*/ 1573 h 2302"/>
                <a:gd name="T8" fmla="*/ 40 w 219"/>
                <a:gd name="T9" fmla="*/ 1398 h 2302"/>
                <a:gd name="T10" fmla="*/ 61 w 219"/>
                <a:gd name="T11" fmla="*/ 1363 h 2302"/>
                <a:gd name="T12" fmla="*/ 120 w 219"/>
                <a:gd name="T13" fmla="*/ 1208 h 2302"/>
                <a:gd name="T14" fmla="*/ 70 w 219"/>
                <a:gd name="T15" fmla="*/ 1081 h 2302"/>
                <a:gd name="T16" fmla="*/ 19 w 219"/>
                <a:gd name="T17" fmla="*/ 976 h 2302"/>
                <a:gd name="T18" fmla="*/ 112 w 219"/>
                <a:gd name="T19" fmla="*/ 596 h 2302"/>
                <a:gd name="T20" fmla="*/ 179 w 219"/>
                <a:gd name="T21" fmla="*/ 1 h 2302"/>
                <a:gd name="T22" fmla="*/ 185 w 219"/>
                <a:gd name="T23" fmla="*/ 0 h 2302"/>
                <a:gd name="T24" fmla="*/ 117 w 219"/>
                <a:gd name="T25" fmla="*/ 598 h 2302"/>
                <a:gd name="T26" fmla="*/ 24 w 219"/>
                <a:gd name="T27" fmla="*/ 976 h 2302"/>
                <a:gd name="T28" fmla="*/ 75 w 219"/>
                <a:gd name="T29" fmla="*/ 1079 h 2302"/>
                <a:gd name="T30" fmla="*/ 127 w 219"/>
                <a:gd name="T31" fmla="*/ 1208 h 2302"/>
                <a:gd name="T32" fmla="*/ 68 w 219"/>
                <a:gd name="T33" fmla="*/ 1366 h 2302"/>
                <a:gd name="T34" fmla="*/ 47 w 219"/>
                <a:gd name="T35" fmla="*/ 1400 h 2302"/>
                <a:gd name="T36" fmla="*/ 30 w 219"/>
                <a:gd name="T37" fmla="*/ 1572 h 2302"/>
                <a:gd name="T38" fmla="*/ 78 w 219"/>
                <a:gd name="T39" fmla="*/ 1900 h 2302"/>
                <a:gd name="T40" fmla="*/ 41 w 219"/>
                <a:gd name="T41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9" h="2302">
                  <a:moveTo>
                    <a:pt x="41" y="2302"/>
                  </a:moveTo>
                  <a:cubicBezTo>
                    <a:pt x="36" y="2302"/>
                    <a:pt x="36" y="2302"/>
                    <a:pt x="36" y="2302"/>
                  </a:cubicBezTo>
                  <a:cubicBezTo>
                    <a:pt x="47" y="2182"/>
                    <a:pt x="61" y="2041"/>
                    <a:pt x="70" y="1900"/>
                  </a:cubicBezTo>
                  <a:cubicBezTo>
                    <a:pt x="75" y="1789"/>
                    <a:pt x="60" y="1678"/>
                    <a:pt x="22" y="1573"/>
                  </a:cubicBezTo>
                  <a:cubicBezTo>
                    <a:pt x="0" y="1516"/>
                    <a:pt x="8" y="1452"/>
                    <a:pt x="40" y="1398"/>
                  </a:cubicBezTo>
                  <a:cubicBezTo>
                    <a:pt x="47" y="1386"/>
                    <a:pt x="54" y="1375"/>
                    <a:pt x="61" y="1363"/>
                  </a:cubicBezTo>
                  <a:cubicBezTo>
                    <a:pt x="91" y="1318"/>
                    <a:pt x="120" y="1269"/>
                    <a:pt x="120" y="1208"/>
                  </a:cubicBezTo>
                  <a:cubicBezTo>
                    <a:pt x="120" y="1154"/>
                    <a:pt x="95" y="1118"/>
                    <a:pt x="70" y="1081"/>
                  </a:cubicBezTo>
                  <a:cubicBezTo>
                    <a:pt x="48" y="1051"/>
                    <a:pt x="26" y="1019"/>
                    <a:pt x="19" y="976"/>
                  </a:cubicBezTo>
                  <a:cubicBezTo>
                    <a:pt x="24" y="845"/>
                    <a:pt x="57" y="717"/>
                    <a:pt x="112" y="596"/>
                  </a:cubicBezTo>
                  <a:cubicBezTo>
                    <a:pt x="191" y="405"/>
                    <a:pt x="213" y="205"/>
                    <a:pt x="179" y="1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219" y="204"/>
                    <a:pt x="196" y="406"/>
                    <a:pt x="117" y="598"/>
                  </a:cubicBezTo>
                  <a:cubicBezTo>
                    <a:pt x="62" y="718"/>
                    <a:pt x="31" y="847"/>
                    <a:pt x="24" y="976"/>
                  </a:cubicBezTo>
                  <a:cubicBezTo>
                    <a:pt x="31" y="1018"/>
                    <a:pt x="54" y="1048"/>
                    <a:pt x="75" y="1079"/>
                  </a:cubicBezTo>
                  <a:cubicBezTo>
                    <a:pt x="101" y="1114"/>
                    <a:pt x="126" y="1153"/>
                    <a:pt x="127" y="1208"/>
                  </a:cubicBezTo>
                  <a:cubicBezTo>
                    <a:pt x="127" y="1271"/>
                    <a:pt x="98" y="1320"/>
                    <a:pt x="68" y="1366"/>
                  </a:cubicBezTo>
                  <a:cubicBezTo>
                    <a:pt x="61" y="1377"/>
                    <a:pt x="54" y="1389"/>
                    <a:pt x="47" y="1400"/>
                  </a:cubicBezTo>
                  <a:cubicBezTo>
                    <a:pt x="16" y="1454"/>
                    <a:pt x="9" y="1516"/>
                    <a:pt x="30" y="1572"/>
                  </a:cubicBezTo>
                  <a:cubicBezTo>
                    <a:pt x="68" y="1677"/>
                    <a:pt x="85" y="1787"/>
                    <a:pt x="78" y="1900"/>
                  </a:cubicBezTo>
                  <a:cubicBezTo>
                    <a:pt x="67" y="2041"/>
                    <a:pt x="53" y="2182"/>
                    <a:pt x="41" y="2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5A83AE51-9950-BB33-AF67-E70102AFF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2" y="426"/>
              <a:ext cx="154" cy="1561"/>
            </a:xfrm>
            <a:custGeom>
              <a:avLst/>
              <a:gdLst>
                <a:gd name="T0" fmla="*/ 55 w 224"/>
                <a:gd name="T1" fmla="*/ 2265 h 2265"/>
                <a:gd name="T2" fmla="*/ 49 w 224"/>
                <a:gd name="T3" fmla="*/ 2265 h 2265"/>
                <a:gd name="T4" fmla="*/ 55 w 224"/>
                <a:gd name="T5" fmla="*/ 2205 h 2265"/>
                <a:gd name="T6" fmla="*/ 79 w 224"/>
                <a:gd name="T7" fmla="*/ 1875 h 2265"/>
                <a:gd name="T8" fmla="*/ 32 w 224"/>
                <a:gd name="T9" fmla="*/ 1603 h 2265"/>
                <a:gd name="T10" fmla="*/ 5 w 224"/>
                <a:gd name="T11" fmla="*/ 1499 h 2265"/>
                <a:gd name="T12" fmla="*/ 3 w 224"/>
                <a:gd name="T13" fmla="*/ 1481 h 2265"/>
                <a:gd name="T14" fmla="*/ 36 w 224"/>
                <a:gd name="T15" fmla="*/ 1347 h 2265"/>
                <a:gd name="T16" fmla="*/ 73 w 224"/>
                <a:gd name="T17" fmla="*/ 1226 h 2265"/>
                <a:gd name="T18" fmla="*/ 50 w 224"/>
                <a:gd name="T19" fmla="*/ 1084 h 2265"/>
                <a:gd name="T20" fmla="*/ 28 w 224"/>
                <a:gd name="T21" fmla="*/ 944 h 2265"/>
                <a:gd name="T22" fmla="*/ 131 w 224"/>
                <a:gd name="T23" fmla="*/ 571 h 2265"/>
                <a:gd name="T24" fmla="*/ 189 w 224"/>
                <a:gd name="T25" fmla="*/ 1 h 2265"/>
                <a:gd name="T26" fmla="*/ 194 w 224"/>
                <a:gd name="T27" fmla="*/ 0 h 2265"/>
                <a:gd name="T28" fmla="*/ 136 w 224"/>
                <a:gd name="T29" fmla="*/ 572 h 2265"/>
                <a:gd name="T30" fmla="*/ 34 w 224"/>
                <a:gd name="T31" fmla="*/ 944 h 2265"/>
                <a:gd name="T32" fmla="*/ 56 w 224"/>
                <a:gd name="T33" fmla="*/ 1083 h 2265"/>
                <a:gd name="T34" fmla="*/ 79 w 224"/>
                <a:gd name="T35" fmla="*/ 1226 h 2265"/>
                <a:gd name="T36" fmla="*/ 42 w 224"/>
                <a:gd name="T37" fmla="*/ 1349 h 2265"/>
                <a:gd name="T38" fmla="*/ 8 w 224"/>
                <a:gd name="T39" fmla="*/ 1481 h 2265"/>
                <a:gd name="T40" fmla="*/ 11 w 224"/>
                <a:gd name="T41" fmla="*/ 1498 h 2265"/>
                <a:gd name="T42" fmla="*/ 38 w 224"/>
                <a:gd name="T43" fmla="*/ 1602 h 2265"/>
                <a:gd name="T44" fmla="*/ 84 w 224"/>
                <a:gd name="T45" fmla="*/ 1875 h 2265"/>
                <a:gd name="T46" fmla="*/ 60 w 224"/>
                <a:gd name="T47" fmla="*/ 2205 h 2265"/>
                <a:gd name="T48" fmla="*/ 55 w 224"/>
                <a:gd name="T49" fmla="*/ 2265 h 2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4" h="2265">
                  <a:moveTo>
                    <a:pt x="55" y="2265"/>
                  </a:moveTo>
                  <a:cubicBezTo>
                    <a:pt x="49" y="2265"/>
                    <a:pt x="49" y="2265"/>
                    <a:pt x="49" y="2265"/>
                  </a:cubicBezTo>
                  <a:cubicBezTo>
                    <a:pt x="50" y="2245"/>
                    <a:pt x="53" y="2226"/>
                    <a:pt x="55" y="2205"/>
                  </a:cubicBezTo>
                  <a:cubicBezTo>
                    <a:pt x="65" y="2094"/>
                    <a:pt x="74" y="1987"/>
                    <a:pt x="79" y="1875"/>
                  </a:cubicBezTo>
                  <a:cubicBezTo>
                    <a:pt x="83" y="1788"/>
                    <a:pt x="58" y="1694"/>
                    <a:pt x="32" y="1603"/>
                  </a:cubicBezTo>
                  <a:cubicBezTo>
                    <a:pt x="22" y="1567"/>
                    <a:pt x="12" y="1532"/>
                    <a:pt x="5" y="1499"/>
                  </a:cubicBezTo>
                  <a:cubicBezTo>
                    <a:pt x="4" y="1493"/>
                    <a:pt x="3" y="1487"/>
                    <a:pt x="3" y="1481"/>
                  </a:cubicBezTo>
                  <a:cubicBezTo>
                    <a:pt x="0" y="1426"/>
                    <a:pt x="17" y="1388"/>
                    <a:pt x="36" y="1347"/>
                  </a:cubicBezTo>
                  <a:cubicBezTo>
                    <a:pt x="53" y="1311"/>
                    <a:pt x="70" y="1276"/>
                    <a:pt x="73" y="1226"/>
                  </a:cubicBezTo>
                  <a:cubicBezTo>
                    <a:pt x="76" y="1177"/>
                    <a:pt x="63" y="1130"/>
                    <a:pt x="50" y="1084"/>
                  </a:cubicBezTo>
                  <a:cubicBezTo>
                    <a:pt x="38" y="1040"/>
                    <a:pt x="25" y="993"/>
                    <a:pt x="28" y="944"/>
                  </a:cubicBezTo>
                  <a:cubicBezTo>
                    <a:pt x="50" y="817"/>
                    <a:pt x="84" y="692"/>
                    <a:pt x="131" y="571"/>
                  </a:cubicBezTo>
                  <a:cubicBezTo>
                    <a:pt x="200" y="386"/>
                    <a:pt x="220" y="194"/>
                    <a:pt x="189" y="1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24" y="194"/>
                    <a:pt x="205" y="387"/>
                    <a:pt x="136" y="572"/>
                  </a:cubicBezTo>
                  <a:cubicBezTo>
                    <a:pt x="90" y="693"/>
                    <a:pt x="56" y="819"/>
                    <a:pt x="34" y="944"/>
                  </a:cubicBezTo>
                  <a:cubicBezTo>
                    <a:pt x="32" y="993"/>
                    <a:pt x="45" y="1038"/>
                    <a:pt x="56" y="1083"/>
                  </a:cubicBezTo>
                  <a:cubicBezTo>
                    <a:pt x="69" y="1128"/>
                    <a:pt x="81" y="1177"/>
                    <a:pt x="79" y="1226"/>
                  </a:cubicBezTo>
                  <a:cubicBezTo>
                    <a:pt x="76" y="1277"/>
                    <a:pt x="59" y="1314"/>
                    <a:pt x="42" y="1349"/>
                  </a:cubicBezTo>
                  <a:cubicBezTo>
                    <a:pt x="24" y="1389"/>
                    <a:pt x="5" y="1427"/>
                    <a:pt x="8" y="1481"/>
                  </a:cubicBezTo>
                  <a:cubicBezTo>
                    <a:pt x="8" y="1487"/>
                    <a:pt x="10" y="1493"/>
                    <a:pt x="11" y="1498"/>
                  </a:cubicBezTo>
                  <a:cubicBezTo>
                    <a:pt x="18" y="1531"/>
                    <a:pt x="28" y="1567"/>
                    <a:pt x="38" y="1602"/>
                  </a:cubicBezTo>
                  <a:cubicBezTo>
                    <a:pt x="63" y="1692"/>
                    <a:pt x="89" y="1786"/>
                    <a:pt x="84" y="1875"/>
                  </a:cubicBezTo>
                  <a:cubicBezTo>
                    <a:pt x="80" y="1987"/>
                    <a:pt x="70" y="2094"/>
                    <a:pt x="60" y="2205"/>
                  </a:cubicBezTo>
                  <a:cubicBezTo>
                    <a:pt x="58" y="2226"/>
                    <a:pt x="56" y="2245"/>
                    <a:pt x="55" y="226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87863699-6578-8346-2E29-04ABDD62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09" y="465"/>
              <a:ext cx="154" cy="1502"/>
            </a:xfrm>
            <a:custGeom>
              <a:avLst/>
              <a:gdLst>
                <a:gd name="T0" fmla="*/ 114 w 226"/>
                <a:gd name="T1" fmla="*/ 2179 h 2179"/>
                <a:gd name="T2" fmla="*/ 108 w 226"/>
                <a:gd name="T3" fmla="*/ 2179 h 2179"/>
                <a:gd name="T4" fmla="*/ 57 w 226"/>
                <a:gd name="T5" fmla="*/ 1686 h 2179"/>
                <a:gd name="T6" fmla="*/ 11 w 226"/>
                <a:gd name="T7" fmla="*/ 1168 h 2179"/>
                <a:gd name="T8" fmla="*/ 112 w 226"/>
                <a:gd name="T9" fmla="*/ 642 h 2179"/>
                <a:gd name="T10" fmla="*/ 215 w 226"/>
                <a:gd name="T11" fmla="*/ 0 h 2179"/>
                <a:gd name="T12" fmla="*/ 221 w 226"/>
                <a:gd name="T13" fmla="*/ 0 h 2179"/>
                <a:gd name="T14" fmla="*/ 117 w 226"/>
                <a:gd name="T15" fmla="*/ 644 h 2179"/>
                <a:gd name="T16" fmla="*/ 15 w 226"/>
                <a:gd name="T17" fmla="*/ 1168 h 2179"/>
                <a:gd name="T18" fmla="*/ 62 w 226"/>
                <a:gd name="T19" fmla="*/ 1685 h 2179"/>
                <a:gd name="T20" fmla="*/ 114 w 226"/>
                <a:gd name="T21" fmla="*/ 2179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2179">
                  <a:moveTo>
                    <a:pt x="114" y="2179"/>
                  </a:moveTo>
                  <a:cubicBezTo>
                    <a:pt x="108" y="2179"/>
                    <a:pt x="108" y="2179"/>
                    <a:pt x="108" y="2179"/>
                  </a:cubicBezTo>
                  <a:cubicBezTo>
                    <a:pt x="114" y="2006"/>
                    <a:pt x="86" y="1844"/>
                    <a:pt x="57" y="1686"/>
                  </a:cubicBezTo>
                  <a:cubicBezTo>
                    <a:pt x="29" y="1520"/>
                    <a:pt x="0" y="1347"/>
                    <a:pt x="11" y="1168"/>
                  </a:cubicBezTo>
                  <a:cubicBezTo>
                    <a:pt x="22" y="985"/>
                    <a:pt x="69" y="811"/>
                    <a:pt x="112" y="642"/>
                  </a:cubicBezTo>
                  <a:cubicBezTo>
                    <a:pt x="166" y="438"/>
                    <a:pt x="221" y="226"/>
                    <a:pt x="21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6" y="226"/>
                    <a:pt x="170" y="438"/>
                    <a:pt x="117" y="644"/>
                  </a:cubicBezTo>
                  <a:cubicBezTo>
                    <a:pt x="73" y="812"/>
                    <a:pt x="28" y="986"/>
                    <a:pt x="15" y="1168"/>
                  </a:cubicBezTo>
                  <a:cubicBezTo>
                    <a:pt x="4" y="1346"/>
                    <a:pt x="33" y="1518"/>
                    <a:pt x="62" y="1685"/>
                  </a:cubicBezTo>
                  <a:cubicBezTo>
                    <a:pt x="91" y="1842"/>
                    <a:pt x="119" y="2006"/>
                    <a:pt x="114" y="217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33">
              <a:extLst>
                <a:ext uri="{FF2B5EF4-FFF2-40B4-BE49-F238E27FC236}">
                  <a16:creationId xmlns:a16="http://schemas.microsoft.com/office/drawing/2014/main" id="{0EDA611B-B4B1-000E-1B75-F72D3E92AC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7" y="523"/>
              <a:ext cx="225" cy="1412"/>
            </a:xfrm>
            <a:custGeom>
              <a:avLst/>
              <a:gdLst>
                <a:gd name="T0" fmla="*/ 237 w 330"/>
                <a:gd name="T1" fmla="*/ 2046 h 2048"/>
                <a:gd name="T2" fmla="*/ 68 w 330"/>
                <a:gd name="T3" fmla="*/ 1409 h 2048"/>
                <a:gd name="T4" fmla="*/ 12 w 330"/>
                <a:gd name="T5" fmla="*/ 1059 h 2048"/>
                <a:gd name="T6" fmla="*/ 129 w 330"/>
                <a:gd name="T7" fmla="*/ 722 h 2048"/>
                <a:gd name="T8" fmla="*/ 316 w 330"/>
                <a:gd name="T9" fmla="*/ 0 h 2048"/>
                <a:gd name="T10" fmla="*/ 322 w 330"/>
                <a:gd name="T11" fmla="*/ 0 h 2048"/>
                <a:gd name="T12" fmla="*/ 134 w 330"/>
                <a:gd name="T13" fmla="*/ 725 h 2048"/>
                <a:gd name="T14" fmla="*/ 17 w 330"/>
                <a:gd name="T15" fmla="*/ 1060 h 2048"/>
                <a:gd name="T16" fmla="*/ 74 w 330"/>
                <a:gd name="T17" fmla="*/ 1408 h 2048"/>
                <a:gd name="T18" fmla="*/ 243 w 330"/>
                <a:gd name="T19" fmla="*/ 2048 h 2048"/>
                <a:gd name="T20" fmla="*/ 237 w 330"/>
                <a:gd name="T21" fmla="*/ 2046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0" h="2048">
                  <a:moveTo>
                    <a:pt x="237" y="2046"/>
                  </a:moveTo>
                  <a:cubicBezTo>
                    <a:pt x="224" y="1801"/>
                    <a:pt x="168" y="1634"/>
                    <a:pt x="68" y="1409"/>
                  </a:cubicBezTo>
                  <a:cubicBezTo>
                    <a:pt x="22" y="1305"/>
                    <a:pt x="0" y="1174"/>
                    <a:pt x="12" y="1059"/>
                  </a:cubicBezTo>
                  <a:cubicBezTo>
                    <a:pt x="23" y="933"/>
                    <a:pt x="67" y="834"/>
                    <a:pt x="129" y="722"/>
                  </a:cubicBezTo>
                  <a:cubicBezTo>
                    <a:pt x="278" y="454"/>
                    <a:pt x="324" y="273"/>
                    <a:pt x="316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30" y="274"/>
                    <a:pt x="284" y="457"/>
                    <a:pt x="134" y="725"/>
                  </a:cubicBezTo>
                  <a:cubicBezTo>
                    <a:pt x="72" y="835"/>
                    <a:pt x="29" y="935"/>
                    <a:pt x="17" y="1060"/>
                  </a:cubicBezTo>
                  <a:cubicBezTo>
                    <a:pt x="7" y="1174"/>
                    <a:pt x="29" y="1304"/>
                    <a:pt x="74" y="1408"/>
                  </a:cubicBezTo>
                  <a:cubicBezTo>
                    <a:pt x="172" y="1634"/>
                    <a:pt x="229" y="1801"/>
                    <a:pt x="243" y="2048"/>
                  </a:cubicBezTo>
                  <a:lnTo>
                    <a:pt x="237" y="204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4AE92ABC-7A77-6F6E-7BF7-D7406E16C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13" y="576"/>
              <a:ext cx="283" cy="1328"/>
            </a:xfrm>
            <a:custGeom>
              <a:avLst/>
              <a:gdLst>
                <a:gd name="T0" fmla="*/ 358 w 414"/>
                <a:gd name="T1" fmla="*/ 1926 h 1926"/>
                <a:gd name="T2" fmla="*/ 190 w 414"/>
                <a:gd name="T3" fmla="*/ 1505 h 1926"/>
                <a:gd name="T4" fmla="*/ 17 w 414"/>
                <a:gd name="T5" fmla="*/ 945 h 1926"/>
                <a:gd name="T6" fmla="*/ 207 w 414"/>
                <a:gd name="T7" fmla="*/ 568 h 1926"/>
                <a:gd name="T8" fmla="*/ 392 w 414"/>
                <a:gd name="T9" fmla="*/ 0 h 1926"/>
                <a:gd name="T10" fmla="*/ 397 w 414"/>
                <a:gd name="T11" fmla="*/ 0 h 1926"/>
                <a:gd name="T12" fmla="*/ 213 w 414"/>
                <a:gd name="T13" fmla="*/ 570 h 1926"/>
                <a:gd name="T14" fmla="*/ 24 w 414"/>
                <a:gd name="T15" fmla="*/ 945 h 1926"/>
                <a:gd name="T16" fmla="*/ 196 w 414"/>
                <a:gd name="T17" fmla="*/ 1502 h 1926"/>
                <a:gd name="T18" fmla="*/ 365 w 414"/>
                <a:gd name="T19" fmla="*/ 1925 h 1926"/>
                <a:gd name="T20" fmla="*/ 358 w 414"/>
                <a:gd name="T21" fmla="*/ 1926 h 1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1926">
                  <a:moveTo>
                    <a:pt x="358" y="1926"/>
                  </a:moveTo>
                  <a:cubicBezTo>
                    <a:pt x="335" y="1780"/>
                    <a:pt x="261" y="1641"/>
                    <a:pt x="190" y="1505"/>
                  </a:cubicBezTo>
                  <a:cubicBezTo>
                    <a:pt x="97" y="1327"/>
                    <a:pt x="0" y="1143"/>
                    <a:pt x="17" y="945"/>
                  </a:cubicBezTo>
                  <a:cubicBezTo>
                    <a:pt x="28" y="808"/>
                    <a:pt x="120" y="677"/>
                    <a:pt x="207" y="568"/>
                  </a:cubicBezTo>
                  <a:cubicBezTo>
                    <a:pt x="375" y="357"/>
                    <a:pt x="409" y="255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4" y="257"/>
                    <a:pt x="382" y="358"/>
                    <a:pt x="213" y="570"/>
                  </a:cubicBezTo>
                  <a:cubicBezTo>
                    <a:pt x="126" y="679"/>
                    <a:pt x="35" y="809"/>
                    <a:pt x="24" y="945"/>
                  </a:cubicBezTo>
                  <a:cubicBezTo>
                    <a:pt x="7" y="1142"/>
                    <a:pt x="103" y="1324"/>
                    <a:pt x="196" y="1502"/>
                  </a:cubicBezTo>
                  <a:cubicBezTo>
                    <a:pt x="268" y="1638"/>
                    <a:pt x="341" y="1779"/>
                    <a:pt x="365" y="1925"/>
                  </a:cubicBezTo>
                  <a:lnTo>
                    <a:pt x="358" y="192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0BD077BF-73D8-C631-BA71-6B60725940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3" y="603"/>
              <a:ext cx="311" cy="1281"/>
            </a:xfrm>
            <a:custGeom>
              <a:avLst/>
              <a:gdLst>
                <a:gd name="T0" fmla="*/ 414 w 455"/>
                <a:gd name="T1" fmla="*/ 1859 h 1859"/>
                <a:gd name="T2" fmla="*/ 225 w 455"/>
                <a:gd name="T3" fmla="*/ 1471 h 1859"/>
                <a:gd name="T4" fmla="*/ 21 w 455"/>
                <a:gd name="T5" fmla="*/ 891 h 1859"/>
                <a:gd name="T6" fmla="*/ 232 w 455"/>
                <a:gd name="T7" fmla="*/ 499 h 1859"/>
                <a:gd name="T8" fmla="*/ 280 w 455"/>
                <a:gd name="T9" fmla="*/ 444 h 1859"/>
                <a:gd name="T10" fmla="*/ 429 w 455"/>
                <a:gd name="T11" fmla="*/ 0 h 1859"/>
                <a:gd name="T12" fmla="*/ 435 w 455"/>
                <a:gd name="T13" fmla="*/ 0 h 1859"/>
                <a:gd name="T14" fmla="*/ 284 w 455"/>
                <a:gd name="T15" fmla="*/ 447 h 1859"/>
                <a:gd name="T16" fmla="*/ 236 w 455"/>
                <a:gd name="T17" fmla="*/ 503 h 1859"/>
                <a:gd name="T18" fmla="*/ 25 w 455"/>
                <a:gd name="T19" fmla="*/ 892 h 1859"/>
                <a:gd name="T20" fmla="*/ 229 w 455"/>
                <a:gd name="T21" fmla="*/ 1468 h 1859"/>
                <a:gd name="T22" fmla="*/ 419 w 455"/>
                <a:gd name="T23" fmla="*/ 1859 h 1859"/>
                <a:gd name="T24" fmla="*/ 414 w 455"/>
                <a:gd name="T25" fmla="*/ 1859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5" h="1859">
                  <a:moveTo>
                    <a:pt x="414" y="1859"/>
                  </a:moveTo>
                  <a:cubicBezTo>
                    <a:pt x="380" y="1722"/>
                    <a:pt x="301" y="1594"/>
                    <a:pt x="225" y="1471"/>
                  </a:cubicBezTo>
                  <a:cubicBezTo>
                    <a:pt x="115" y="1292"/>
                    <a:pt x="0" y="1106"/>
                    <a:pt x="21" y="891"/>
                  </a:cubicBezTo>
                  <a:cubicBezTo>
                    <a:pt x="36" y="724"/>
                    <a:pt x="128" y="620"/>
                    <a:pt x="232" y="499"/>
                  </a:cubicBezTo>
                  <a:cubicBezTo>
                    <a:pt x="247" y="482"/>
                    <a:pt x="264" y="463"/>
                    <a:pt x="280" y="444"/>
                  </a:cubicBezTo>
                  <a:cubicBezTo>
                    <a:pt x="422" y="276"/>
                    <a:pt x="449" y="223"/>
                    <a:pt x="429" y="0"/>
                  </a:cubicBezTo>
                  <a:cubicBezTo>
                    <a:pt x="435" y="0"/>
                    <a:pt x="435" y="0"/>
                    <a:pt x="435" y="0"/>
                  </a:cubicBezTo>
                  <a:cubicBezTo>
                    <a:pt x="455" y="225"/>
                    <a:pt x="428" y="279"/>
                    <a:pt x="284" y="447"/>
                  </a:cubicBezTo>
                  <a:cubicBezTo>
                    <a:pt x="267" y="466"/>
                    <a:pt x="252" y="485"/>
                    <a:pt x="236" y="503"/>
                  </a:cubicBezTo>
                  <a:cubicBezTo>
                    <a:pt x="132" y="624"/>
                    <a:pt x="42" y="727"/>
                    <a:pt x="25" y="892"/>
                  </a:cubicBezTo>
                  <a:cubicBezTo>
                    <a:pt x="5" y="1105"/>
                    <a:pt x="118" y="1291"/>
                    <a:pt x="229" y="1468"/>
                  </a:cubicBezTo>
                  <a:cubicBezTo>
                    <a:pt x="305" y="1593"/>
                    <a:pt x="386" y="1721"/>
                    <a:pt x="419" y="1859"/>
                  </a:cubicBezTo>
                  <a:lnTo>
                    <a:pt x="414" y="185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80B942B9-FEE4-0657-0351-1966406B9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29" y="597"/>
              <a:ext cx="309" cy="1286"/>
            </a:xfrm>
            <a:custGeom>
              <a:avLst/>
              <a:gdLst>
                <a:gd name="T0" fmla="*/ 429 w 451"/>
                <a:gd name="T1" fmla="*/ 1865 h 1865"/>
                <a:gd name="T2" fmla="*/ 234 w 451"/>
                <a:gd name="T3" fmla="*/ 1481 h 1865"/>
                <a:gd name="T4" fmla="*/ 20 w 451"/>
                <a:gd name="T5" fmla="*/ 900 h 1865"/>
                <a:gd name="T6" fmla="*/ 230 w 451"/>
                <a:gd name="T7" fmla="*/ 510 h 1865"/>
                <a:gd name="T8" fmla="*/ 286 w 451"/>
                <a:gd name="T9" fmla="*/ 444 h 1865"/>
                <a:gd name="T10" fmla="*/ 432 w 451"/>
                <a:gd name="T11" fmla="*/ 0 h 1865"/>
                <a:gd name="T12" fmla="*/ 437 w 451"/>
                <a:gd name="T13" fmla="*/ 0 h 1865"/>
                <a:gd name="T14" fmla="*/ 291 w 451"/>
                <a:gd name="T15" fmla="*/ 448 h 1865"/>
                <a:gd name="T16" fmla="*/ 234 w 451"/>
                <a:gd name="T17" fmla="*/ 514 h 1865"/>
                <a:gd name="T18" fmla="*/ 26 w 451"/>
                <a:gd name="T19" fmla="*/ 901 h 1865"/>
                <a:gd name="T20" fmla="*/ 239 w 451"/>
                <a:gd name="T21" fmla="*/ 1480 h 1865"/>
                <a:gd name="T22" fmla="*/ 434 w 451"/>
                <a:gd name="T23" fmla="*/ 1865 h 1865"/>
                <a:gd name="T24" fmla="*/ 429 w 451"/>
                <a:gd name="T25" fmla="*/ 186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1" h="1865">
                  <a:moveTo>
                    <a:pt x="429" y="1865"/>
                  </a:moveTo>
                  <a:cubicBezTo>
                    <a:pt x="394" y="1730"/>
                    <a:pt x="312" y="1603"/>
                    <a:pt x="234" y="1481"/>
                  </a:cubicBezTo>
                  <a:cubicBezTo>
                    <a:pt x="120" y="1301"/>
                    <a:pt x="0" y="1116"/>
                    <a:pt x="20" y="900"/>
                  </a:cubicBezTo>
                  <a:cubicBezTo>
                    <a:pt x="36" y="736"/>
                    <a:pt x="126" y="631"/>
                    <a:pt x="230" y="510"/>
                  </a:cubicBezTo>
                  <a:cubicBezTo>
                    <a:pt x="248" y="488"/>
                    <a:pt x="268" y="467"/>
                    <a:pt x="286" y="444"/>
                  </a:cubicBezTo>
                  <a:cubicBezTo>
                    <a:pt x="427" y="275"/>
                    <a:pt x="446" y="217"/>
                    <a:pt x="4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1" y="217"/>
                    <a:pt x="432" y="280"/>
                    <a:pt x="291" y="448"/>
                  </a:cubicBezTo>
                  <a:cubicBezTo>
                    <a:pt x="272" y="471"/>
                    <a:pt x="253" y="492"/>
                    <a:pt x="234" y="514"/>
                  </a:cubicBezTo>
                  <a:cubicBezTo>
                    <a:pt x="130" y="634"/>
                    <a:pt x="40" y="737"/>
                    <a:pt x="26" y="901"/>
                  </a:cubicBezTo>
                  <a:cubicBezTo>
                    <a:pt x="6" y="1116"/>
                    <a:pt x="124" y="1300"/>
                    <a:pt x="239" y="1480"/>
                  </a:cubicBezTo>
                  <a:cubicBezTo>
                    <a:pt x="317" y="1603"/>
                    <a:pt x="398" y="1730"/>
                    <a:pt x="434" y="1865"/>
                  </a:cubicBezTo>
                  <a:lnTo>
                    <a:pt x="429" y="1865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4F5B8D5C-B362-E194-F411-7ADF6C465F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6" y="576"/>
              <a:ext cx="280" cy="1321"/>
            </a:xfrm>
            <a:custGeom>
              <a:avLst/>
              <a:gdLst>
                <a:gd name="T0" fmla="*/ 404 w 409"/>
                <a:gd name="T1" fmla="*/ 1917 h 1917"/>
                <a:gd name="T2" fmla="*/ 223 w 409"/>
                <a:gd name="T3" fmla="*/ 1549 h 1917"/>
                <a:gd name="T4" fmla="*/ 17 w 409"/>
                <a:gd name="T5" fmla="*/ 966 h 1917"/>
                <a:gd name="T6" fmla="*/ 193 w 409"/>
                <a:gd name="T7" fmla="*/ 592 h 1917"/>
                <a:gd name="T8" fmla="*/ 266 w 409"/>
                <a:gd name="T9" fmla="*/ 489 h 1917"/>
                <a:gd name="T10" fmla="*/ 392 w 409"/>
                <a:gd name="T11" fmla="*/ 0 h 1917"/>
                <a:gd name="T12" fmla="*/ 397 w 409"/>
                <a:gd name="T13" fmla="*/ 0 h 1917"/>
                <a:gd name="T14" fmla="*/ 271 w 409"/>
                <a:gd name="T15" fmla="*/ 491 h 1917"/>
                <a:gd name="T16" fmla="*/ 197 w 409"/>
                <a:gd name="T17" fmla="*/ 594 h 1917"/>
                <a:gd name="T18" fmla="*/ 21 w 409"/>
                <a:gd name="T19" fmla="*/ 966 h 1917"/>
                <a:gd name="T20" fmla="*/ 227 w 409"/>
                <a:gd name="T21" fmla="*/ 1547 h 1917"/>
                <a:gd name="T22" fmla="*/ 409 w 409"/>
                <a:gd name="T23" fmla="*/ 1916 h 1917"/>
                <a:gd name="T24" fmla="*/ 404 w 409"/>
                <a:gd name="T25" fmla="*/ 1917 h 1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1917">
                  <a:moveTo>
                    <a:pt x="404" y="1917"/>
                  </a:moveTo>
                  <a:cubicBezTo>
                    <a:pt x="368" y="1790"/>
                    <a:pt x="294" y="1667"/>
                    <a:pt x="223" y="1549"/>
                  </a:cubicBezTo>
                  <a:cubicBezTo>
                    <a:pt x="113" y="1366"/>
                    <a:pt x="0" y="1177"/>
                    <a:pt x="17" y="966"/>
                  </a:cubicBezTo>
                  <a:cubicBezTo>
                    <a:pt x="28" y="817"/>
                    <a:pt x="109" y="707"/>
                    <a:pt x="193" y="592"/>
                  </a:cubicBezTo>
                  <a:cubicBezTo>
                    <a:pt x="217" y="559"/>
                    <a:pt x="242" y="524"/>
                    <a:pt x="266" y="489"/>
                  </a:cubicBezTo>
                  <a:cubicBezTo>
                    <a:pt x="386" y="310"/>
                    <a:pt x="400" y="220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07" y="221"/>
                    <a:pt x="392" y="312"/>
                    <a:pt x="271" y="491"/>
                  </a:cubicBezTo>
                  <a:cubicBezTo>
                    <a:pt x="247" y="527"/>
                    <a:pt x="221" y="561"/>
                    <a:pt x="197" y="594"/>
                  </a:cubicBezTo>
                  <a:cubicBezTo>
                    <a:pt x="113" y="710"/>
                    <a:pt x="34" y="818"/>
                    <a:pt x="21" y="966"/>
                  </a:cubicBezTo>
                  <a:cubicBezTo>
                    <a:pt x="4" y="1176"/>
                    <a:pt x="117" y="1365"/>
                    <a:pt x="227" y="1547"/>
                  </a:cubicBezTo>
                  <a:cubicBezTo>
                    <a:pt x="299" y="1666"/>
                    <a:pt x="372" y="1789"/>
                    <a:pt x="409" y="1916"/>
                  </a:cubicBezTo>
                  <a:lnTo>
                    <a:pt x="404" y="191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5FBB2179-DA49-D7AD-EF40-716D3244A7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51" y="533"/>
              <a:ext cx="260" cy="1391"/>
            </a:xfrm>
            <a:custGeom>
              <a:avLst/>
              <a:gdLst>
                <a:gd name="T0" fmla="*/ 376 w 380"/>
                <a:gd name="T1" fmla="*/ 2019 h 2019"/>
                <a:gd name="T2" fmla="*/ 213 w 380"/>
                <a:gd name="T3" fmla="*/ 1667 h 2019"/>
                <a:gd name="T4" fmla="*/ 17 w 380"/>
                <a:gd name="T5" fmla="*/ 1079 h 2019"/>
                <a:gd name="T6" fmla="*/ 206 w 380"/>
                <a:gd name="T7" fmla="*/ 632 h 2019"/>
                <a:gd name="T8" fmla="*/ 223 w 380"/>
                <a:gd name="T9" fmla="*/ 604 h 2019"/>
                <a:gd name="T10" fmla="*/ 342 w 380"/>
                <a:gd name="T11" fmla="*/ 0 h 2019"/>
                <a:gd name="T12" fmla="*/ 348 w 380"/>
                <a:gd name="T13" fmla="*/ 0 h 2019"/>
                <a:gd name="T14" fmla="*/ 227 w 380"/>
                <a:gd name="T15" fmla="*/ 607 h 2019"/>
                <a:gd name="T16" fmla="*/ 210 w 380"/>
                <a:gd name="T17" fmla="*/ 634 h 2019"/>
                <a:gd name="T18" fmla="*/ 21 w 380"/>
                <a:gd name="T19" fmla="*/ 1079 h 2019"/>
                <a:gd name="T20" fmla="*/ 215 w 380"/>
                <a:gd name="T21" fmla="*/ 1664 h 2019"/>
                <a:gd name="T22" fmla="*/ 380 w 380"/>
                <a:gd name="T23" fmla="*/ 2017 h 2019"/>
                <a:gd name="T24" fmla="*/ 376 w 380"/>
                <a:gd name="T25" fmla="*/ 2019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0" h="2019">
                  <a:moveTo>
                    <a:pt x="376" y="2019"/>
                  </a:moveTo>
                  <a:cubicBezTo>
                    <a:pt x="342" y="1900"/>
                    <a:pt x="276" y="1782"/>
                    <a:pt x="213" y="1667"/>
                  </a:cubicBezTo>
                  <a:cubicBezTo>
                    <a:pt x="108" y="1479"/>
                    <a:pt x="0" y="1286"/>
                    <a:pt x="17" y="1079"/>
                  </a:cubicBezTo>
                  <a:cubicBezTo>
                    <a:pt x="30" y="927"/>
                    <a:pt x="127" y="764"/>
                    <a:pt x="206" y="632"/>
                  </a:cubicBezTo>
                  <a:cubicBezTo>
                    <a:pt x="211" y="623"/>
                    <a:pt x="217" y="613"/>
                    <a:pt x="223" y="604"/>
                  </a:cubicBezTo>
                  <a:cubicBezTo>
                    <a:pt x="348" y="394"/>
                    <a:pt x="351" y="245"/>
                    <a:pt x="342" y="0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55" y="246"/>
                    <a:pt x="354" y="396"/>
                    <a:pt x="227" y="607"/>
                  </a:cubicBezTo>
                  <a:cubicBezTo>
                    <a:pt x="221" y="615"/>
                    <a:pt x="215" y="624"/>
                    <a:pt x="210" y="634"/>
                  </a:cubicBezTo>
                  <a:cubicBezTo>
                    <a:pt x="131" y="765"/>
                    <a:pt x="34" y="928"/>
                    <a:pt x="21" y="1079"/>
                  </a:cubicBezTo>
                  <a:cubicBezTo>
                    <a:pt x="4" y="1283"/>
                    <a:pt x="113" y="1478"/>
                    <a:pt x="215" y="1664"/>
                  </a:cubicBezTo>
                  <a:cubicBezTo>
                    <a:pt x="280" y="1780"/>
                    <a:pt x="346" y="1899"/>
                    <a:pt x="380" y="2017"/>
                  </a:cubicBezTo>
                  <a:lnTo>
                    <a:pt x="376" y="201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5E839A43-1ABD-494B-0271-2AD76F6CA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34" y="487"/>
              <a:ext cx="224" cy="1468"/>
            </a:xfrm>
            <a:custGeom>
              <a:avLst/>
              <a:gdLst>
                <a:gd name="T0" fmla="*/ 324 w 328"/>
                <a:gd name="T1" fmla="*/ 2130 h 2130"/>
                <a:gd name="T2" fmla="*/ 183 w 328"/>
                <a:gd name="T3" fmla="*/ 1790 h 2130"/>
                <a:gd name="T4" fmla="*/ 14 w 328"/>
                <a:gd name="T5" fmla="*/ 1197 h 2130"/>
                <a:gd name="T6" fmla="*/ 140 w 328"/>
                <a:gd name="T7" fmla="*/ 796 h 2130"/>
                <a:gd name="T8" fmla="*/ 204 w 328"/>
                <a:gd name="T9" fmla="*/ 647 h 2130"/>
                <a:gd name="T10" fmla="*/ 266 w 328"/>
                <a:gd name="T11" fmla="*/ 81 h 2130"/>
                <a:gd name="T12" fmla="*/ 263 w 328"/>
                <a:gd name="T13" fmla="*/ 0 h 2130"/>
                <a:gd name="T14" fmla="*/ 269 w 328"/>
                <a:gd name="T15" fmla="*/ 0 h 2130"/>
                <a:gd name="T16" fmla="*/ 271 w 328"/>
                <a:gd name="T17" fmla="*/ 81 h 2130"/>
                <a:gd name="T18" fmla="*/ 209 w 328"/>
                <a:gd name="T19" fmla="*/ 648 h 2130"/>
                <a:gd name="T20" fmla="*/ 145 w 328"/>
                <a:gd name="T21" fmla="*/ 797 h 2130"/>
                <a:gd name="T22" fmla="*/ 18 w 328"/>
                <a:gd name="T23" fmla="*/ 1197 h 2130"/>
                <a:gd name="T24" fmla="*/ 187 w 328"/>
                <a:gd name="T25" fmla="*/ 1787 h 2130"/>
                <a:gd name="T26" fmla="*/ 328 w 328"/>
                <a:gd name="T27" fmla="*/ 2128 h 2130"/>
                <a:gd name="T28" fmla="*/ 324 w 328"/>
                <a:gd name="T29" fmla="*/ 2130 h 2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8" h="2130">
                  <a:moveTo>
                    <a:pt x="324" y="2130"/>
                  </a:moveTo>
                  <a:cubicBezTo>
                    <a:pt x="291" y="2013"/>
                    <a:pt x="236" y="1900"/>
                    <a:pt x="183" y="1790"/>
                  </a:cubicBezTo>
                  <a:cubicBezTo>
                    <a:pt x="93" y="1605"/>
                    <a:pt x="0" y="1412"/>
                    <a:pt x="14" y="1197"/>
                  </a:cubicBezTo>
                  <a:cubicBezTo>
                    <a:pt x="24" y="1055"/>
                    <a:pt x="83" y="923"/>
                    <a:pt x="140" y="796"/>
                  </a:cubicBezTo>
                  <a:cubicBezTo>
                    <a:pt x="162" y="747"/>
                    <a:pt x="184" y="697"/>
                    <a:pt x="204" y="647"/>
                  </a:cubicBezTo>
                  <a:cubicBezTo>
                    <a:pt x="277" y="460"/>
                    <a:pt x="271" y="276"/>
                    <a:pt x="266" y="81"/>
                  </a:cubicBezTo>
                  <a:cubicBezTo>
                    <a:pt x="264" y="54"/>
                    <a:pt x="264" y="26"/>
                    <a:pt x="263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69" y="27"/>
                    <a:pt x="270" y="54"/>
                    <a:pt x="271" y="81"/>
                  </a:cubicBezTo>
                  <a:cubicBezTo>
                    <a:pt x="277" y="276"/>
                    <a:pt x="283" y="460"/>
                    <a:pt x="209" y="648"/>
                  </a:cubicBezTo>
                  <a:cubicBezTo>
                    <a:pt x="190" y="699"/>
                    <a:pt x="167" y="749"/>
                    <a:pt x="145" y="797"/>
                  </a:cubicBezTo>
                  <a:cubicBezTo>
                    <a:pt x="87" y="924"/>
                    <a:pt x="28" y="1056"/>
                    <a:pt x="18" y="1197"/>
                  </a:cubicBezTo>
                  <a:cubicBezTo>
                    <a:pt x="4" y="1410"/>
                    <a:pt x="97" y="1602"/>
                    <a:pt x="187" y="1787"/>
                  </a:cubicBezTo>
                  <a:cubicBezTo>
                    <a:pt x="240" y="1897"/>
                    <a:pt x="295" y="2011"/>
                    <a:pt x="328" y="2128"/>
                  </a:cubicBezTo>
                  <a:lnTo>
                    <a:pt x="324" y="2130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D4D596C2-BFE1-0B1B-504A-BB3A0C223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2" y="448"/>
              <a:ext cx="194" cy="1543"/>
            </a:xfrm>
            <a:custGeom>
              <a:avLst/>
              <a:gdLst>
                <a:gd name="T0" fmla="*/ 280 w 285"/>
                <a:gd name="T1" fmla="*/ 2237 h 2237"/>
                <a:gd name="T2" fmla="*/ 162 w 285"/>
                <a:gd name="T3" fmla="*/ 1907 h 2237"/>
                <a:gd name="T4" fmla="*/ 18 w 285"/>
                <a:gd name="T5" fmla="*/ 1291 h 2237"/>
                <a:gd name="T6" fmla="*/ 110 w 285"/>
                <a:gd name="T7" fmla="*/ 929 h 2237"/>
                <a:gd name="T8" fmla="*/ 186 w 285"/>
                <a:gd name="T9" fmla="*/ 676 h 2237"/>
                <a:gd name="T10" fmla="*/ 210 w 285"/>
                <a:gd name="T11" fmla="*/ 158 h 2237"/>
                <a:gd name="T12" fmla="*/ 206 w 285"/>
                <a:gd name="T13" fmla="*/ 0 h 2237"/>
                <a:gd name="T14" fmla="*/ 211 w 285"/>
                <a:gd name="T15" fmla="*/ 0 h 2237"/>
                <a:gd name="T16" fmla="*/ 216 w 285"/>
                <a:gd name="T17" fmla="*/ 158 h 2237"/>
                <a:gd name="T18" fmla="*/ 192 w 285"/>
                <a:gd name="T19" fmla="*/ 678 h 2237"/>
                <a:gd name="T20" fmla="*/ 116 w 285"/>
                <a:gd name="T21" fmla="*/ 932 h 2237"/>
                <a:gd name="T22" fmla="*/ 24 w 285"/>
                <a:gd name="T23" fmla="*/ 1292 h 2237"/>
                <a:gd name="T24" fmla="*/ 166 w 285"/>
                <a:gd name="T25" fmla="*/ 1906 h 2237"/>
                <a:gd name="T26" fmla="*/ 285 w 285"/>
                <a:gd name="T27" fmla="*/ 2236 h 2237"/>
                <a:gd name="T28" fmla="*/ 280 w 285"/>
                <a:gd name="T29" fmla="*/ 2237 h 2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5" h="2237">
                  <a:moveTo>
                    <a:pt x="280" y="2237"/>
                  </a:moveTo>
                  <a:cubicBezTo>
                    <a:pt x="251" y="2123"/>
                    <a:pt x="206" y="2014"/>
                    <a:pt x="162" y="1907"/>
                  </a:cubicBezTo>
                  <a:cubicBezTo>
                    <a:pt x="79" y="1706"/>
                    <a:pt x="0" y="1517"/>
                    <a:pt x="18" y="1291"/>
                  </a:cubicBezTo>
                  <a:cubicBezTo>
                    <a:pt x="28" y="1165"/>
                    <a:pt x="71" y="1045"/>
                    <a:pt x="110" y="929"/>
                  </a:cubicBezTo>
                  <a:cubicBezTo>
                    <a:pt x="138" y="847"/>
                    <a:pt x="168" y="762"/>
                    <a:pt x="186" y="676"/>
                  </a:cubicBezTo>
                  <a:cubicBezTo>
                    <a:pt x="221" y="510"/>
                    <a:pt x="216" y="331"/>
                    <a:pt x="210" y="158"/>
                  </a:cubicBezTo>
                  <a:cubicBezTo>
                    <a:pt x="209" y="106"/>
                    <a:pt x="207" y="52"/>
                    <a:pt x="206" y="0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52"/>
                    <a:pt x="214" y="106"/>
                    <a:pt x="216" y="158"/>
                  </a:cubicBezTo>
                  <a:cubicBezTo>
                    <a:pt x="221" y="331"/>
                    <a:pt x="227" y="510"/>
                    <a:pt x="192" y="678"/>
                  </a:cubicBezTo>
                  <a:cubicBezTo>
                    <a:pt x="173" y="764"/>
                    <a:pt x="144" y="849"/>
                    <a:pt x="116" y="932"/>
                  </a:cubicBezTo>
                  <a:cubicBezTo>
                    <a:pt x="76" y="1047"/>
                    <a:pt x="34" y="1168"/>
                    <a:pt x="24" y="1292"/>
                  </a:cubicBezTo>
                  <a:cubicBezTo>
                    <a:pt x="6" y="1517"/>
                    <a:pt x="83" y="1706"/>
                    <a:pt x="166" y="1906"/>
                  </a:cubicBezTo>
                  <a:cubicBezTo>
                    <a:pt x="210" y="2011"/>
                    <a:pt x="255" y="2120"/>
                    <a:pt x="285" y="2236"/>
                  </a:cubicBezTo>
                  <a:lnTo>
                    <a:pt x="280" y="223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Freeform 41">
              <a:extLst>
                <a:ext uri="{FF2B5EF4-FFF2-40B4-BE49-F238E27FC236}">
                  <a16:creationId xmlns:a16="http://schemas.microsoft.com/office/drawing/2014/main" id="{E44D0ADF-74C5-1E6C-C6F0-77EA9CE92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4" y="439"/>
              <a:ext cx="171" cy="1584"/>
            </a:xfrm>
            <a:custGeom>
              <a:avLst/>
              <a:gdLst>
                <a:gd name="T0" fmla="*/ 243 w 250"/>
                <a:gd name="T1" fmla="*/ 2297 h 2298"/>
                <a:gd name="T2" fmla="*/ 145 w 250"/>
                <a:gd name="T3" fmla="*/ 1970 h 2298"/>
                <a:gd name="T4" fmla="*/ 29 w 250"/>
                <a:gd name="T5" fmla="*/ 1299 h 2298"/>
                <a:gd name="T6" fmla="*/ 97 w 250"/>
                <a:gd name="T7" fmla="*/ 991 h 2298"/>
                <a:gd name="T8" fmla="*/ 163 w 250"/>
                <a:gd name="T9" fmla="*/ 693 h 2298"/>
                <a:gd name="T10" fmla="*/ 184 w 250"/>
                <a:gd name="T11" fmla="*/ 160 h 2298"/>
                <a:gd name="T12" fmla="*/ 184 w 250"/>
                <a:gd name="T13" fmla="*/ 0 h 2298"/>
                <a:gd name="T14" fmla="*/ 190 w 250"/>
                <a:gd name="T15" fmla="*/ 0 h 2298"/>
                <a:gd name="T16" fmla="*/ 190 w 250"/>
                <a:gd name="T17" fmla="*/ 160 h 2298"/>
                <a:gd name="T18" fmla="*/ 169 w 250"/>
                <a:gd name="T19" fmla="*/ 694 h 2298"/>
                <a:gd name="T20" fmla="*/ 103 w 250"/>
                <a:gd name="T21" fmla="*/ 993 h 2298"/>
                <a:gd name="T22" fmla="*/ 35 w 250"/>
                <a:gd name="T23" fmla="*/ 1300 h 2298"/>
                <a:gd name="T24" fmla="*/ 150 w 250"/>
                <a:gd name="T25" fmla="*/ 1970 h 2298"/>
                <a:gd name="T26" fmla="*/ 250 w 250"/>
                <a:gd name="T27" fmla="*/ 2298 h 2298"/>
                <a:gd name="T28" fmla="*/ 243 w 250"/>
                <a:gd name="T29" fmla="*/ 2297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0" h="2298">
                  <a:moveTo>
                    <a:pt x="243" y="2297"/>
                  </a:moveTo>
                  <a:cubicBezTo>
                    <a:pt x="217" y="2181"/>
                    <a:pt x="180" y="2075"/>
                    <a:pt x="145" y="1970"/>
                  </a:cubicBezTo>
                  <a:cubicBezTo>
                    <a:pt x="70" y="1753"/>
                    <a:pt x="0" y="1548"/>
                    <a:pt x="29" y="1299"/>
                  </a:cubicBezTo>
                  <a:cubicBezTo>
                    <a:pt x="42" y="1195"/>
                    <a:pt x="70" y="1092"/>
                    <a:pt x="97" y="991"/>
                  </a:cubicBezTo>
                  <a:cubicBezTo>
                    <a:pt x="124" y="895"/>
                    <a:pt x="150" y="795"/>
                    <a:pt x="163" y="693"/>
                  </a:cubicBezTo>
                  <a:cubicBezTo>
                    <a:pt x="186" y="520"/>
                    <a:pt x="184" y="336"/>
                    <a:pt x="184" y="160"/>
                  </a:cubicBezTo>
                  <a:cubicBezTo>
                    <a:pt x="184" y="106"/>
                    <a:pt x="184" y="52"/>
                    <a:pt x="184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52"/>
                    <a:pt x="190" y="106"/>
                    <a:pt x="190" y="160"/>
                  </a:cubicBezTo>
                  <a:cubicBezTo>
                    <a:pt x="190" y="337"/>
                    <a:pt x="191" y="520"/>
                    <a:pt x="169" y="694"/>
                  </a:cubicBezTo>
                  <a:cubicBezTo>
                    <a:pt x="156" y="796"/>
                    <a:pt x="129" y="896"/>
                    <a:pt x="103" y="993"/>
                  </a:cubicBezTo>
                  <a:cubicBezTo>
                    <a:pt x="76" y="1092"/>
                    <a:pt x="48" y="1196"/>
                    <a:pt x="35" y="1300"/>
                  </a:cubicBezTo>
                  <a:cubicBezTo>
                    <a:pt x="5" y="1549"/>
                    <a:pt x="76" y="1753"/>
                    <a:pt x="150" y="1970"/>
                  </a:cubicBezTo>
                  <a:cubicBezTo>
                    <a:pt x="186" y="2075"/>
                    <a:pt x="224" y="2182"/>
                    <a:pt x="250" y="2298"/>
                  </a:cubicBezTo>
                  <a:lnTo>
                    <a:pt x="243" y="229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Freeform 42">
              <a:extLst>
                <a:ext uri="{FF2B5EF4-FFF2-40B4-BE49-F238E27FC236}">
                  <a16:creationId xmlns:a16="http://schemas.microsoft.com/office/drawing/2014/main" id="{3FB0FAEC-0445-D77A-2E43-D815B6884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2" y="430"/>
              <a:ext cx="122" cy="1618"/>
            </a:xfrm>
            <a:custGeom>
              <a:avLst/>
              <a:gdLst>
                <a:gd name="T0" fmla="*/ 173 w 179"/>
                <a:gd name="T1" fmla="*/ 2347 h 2348"/>
                <a:gd name="T2" fmla="*/ 91 w 179"/>
                <a:gd name="T3" fmla="*/ 2024 h 2348"/>
                <a:gd name="T4" fmla="*/ 7 w 179"/>
                <a:gd name="T5" fmla="*/ 1666 h 2348"/>
                <a:gd name="T6" fmla="*/ 31 w 179"/>
                <a:gd name="T7" fmla="*/ 1373 h 2348"/>
                <a:gd name="T8" fmla="*/ 46 w 179"/>
                <a:gd name="T9" fmla="*/ 1272 h 2348"/>
                <a:gd name="T10" fmla="*/ 124 w 179"/>
                <a:gd name="T11" fmla="*/ 0 h 2348"/>
                <a:gd name="T12" fmla="*/ 129 w 179"/>
                <a:gd name="T13" fmla="*/ 0 h 2348"/>
                <a:gd name="T14" fmla="*/ 52 w 179"/>
                <a:gd name="T15" fmla="*/ 1274 h 2348"/>
                <a:gd name="T16" fmla="*/ 36 w 179"/>
                <a:gd name="T17" fmla="*/ 1374 h 2348"/>
                <a:gd name="T18" fmla="*/ 12 w 179"/>
                <a:gd name="T19" fmla="*/ 1667 h 2348"/>
                <a:gd name="T20" fmla="*/ 97 w 179"/>
                <a:gd name="T21" fmla="*/ 2024 h 2348"/>
                <a:gd name="T22" fmla="*/ 179 w 179"/>
                <a:gd name="T23" fmla="*/ 2348 h 2348"/>
                <a:gd name="T24" fmla="*/ 173 w 179"/>
                <a:gd name="T25" fmla="*/ 2347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2348">
                  <a:moveTo>
                    <a:pt x="173" y="2347"/>
                  </a:moveTo>
                  <a:cubicBezTo>
                    <a:pt x="160" y="2237"/>
                    <a:pt x="125" y="2128"/>
                    <a:pt x="91" y="2024"/>
                  </a:cubicBezTo>
                  <a:cubicBezTo>
                    <a:pt x="55" y="1908"/>
                    <a:pt x="15" y="1788"/>
                    <a:pt x="7" y="1666"/>
                  </a:cubicBezTo>
                  <a:cubicBezTo>
                    <a:pt x="0" y="1568"/>
                    <a:pt x="15" y="1469"/>
                    <a:pt x="31" y="1373"/>
                  </a:cubicBezTo>
                  <a:cubicBezTo>
                    <a:pt x="36" y="1340"/>
                    <a:pt x="42" y="1305"/>
                    <a:pt x="46" y="1272"/>
                  </a:cubicBezTo>
                  <a:cubicBezTo>
                    <a:pt x="98" y="885"/>
                    <a:pt x="124" y="469"/>
                    <a:pt x="124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470"/>
                    <a:pt x="104" y="886"/>
                    <a:pt x="52" y="1274"/>
                  </a:cubicBezTo>
                  <a:cubicBezTo>
                    <a:pt x="47" y="1307"/>
                    <a:pt x="42" y="1341"/>
                    <a:pt x="36" y="1374"/>
                  </a:cubicBezTo>
                  <a:cubicBezTo>
                    <a:pt x="21" y="1470"/>
                    <a:pt x="4" y="1569"/>
                    <a:pt x="12" y="1667"/>
                  </a:cubicBezTo>
                  <a:cubicBezTo>
                    <a:pt x="22" y="1789"/>
                    <a:pt x="60" y="1908"/>
                    <a:pt x="97" y="2024"/>
                  </a:cubicBezTo>
                  <a:cubicBezTo>
                    <a:pt x="131" y="2129"/>
                    <a:pt x="166" y="2237"/>
                    <a:pt x="179" y="2348"/>
                  </a:cubicBezTo>
                  <a:lnTo>
                    <a:pt x="173" y="234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64C49C2A-BBB6-2390-46CD-2F973530D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4" y="432"/>
              <a:ext cx="108" cy="1634"/>
            </a:xfrm>
            <a:custGeom>
              <a:avLst/>
              <a:gdLst>
                <a:gd name="T0" fmla="*/ 90 w 159"/>
                <a:gd name="T1" fmla="*/ 2370 h 2370"/>
                <a:gd name="T2" fmla="*/ 84 w 159"/>
                <a:gd name="T3" fmla="*/ 2370 h 2370"/>
                <a:gd name="T4" fmla="*/ 46 w 159"/>
                <a:gd name="T5" fmla="*/ 2008 h 2370"/>
                <a:gd name="T6" fmla="*/ 11 w 159"/>
                <a:gd name="T7" fmla="*/ 1622 h 2370"/>
                <a:gd name="T8" fmla="*/ 67 w 159"/>
                <a:gd name="T9" fmla="*/ 1412 h 2370"/>
                <a:gd name="T10" fmla="*/ 121 w 159"/>
                <a:gd name="T11" fmla="*/ 1225 h 2370"/>
                <a:gd name="T12" fmla="*/ 108 w 159"/>
                <a:gd name="T13" fmla="*/ 433 h 2370"/>
                <a:gd name="T14" fmla="*/ 80 w 159"/>
                <a:gd name="T15" fmla="*/ 0 h 2370"/>
                <a:gd name="T16" fmla="*/ 86 w 159"/>
                <a:gd name="T17" fmla="*/ 0 h 2370"/>
                <a:gd name="T18" fmla="*/ 114 w 159"/>
                <a:gd name="T19" fmla="*/ 431 h 2370"/>
                <a:gd name="T20" fmla="*/ 126 w 159"/>
                <a:gd name="T21" fmla="*/ 1225 h 2370"/>
                <a:gd name="T22" fmla="*/ 73 w 159"/>
                <a:gd name="T23" fmla="*/ 1412 h 2370"/>
                <a:gd name="T24" fmla="*/ 18 w 159"/>
                <a:gd name="T25" fmla="*/ 1621 h 2370"/>
                <a:gd name="T26" fmla="*/ 53 w 159"/>
                <a:gd name="T27" fmla="*/ 2006 h 2370"/>
                <a:gd name="T28" fmla="*/ 90 w 159"/>
                <a:gd name="T29" fmla="*/ 2370 h 2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9" h="2370">
                  <a:moveTo>
                    <a:pt x="90" y="2370"/>
                  </a:moveTo>
                  <a:cubicBezTo>
                    <a:pt x="84" y="2370"/>
                    <a:pt x="84" y="2370"/>
                    <a:pt x="84" y="2370"/>
                  </a:cubicBezTo>
                  <a:cubicBezTo>
                    <a:pt x="90" y="2250"/>
                    <a:pt x="67" y="2126"/>
                    <a:pt x="46" y="2008"/>
                  </a:cubicBezTo>
                  <a:cubicBezTo>
                    <a:pt x="24" y="1881"/>
                    <a:pt x="0" y="1751"/>
                    <a:pt x="11" y="1622"/>
                  </a:cubicBezTo>
                  <a:cubicBezTo>
                    <a:pt x="16" y="1547"/>
                    <a:pt x="42" y="1478"/>
                    <a:pt x="67" y="1412"/>
                  </a:cubicBezTo>
                  <a:cubicBezTo>
                    <a:pt x="88" y="1352"/>
                    <a:pt x="111" y="1291"/>
                    <a:pt x="121" y="1225"/>
                  </a:cubicBezTo>
                  <a:cubicBezTo>
                    <a:pt x="155" y="980"/>
                    <a:pt x="131" y="702"/>
                    <a:pt x="108" y="433"/>
                  </a:cubicBezTo>
                  <a:cubicBezTo>
                    <a:pt x="95" y="280"/>
                    <a:pt x="83" y="137"/>
                    <a:pt x="8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8" y="137"/>
                    <a:pt x="100" y="280"/>
                    <a:pt x="114" y="431"/>
                  </a:cubicBezTo>
                  <a:cubicBezTo>
                    <a:pt x="136" y="702"/>
                    <a:pt x="159" y="980"/>
                    <a:pt x="126" y="1225"/>
                  </a:cubicBezTo>
                  <a:cubicBezTo>
                    <a:pt x="118" y="1291"/>
                    <a:pt x="95" y="1352"/>
                    <a:pt x="73" y="1412"/>
                  </a:cubicBezTo>
                  <a:cubicBezTo>
                    <a:pt x="49" y="1478"/>
                    <a:pt x="24" y="1547"/>
                    <a:pt x="18" y="1621"/>
                  </a:cubicBezTo>
                  <a:cubicBezTo>
                    <a:pt x="8" y="1748"/>
                    <a:pt x="31" y="1879"/>
                    <a:pt x="53" y="2006"/>
                  </a:cubicBezTo>
                  <a:cubicBezTo>
                    <a:pt x="74" y="2125"/>
                    <a:pt x="95" y="2248"/>
                    <a:pt x="90" y="237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11B44CFE-DBC8-E1DD-F64B-840BA524F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" y="439"/>
              <a:ext cx="159" cy="1634"/>
            </a:xfrm>
            <a:custGeom>
              <a:avLst/>
              <a:gdLst>
                <a:gd name="T0" fmla="*/ 6 w 233"/>
                <a:gd name="T1" fmla="*/ 2369 h 2369"/>
                <a:gd name="T2" fmla="*/ 0 w 233"/>
                <a:gd name="T3" fmla="*/ 2368 h 2369"/>
                <a:gd name="T4" fmla="*/ 20 w 233"/>
                <a:gd name="T5" fmla="*/ 1972 h 2369"/>
                <a:gd name="T6" fmla="*/ 36 w 233"/>
                <a:gd name="T7" fmla="*/ 1599 h 2369"/>
                <a:gd name="T8" fmla="*/ 127 w 233"/>
                <a:gd name="T9" fmla="*/ 1398 h 2369"/>
                <a:gd name="T10" fmla="*/ 219 w 233"/>
                <a:gd name="T11" fmla="*/ 1173 h 2369"/>
                <a:gd name="T12" fmla="*/ 155 w 233"/>
                <a:gd name="T13" fmla="*/ 882 h 2369"/>
                <a:gd name="T14" fmla="*/ 99 w 233"/>
                <a:gd name="T15" fmla="*/ 697 h 2369"/>
                <a:gd name="T16" fmla="*/ 60 w 233"/>
                <a:gd name="T17" fmla="*/ 164 h 2369"/>
                <a:gd name="T18" fmla="*/ 54 w 233"/>
                <a:gd name="T19" fmla="*/ 0 h 2369"/>
                <a:gd name="T20" fmla="*/ 60 w 233"/>
                <a:gd name="T21" fmla="*/ 0 h 2369"/>
                <a:gd name="T22" fmla="*/ 65 w 233"/>
                <a:gd name="T23" fmla="*/ 164 h 2369"/>
                <a:gd name="T24" fmla="*/ 105 w 233"/>
                <a:gd name="T25" fmla="*/ 696 h 2369"/>
                <a:gd name="T26" fmla="*/ 161 w 233"/>
                <a:gd name="T27" fmla="*/ 880 h 2369"/>
                <a:gd name="T28" fmla="*/ 224 w 233"/>
                <a:gd name="T29" fmla="*/ 1173 h 2369"/>
                <a:gd name="T30" fmla="*/ 131 w 233"/>
                <a:gd name="T31" fmla="*/ 1401 h 2369"/>
                <a:gd name="T32" fmla="*/ 41 w 233"/>
                <a:gd name="T33" fmla="*/ 1600 h 2369"/>
                <a:gd name="T34" fmla="*/ 26 w 233"/>
                <a:gd name="T35" fmla="*/ 1972 h 2369"/>
                <a:gd name="T36" fmla="*/ 6 w 233"/>
                <a:gd name="T37" fmla="*/ 2369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" h="2369">
                  <a:moveTo>
                    <a:pt x="6" y="2369"/>
                  </a:moveTo>
                  <a:cubicBezTo>
                    <a:pt x="0" y="2368"/>
                    <a:pt x="0" y="2368"/>
                    <a:pt x="0" y="2368"/>
                  </a:cubicBezTo>
                  <a:cubicBezTo>
                    <a:pt x="30" y="2237"/>
                    <a:pt x="24" y="2103"/>
                    <a:pt x="20" y="1972"/>
                  </a:cubicBezTo>
                  <a:cubicBezTo>
                    <a:pt x="16" y="1849"/>
                    <a:pt x="10" y="1722"/>
                    <a:pt x="36" y="1599"/>
                  </a:cubicBezTo>
                  <a:cubicBezTo>
                    <a:pt x="50" y="1525"/>
                    <a:pt x="89" y="1460"/>
                    <a:pt x="127" y="1398"/>
                  </a:cubicBezTo>
                  <a:cubicBezTo>
                    <a:pt x="171" y="1324"/>
                    <a:pt x="213" y="1256"/>
                    <a:pt x="219" y="1173"/>
                  </a:cubicBezTo>
                  <a:cubicBezTo>
                    <a:pt x="226" y="1077"/>
                    <a:pt x="191" y="978"/>
                    <a:pt x="155" y="882"/>
                  </a:cubicBezTo>
                  <a:cubicBezTo>
                    <a:pt x="133" y="822"/>
                    <a:pt x="110" y="758"/>
                    <a:pt x="99" y="697"/>
                  </a:cubicBezTo>
                  <a:cubicBezTo>
                    <a:pt x="69" y="528"/>
                    <a:pt x="64" y="343"/>
                    <a:pt x="60" y="164"/>
                  </a:cubicBezTo>
                  <a:cubicBezTo>
                    <a:pt x="58" y="107"/>
                    <a:pt x="57" y="53"/>
                    <a:pt x="5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53"/>
                    <a:pt x="62" y="107"/>
                    <a:pt x="65" y="164"/>
                  </a:cubicBezTo>
                  <a:cubicBezTo>
                    <a:pt x="69" y="343"/>
                    <a:pt x="75" y="527"/>
                    <a:pt x="105" y="696"/>
                  </a:cubicBezTo>
                  <a:cubicBezTo>
                    <a:pt x="116" y="757"/>
                    <a:pt x="138" y="819"/>
                    <a:pt x="161" y="880"/>
                  </a:cubicBezTo>
                  <a:cubicBezTo>
                    <a:pt x="196" y="976"/>
                    <a:pt x="233" y="1075"/>
                    <a:pt x="224" y="1173"/>
                  </a:cubicBezTo>
                  <a:cubicBezTo>
                    <a:pt x="219" y="1256"/>
                    <a:pt x="174" y="1329"/>
                    <a:pt x="131" y="1401"/>
                  </a:cubicBezTo>
                  <a:cubicBezTo>
                    <a:pt x="93" y="1463"/>
                    <a:pt x="55" y="1528"/>
                    <a:pt x="41" y="1600"/>
                  </a:cubicBezTo>
                  <a:cubicBezTo>
                    <a:pt x="17" y="1723"/>
                    <a:pt x="22" y="1850"/>
                    <a:pt x="26" y="1972"/>
                  </a:cubicBezTo>
                  <a:cubicBezTo>
                    <a:pt x="30" y="2103"/>
                    <a:pt x="36" y="2237"/>
                    <a:pt x="6" y="236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6EF8EAC0-4E9A-2160-A5E8-46EAFC573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4" y="450"/>
              <a:ext cx="257" cy="1625"/>
            </a:xfrm>
            <a:custGeom>
              <a:avLst/>
              <a:gdLst>
                <a:gd name="T0" fmla="*/ 6 w 376"/>
                <a:gd name="T1" fmla="*/ 2357 h 2357"/>
                <a:gd name="T2" fmla="*/ 0 w 376"/>
                <a:gd name="T3" fmla="*/ 2356 h 2357"/>
                <a:gd name="T4" fmla="*/ 62 w 376"/>
                <a:gd name="T5" fmla="*/ 1943 h 2357"/>
                <a:gd name="T6" fmla="*/ 120 w 376"/>
                <a:gd name="T7" fmla="*/ 1543 h 2357"/>
                <a:gd name="T8" fmla="*/ 239 w 376"/>
                <a:gd name="T9" fmla="*/ 1361 h 2357"/>
                <a:gd name="T10" fmla="*/ 366 w 376"/>
                <a:gd name="T11" fmla="*/ 1128 h 2357"/>
                <a:gd name="T12" fmla="*/ 258 w 376"/>
                <a:gd name="T13" fmla="*/ 854 h 2357"/>
                <a:gd name="T14" fmla="*/ 163 w 376"/>
                <a:gd name="T15" fmla="*/ 672 h 2357"/>
                <a:gd name="T16" fmla="*/ 100 w 376"/>
                <a:gd name="T17" fmla="*/ 142 h 2357"/>
                <a:gd name="T18" fmla="*/ 93 w 376"/>
                <a:gd name="T19" fmla="*/ 0 h 2357"/>
                <a:gd name="T20" fmla="*/ 98 w 376"/>
                <a:gd name="T21" fmla="*/ 1 h 2357"/>
                <a:gd name="T22" fmla="*/ 106 w 376"/>
                <a:gd name="T23" fmla="*/ 144 h 2357"/>
                <a:gd name="T24" fmla="*/ 169 w 376"/>
                <a:gd name="T25" fmla="*/ 672 h 2357"/>
                <a:gd name="T26" fmla="*/ 262 w 376"/>
                <a:gd name="T27" fmla="*/ 852 h 2357"/>
                <a:gd name="T28" fmla="*/ 370 w 376"/>
                <a:gd name="T29" fmla="*/ 1129 h 2357"/>
                <a:gd name="T30" fmla="*/ 244 w 376"/>
                <a:gd name="T31" fmla="*/ 1365 h 2357"/>
                <a:gd name="T32" fmla="*/ 125 w 376"/>
                <a:gd name="T33" fmla="*/ 1544 h 2357"/>
                <a:gd name="T34" fmla="*/ 67 w 376"/>
                <a:gd name="T35" fmla="*/ 1943 h 2357"/>
                <a:gd name="T36" fmla="*/ 6 w 376"/>
                <a:gd name="T37" fmla="*/ 2357 h 2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6" h="2357">
                  <a:moveTo>
                    <a:pt x="6" y="2357"/>
                  </a:moveTo>
                  <a:cubicBezTo>
                    <a:pt x="0" y="2356"/>
                    <a:pt x="0" y="2356"/>
                    <a:pt x="0" y="2356"/>
                  </a:cubicBezTo>
                  <a:cubicBezTo>
                    <a:pt x="48" y="2221"/>
                    <a:pt x="55" y="2080"/>
                    <a:pt x="62" y="1943"/>
                  </a:cubicBezTo>
                  <a:cubicBezTo>
                    <a:pt x="69" y="1810"/>
                    <a:pt x="76" y="1673"/>
                    <a:pt x="120" y="1543"/>
                  </a:cubicBezTo>
                  <a:cubicBezTo>
                    <a:pt x="142" y="1476"/>
                    <a:pt x="191" y="1419"/>
                    <a:pt x="239" y="1361"/>
                  </a:cubicBezTo>
                  <a:cubicBezTo>
                    <a:pt x="301" y="1288"/>
                    <a:pt x="361" y="1217"/>
                    <a:pt x="366" y="1128"/>
                  </a:cubicBezTo>
                  <a:cubicBezTo>
                    <a:pt x="370" y="1033"/>
                    <a:pt x="314" y="941"/>
                    <a:pt x="258" y="854"/>
                  </a:cubicBezTo>
                  <a:cubicBezTo>
                    <a:pt x="221" y="794"/>
                    <a:pt x="182" y="733"/>
                    <a:pt x="163" y="672"/>
                  </a:cubicBezTo>
                  <a:cubicBezTo>
                    <a:pt x="114" y="509"/>
                    <a:pt x="107" y="323"/>
                    <a:pt x="100" y="142"/>
                  </a:cubicBezTo>
                  <a:cubicBezTo>
                    <a:pt x="98" y="93"/>
                    <a:pt x="96" y="46"/>
                    <a:pt x="93" y="0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101" y="47"/>
                    <a:pt x="103" y="94"/>
                    <a:pt x="106" y="144"/>
                  </a:cubicBezTo>
                  <a:cubicBezTo>
                    <a:pt x="113" y="324"/>
                    <a:pt x="120" y="509"/>
                    <a:pt x="169" y="672"/>
                  </a:cubicBezTo>
                  <a:cubicBezTo>
                    <a:pt x="187" y="733"/>
                    <a:pt x="225" y="794"/>
                    <a:pt x="262" y="852"/>
                  </a:cubicBezTo>
                  <a:cubicBezTo>
                    <a:pt x="318" y="941"/>
                    <a:pt x="376" y="1033"/>
                    <a:pt x="370" y="1129"/>
                  </a:cubicBezTo>
                  <a:cubicBezTo>
                    <a:pt x="366" y="1219"/>
                    <a:pt x="303" y="1294"/>
                    <a:pt x="244" y="1365"/>
                  </a:cubicBezTo>
                  <a:cubicBezTo>
                    <a:pt x="197" y="1421"/>
                    <a:pt x="148" y="1478"/>
                    <a:pt x="125" y="1544"/>
                  </a:cubicBezTo>
                  <a:cubicBezTo>
                    <a:pt x="82" y="1673"/>
                    <a:pt x="75" y="1810"/>
                    <a:pt x="67" y="1943"/>
                  </a:cubicBezTo>
                  <a:cubicBezTo>
                    <a:pt x="60" y="2080"/>
                    <a:pt x="52" y="2222"/>
                    <a:pt x="6" y="23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B02FAE96-733D-EB8C-702D-883EB4D88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5088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ключительный слайд ред.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>
            <a:extLst>
              <a:ext uri="{FF2B5EF4-FFF2-40B4-BE49-F238E27FC236}">
                <a16:creationId xmlns:a16="http://schemas.microsoft.com/office/drawing/2014/main" id="{5AD21208-8A6B-FC39-CCD7-AD771D9B79F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7233905" y="1212851"/>
            <a:ext cx="5953126" cy="5384798"/>
            <a:chOff x="5428" y="382"/>
            <a:chExt cx="1875" cy="169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51CDF97-1158-5DDA-5FD8-8DC455F24FE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28" y="382"/>
              <a:ext cx="1875" cy="1696"/>
            </a:xfrm>
            <a:custGeom>
              <a:avLst/>
              <a:gdLst>
                <a:gd name="T0" fmla="*/ 1 w 2743"/>
                <a:gd name="T1" fmla="*/ 2456 h 2460"/>
                <a:gd name="T2" fmla="*/ 159 w 2743"/>
                <a:gd name="T3" fmla="*/ 1624 h 2460"/>
                <a:gd name="T4" fmla="*/ 435 w 2743"/>
                <a:gd name="T5" fmla="*/ 1214 h 2460"/>
                <a:gd name="T6" fmla="*/ 193 w 2743"/>
                <a:gd name="T7" fmla="*/ 767 h 2460"/>
                <a:gd name="T8" fmla="*/ 118 w 2743"/>
                <a:gd name="T9" fmla="*/ 102 h 2460"/>
                <a:gd name="T10" fmla="*/ 121 w 2743"/>
                <a:gd name="T11" fmla="*/ 99 h 2460"/>
                <a:gd name="T12" fmla="*/ 866 w 2743"/>
                <a:gd name="T13" fmla="*/ 84 h 2460"/>
                <a:gd name="T14" fmla="*/ 1366 w 2743"/>
                <a:gd name="T15" fmla="*/ 315 h 2460"/>
                <a:gd name="T16" fmla="*/ 1964 w 2743"/>
                <a:gd name="T17" fmla="*/ 49 h 2460"/>
                <a:gd name="T18" fmla="*/ 2623 w 2743"/>
                <a:gd name="T19" fmla="*/ 131 h 2460"/>
                <a:gd name="T20" fmla="*/ 2515 w 2743"/>
                <a:gd name="T21" fmla="*/ 355 h 2460"/>
                <a:gd name="T22" fmla="*/ 2527 w 2743"/>
                <a:gd name="T23" fmla="*/ 948 h 2460"/>
                <a:gd name="T24" fmla="*/ 2563 w 2743"/>
                <a:gd name="T25" fmla="*/ 1500 h 2460"/>
                <a:gd name="T26" fmla="*/ 2617 w 2743"/>
                <a:gd name="T27" fmla="*/ 2150 h 2460"/>
                <a:gd name="T28" fmla="*/ 2743 w 2743"/>
                <a:gd name="T29" fmla="*/ 2390 h 2460"/>
                <a:gd name="T30" fmla="*/ 2264 w 2743"/>
                <a:gd name="T31" fmla="*/ 2361 h 2460"/>
                <a:gd name="T32" fmla="*/ 1614 w 2743"/>
                <a:gd name="T33" fmla="*/ 2258 h 2460"/>
                <a:gd name="T34" fmla="*/ 1357 w 2743"/>
                <a:gd name="T35" fmla="*/ 2176 h 2460"/>
                <a:gd name="T36" fmla="*/ 910 w 2743"/>
                <a:gd name="T37" fmla="*/ 2367 h 2460"/>
                <a:gd name="T38" fmla="*/ 7 w 2743"/>
                <a:gd name="T39" fmla="*/ 2460 h 2460"/>
                <a:gd name="T40" fmla="*/ 124 w 2743"/>
                <a:gd name="T41" fmla="*/ 105 h 2460"/>
                <a:gd name="T42" fmla="*/ 197 w 2743"/>
                <a:gd name="T43" fmla="*/ 767 h 2460"/>
                <a:gd name="T44" fmla="*/ 441 w 2743"/>
                <a:gd name="T45" fmla="*/ 1216 h 2460"/>
                <a:gd name="T46" fmla="*/ 165 w 2743"/>
                <a:gd name="T47" fmla="*/ 1627 h 2460"/>
                <a:gd name="T48" fmla="*/ 8 w 2743"/>
                <a:gd name="T49" fmla="*/ 2455 h 2460"/>
                <a:gd name="T50" fmla="*/ 906 w 2743"/>
                <a:gd name="T51" fmla="*/ 2362 h 2460"/>
                <a:gd name="T52" fmla="*/ 1358 w 2743"/>
                <a:gd name="T53" fmla="*/ 2172 h 2460"/>
                <a:gd name="T54" fmla="*/ 1798 w 2743"/>
                <a:gd name="T55" fmla="*/ 2328 h 2460"/>
                <a:gd name="T56" fmla="*/ 2732 w 2743"/>
                <a:gd name="T57" fmla="*/ 2384 h 2460"/>
                <a:gd name="T58" fmla="*/ 2448 w 2743"/>
                <a:gd name="T59" fmla="*/ 1715 h 2460"/>
                <a:gd name="T60" fmla="*/ 2664 w 2743"/>
                <a:gd name="T61" fmla="*/ 1260 h 2460"/>
                <a:gd name="T62" fmla="*/ 2393 w 2743"/>
                <a:gd name="T63" fmla="*/ 734 h 2460"/>
                <a:gd name="T64" fmla="*/ 2616 w 2743"/>
                <a:gd name="T65" fmla="*/ 134 h 2460"/>
                <a:gd name="T66" fmla="*/ 1707 w 2743"/>
                <a:gd name="T67" fmla="*/ 182 h 2460"/>
                <a:gd name="T68" fmla="*/ 1082 w 2743"/>
                <a:gd name="T69" fmla="*/ 199 h 2460"/>
                <a:gd name="T70" fmla="*/ 355 w 2743"/>
                <a:gd name="T71" fmla="*/ 88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43" h="2460">
                  <a:moveTo>
                    <a:pt x="0" y="2460"/>
                  </a:moveTo>
                  <a:cubicBezTo>
                    <a:pt x="1" y="2456"/>
                    <a:pt x="1" y="2456"/>
                    <a:pt x="1" y="2456"/>
                  </a:cubicBezTo>
                  <a:cubicBezTo>
                    <a:pt x="58" y="2320"/>
                    <a:pt x="70" y="2176"/>
                    <a:pt x="82" y="2035"/>
                  </a:cubicBezTo>
                  <a:cubicBezTo>
                    <a:pt x="93" y="1896"/>
                    <a:pt x="104" y="1754"/>
                    <a:pt x="159" y="1624"/>
                  </a:cubicBezTo>
                  <a:cubicBezTo>
                    <a:pt x="186" y="1560"/>
                    <a:pt x="239" y="1505"/>
                    <a:pt x="292" y="1453"/>
                  </a:cubicBezTo>
                  <a:cubicBezTo>
                    <a:pt x="363" y="1379"/>
                    <a:pt x="432" y="1311"/>
                    <a:pt x="435" y="1214"/>
                  </a:cubicBezTo>
                  <a:cubicBezTo>
                    <a:pt x="438" y="1117"/>
                    <a:pt x="372" y="1032"/>
                    <a:pt x="307" y="949"/>
                  </a:cubicBezTo>
                  <a:cubicBezTo>
                    <a:pt x="262" y="891"/>
                    <a:pt x="216" y="831"/>
                    <a:pt x="193" y="767"/>
                  </a:cubicBezTo>
                  <a:cubicBezTo>
                    <a:pt x="139" y="615"/>
                    <a:pt x="132" y="423"/>
                    <a:pt x="127" y="253"/>
                  </a:cubicBezTo>
                  <a:cubicBezTo>
                    <a:pt x="124" y="201"/>
                    <a:pt x="121" y="150"/>
                    <a:pt x="118" y="102"/>
                  </a:cubicBezTo>
                  <a:cubicBezTo>
                    <a:pt x="118" y="99"/>
                    <a:pt x="118" y="99"/>
                    <a:pt x="118" y="99"/>
                  </a:cubicBezTo>
                  <a:cubicBezTo>
                    <a:pt x="121" y="99"/>
                    <a:pt x="121" y="99"/>
                    <a:pt x="121" y="99"/>
                  </a:cubicBezTo>
                  <a:cubicBezTo>
                    <a:pt x="192" y="98"/>
                    <a:pt x="270" y="91"/>
                    <a:pt x="354" y="83"/>
                  </a:cubicBezTo>
                  <a:cubicBezTo>
                    <a:pt x="534" y="65"/>
                    <a:pt x="720" y="49"/>
                    <a:pt x="866" y="84"/>
                  </a:cubicBezTo>
                  <a:cubicBezTo>
                    <a:pt x="947" y="105"/>
                    <a:pt x="1017" y="150"/>
                    <a:pt x="1085" y="196"/>
                  </a:cubicBezTo>
                  <a:cubicBezTo>
                    <a:pt x="1171" y="253"/>
                    <a:pt x="1258" y="312"/>
                    <a:pt x="1366" y="315"/>
                  </a:cubicBezTo>
                  <a:cubicBezTo>
                    <a:pt x="1489" y="319"/>
                    <a:pt x="1599" y="248"/>
                    <a:pt x="1705" y="178"/>
                  </a:cubicBezTo>
                  <a:cubicBezTo>
                    <a:pt x="1788" y="125"/>
                    <a:pt x="1874" y="69"/>
                    <a:pt x="1964" y="49"/>
                  </a:cubicBezTo>
                  <a:cubicBezTo>
                    <a:pt x="2188" y="0"/>
                    <a:pt x="2523" y="98"/>
                    <a:pt x="2620" y="130"/>
                  </a:cubicBezTo>
                  <a:cubicBezTo>
                    <a:pt x="2623" y="131"/>
                    <a:pt x="2623" y="131"/>
                    <a:pt x="2623" y="131"/>
                  </a:cubicBezTo>
                  <a:cubicBezTo>
                    <a:pt x="2623" y="134"/>
                    <a:pt x="2623" y="134"/>
                    <a:pt x="2623" y="134"/>
                  </a:cubicBezTo>
                  <a:cubicBezTo>
                    <a:pt x="2603" y="206"/>
                    <a:pt x="2561" y="279"/>
                    <a:pt x="2515" y="355"/>
                  </a:cubicBezTo>
                  <a:cubicBezTo>
                    <a:pt x="2440" y="479"/>
                    <a:pt x="2362" y="609"/>
                    <a:pt x="2399" y="733"/>
                  </a:cubicBezTo>
                  <a:cubicBezTo>
                    <a:pt x="2422" y="809"/>
                    <a:pt x="2475" y="879"/>
                    <a:pt x="2527" y="948"/>
                  </a:cubicBezTo>
                  <a:cubicBezTo>
                    <a:pt x="2599" y="1043"/>
                    <a:pt x="2674" y="1142"/>
                    <a:pt x="2671" y="1260"/>
                  </a:cubicBezTo>
                  <a:cubicBezTo>
                    <a:pt x="2668" y="1351"/>
                    <a:pt x="2615" y="1428"/>
                    <a:pt x="2563" y="1500"/>
                  </a:cubicBezTo>
                  <a:cubicBezTo>
                    <a:pt x="2515" y="1566"/>
                    <a:pt x="2465" y="1636"/>
                    <a:pt x="2457" y="1716"/>
                  </a:cubicBezTo>
                  <a:cubicBezTo>
                    <a:pt x="2441" y="1854"/>
                    <a:pt x="2532" y="2005"/>
                    <a:pt x="2617" y="2150"/>
                  </a:cubicBezTo>
                  <a:cubicBezTo>
                    <a:pt x="2668" y="2234"/>
                    <a:pt x="2715" y="2313"/>
                    <a:pt x="2741" y="2386"/>
                  </a:cubicBezTo>
                  <a:cubicBezTo>
                    <a:pt x="2743" y="2390"/>
                    <a:pt x="2743" y="2390"/>
                    <a:pt x="2743" y="2390"/>
                  </a:cubicBezTo>
                  <a:cubicBezTo>
                    <a:pt x="2739" y="2389"/>
                    <a:pt x="2739" y="2389"/>
                    <a:pt x="2739" y="2389"/>
                  </a:cubicBezTo>
                  <a:cubicBezTo>
                    <a:pt x="2582" y="2355"/>
                    <a:pt x="2420" y="2358"/>
                    <a:pt x="2264" y="2361"/>
                  </a:cubicBezTo>
                  <a:cubicBezTo>
                    <a:pt x="2109" y="2363"/>
                    <a:pt x="1948" y="2366"/>
                    <a:pt x="1799" y="2333"/>
                  </a:cubicBezTo>
                  <a:cubicBezTo>
                    <a:pt x="1734" y="2318"/>
                    <a:pt x="1674" y="2287"/>
                    <a:pt x="1614" y="2258"/>
                  </a:cubicBezTo>
                  <a:cubicBezTo>
                    <a:pt x="1536" y="2219"/>
                    <a:pt x="1454" y="2177"/>
                    <a:pt x="1361" y="2176"/>
                  </a:cubicBezTo>
                  <a:cubicBezTo>
                    <a:pt x="1359" y="2176"/>
                    <a:pt x="1358" y="2176"/>
                    <a:pt x="1357" y="2176"/>
                  </a:cubicBezTo>
                  <a:cubicBezTo>
                    <a:pt x="1245" y="2176"/>
                    <a:pt x="1161" y="2228"/>
                    <a:pt x="1071" y="2282"/>
                  </a:cubicBezTo>
                  <a:cubicBezTo>
                    <a:pt x="1020" y="2313"/>
                    <a:pt x="968" y="2346"/>
                    <a:pt x="910" y="2367"/>
                  </a:cubicBezTo>
                  <a:cubicBezTo>
                    <a:pt x="686" y="2451"/>
                    <a:pt x="407" y="2455"/>
                    <a:pt x="161" y="2457"/>
                  </a:cubicBezTo>
                  <a:cubicBezTo>
                    <a:pt x="107" y="2459"/>
                    <a:pt x="58" y="2459"/>
                    <a:pt x="7" y="2460"/>
                  </a:cubicBezTo>
                  <a:lnTo>
                    <a:pt x="0" y="2460"/>
                  </a:lnTo>
                  <a:close/>
                  <a:moveTo>
                    <a:pt x="124" y="105"/>
                  </a:moveTo>
                  <a:cubicBezTo>
                    <a:pt x="128" y="152"/>
                    <a:pt x="130" y="201"/>
                    <a:pt x="131" y="254"/>
                  </a:cubicBezTo>
                  <a:cubicBezTo>
                    <a:pt x="137" y="423"/>
                    <a:pt x="144" y="615"/>
                    <a:pt x="197" y="767"/>
                  </a:cubicBezTo>
                  <a:cubicBezTo>
                    <a:pt x="220" y="830"/>
                    <a:pt x="266" y="889"/>
                    <a:pt x="311" y="948"/>
                  </a:cubicBezTo>
                  <a:cubicBezTo>
                    <a:pt x="376" y="1032"/>
                    <a:pt x="444" y="1118"/>
                    <a:pt x="441" y="1216"/>
                  </a:cubicBezTo>
                  <a:cubicBezTo>
                    <a:pt x="438" y="1313"/>
                    <a:pt x="366" y="1387"/>
                    <a:pt x="296" y="1458"/>
                  </a:cubicBezTo>
                  <a:cubicBezTo>
                    <a:pt x="245" y="1510"/>
                    <a:pt x="192" y="1564"/>
                    <a:pt x="165" y="1627"/>
                  </a:cubicBezTo>
                  <a:cubicBezTo>
                    <a:pt x="111" y="1755"/>
                    <a:pt x="99" y="1897"/>
                    <a:pt x="87" y="2036"/>
                  </a:cubicBezTo>
                  <a:cubicBezTo>
                    <a:pt x="76" y="2176"/>
                    <a:pt x="65" y="2320"/>
                    <a:pt x="8" y="2455"/>
                  </a:cubicBezTo>
                  <a:cubicBezTo>
                    <a:pt x="56" y="2454"/>
                    <a:pt x="106" y="2452"/>
                    <a:pt x="158" y="2452"/>
                  </a:cubicBezTo>
                  <a:cubicBezTo>
                    <a:pt x="403" y="2450"/>
                    <a:pt x="682" y="2446"/>
                    <a:pt x="906" y="2362"/>
                  </a:cubicBezTo>
                  <a:cubicBezTo>
                    <a:pt x="962" y="2341"/>
                    <a:pt x="1016" y="2309"/>
                    <a:pt x="1065" y="2278"/>
                  </a:cubicBezTo>
                  <a:cubicBezTo>
                    <a:pt x="1152" y="2225"/>
                    <a:pt x="1243" y="2170"/>
                    <a:pt x="1358" y="2172"/>
                  </a:cubicBezTo>
                  <a:cubicBezTo>
                    <a:pt x="1454" y="2173"/>
                    <a:pt x="1536" y="2214"/>
                    <a:pt x="1614" y="2254"/>
                  </a:cubicBezTo>
                  <a:cubicBezTo>
                    <a:pt x="1672" y="2283"/>
                    <a:pt x="1733" y="2314"/>
                    <a:pt x="1798" y="2328"/>
                  </a:cubicBezTo>
                  <a:cubicBezTo>
                    <a:pt x="1947" y="2361"/>
                    <a:pt x="2107" y="2358"/>
                    <a:pt x="2261" y="2356"/>
                  </a:cubicBezTo>
                  <a:cubicBezTo>
                    <a:pt x="2416" y="2353"/>
                    <a:pt x="2577" y="2351"/>
                    <a:pt x="2732" y="2384"/>
                  </a:cubicBezTo>
                  <a:cubicBezTo>
                    <a:pt x="2705" y="2311"/>
                    <a:pt x="2658" y="2234"/>
                    <a:pt x="2610" y="2153"/>
                  </a:cubicBezTo>
                  <a:cubicBezTo>
                    <a:pt x="2523" y="2007"/>
                    <a:pt x="2433" y="1856"/>
                    <a:pt x="2448" y="1715"/>
                  </a:cubicBezTo>
                  <a:cubicBezTo>
                    <a:pt x="2458" y="1633"/>
                    <a:pt x="2508" y="1564"/>
                    <a:pt x="2555" y="1498"/>
                  </a:cubicBezTo>
                  <a:cubicBezTo>
                    <a:pt x="2608" y="1425"/>
                    <a:pt x="2661" y="1350"/>
                    <a:pt x="2664" y="1260"/>
                  </a:cubicBezTo>
                  <a:cubicBezTo>
                    <a:pt x="2668" y="1143"/>
                    <a:pt x="2593" y="1045"/>
                    <a:pt x="2522" y="950"/>
                  </a:cubicBezTo>
                  <a:cubicBezTo>
                    <a:pt x="2470" y="882"/>
                    <a:pt x="2416" y="811"/>
                    <a:pt x="2393" y="734"/>
                  </a:cubicBezTo>
                  <a:cubicBezTo>
                    <a:pt x="2355" y="609"/>
                    <a:pt x="2434" y="479"/>
                    <a:pt x="2509" y="352"/>
                  </a:cubicBezTo>
                  <a:cubicBezTo>
                    <a:pt x="2554" y="276"/>
                    <a:pt x="2596" y="205"/>
                    <a:pt x="2616" y="134"/>
                  </a:cubicBezTo>
                  <a:cubicBezTo>
                    <a:pt x="2516" y="102"/>
                    <a:pt x="2186" y="7"/>
                    <a:pt x="1965" y="54"/>
                  </a:cubicBezTo>
                  <a:cubicBezTo>
                    <a:pt x="1875" y="73"/>
                    <a:pt x="1789" y="129"/>
                    <a:pt x="1707" y="182"/>
                  </a:cubicBezTo>
                  <a:cubicBezTo>
                    <a:pt x="1600" y="252"/>
                    <a:pt x="1490" y="323"/>
                    <a:pt x="1366" y="319"/>
                  </a:cubicBezTo>
                  <a:cubicBezTo>
                    <a:pt x="1257" y="315"/>
                    <a:pt x="1168" y="257"/>
                    <a:pt x="1082" y="199"/>
                  </a:cubicBezTo>
                  <a:cubicBezTo>
                    <a:pt x="1013" y="155"/>
                    <a:pt x="944" y="108"/>
                    <a:pt x="865" y="89"/>
                  </a:cubicBezTo>
                  <a:cubicBezTo>
                    <a:pt x="718" y="54"/>
                    <a:pt x="534" y="70"/>
                    <a:pt x="355" y="88"/>
                  </a:cubicBezTo>
                  <a:cubicBezTo>
                    <a:pt x="272" y="96"/>
                    <a:pt x="194" y="102"/>
                    <a:pt x="124" y="10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90A197F9-E424-5164-BBC6-A2008EDD2E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9" y="1819"/>
              <a:ext cx="1804" cy="172"/>
            </a:xfrm>
            <a:custGeom>
              <a:avLst/>
              <a:gdLst>
                <a:gd name="T0" fmla="*/ 0 w 2639"/>
                <a:gd name="T1" fmla="*/ 248 h 249"/>
                <a:gd name="T2" fmla="*/ 0 w 2639"/>
                <a:gd name="T3" fmla="*/ 243 h 249"/>
                <a:gd name="T4" fmla="*/ 184 w 2639"/>
                <a:gd name="T5" fmla="*/ 241 h 249"/>
                <a:gd name="T6" fmla="*/ 842 w 2639"/>
                <a:gd name="T7" fmla="*/ 178 h 249"/>
                <a:gd name="T8" fmla="*/ 1006 w 2639"/>
                <a:gd name="T9" fmla="*/ 99 h 249"/>
                <a:gd name="T10" fmla="*/ 1298 w 2639"/>
                <a:gd name="T11" fmla="*/ 0 h 249"/>
                <a:gd name="T12" fmla="*/ 1570 w 2639"/>
                <a:gd name="T13" fmla="*/ 70 h 249"/>
                <a:gd name="T14" fmla="*/ 1757 w 2639"/>
                <a:gd name="T15" fmla="*/ 131 h 249"/>
                <a:gd name="T16" fmla="*/ 2231 w 2639"/>
                <a:gd name="T17" fmla="*/ 166 h 249"/>
                <a:gd name="T18" fmla="*/ 2639 w 2639"/>
                <a:gd name="T19" fmla="*/ 191 h 249"/>
                <a:gd name="T20" fmla="*/ 2638 w 2639"/>
                <a:gd name="T21" fmla="*/ 196 h 249"/>
                <a:gd name="T22" fmla="*/ 2229 w 2639"/>
                <a:gd name="T23" fmla="*/ 172 h 249"/>
                <a:gd name="T24" fmla="*/ 1754 w 2639"/>
                <a:gd name="T25" fmla="*/ 136 h 249"/>
                <a:gd name="T26" fmla="*/ 1566 w 2639"/>
                <a:gd name="T27" fmla="*/ 75 h 249"/>
                <a:gd name="T28" fmla="*/ 1295 w 2639"/>
                <a:gd name="T29" fmla="*/ 6 h 249"/>
                <a:gd name="T30" fmla="*/ 1006 w 2639"/>
                <a:gd name="T31" fmla="*/ 104 h 249"/>
                <a:gd name="T32" fmla="*/ 840 w 2639"/>
                <a:gd name="T33" fmla="*/ 183 h 249"/>
                <a:gd name="T34" fmla="*/ 181 w 2639"/>
                <a:gd name="T35" fmla="*/ 246 h 249"/>
                <a:gd name="T36" fmla="*/ 0 w 2639"/>
                <a:gd name="T37" fmla="*/ 24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39" h="249">
                  <a:moveTo>
                    <a:pt x="0" y="248"/>
                  </a:moveTo>
                  <a:cubicBezTo>
                    <a:pt x="0" y="243"/>
                    <a:pt x="0" y="243"/>
                    <a:pt x="0" y="243"/>
                  </a:cubicBezTo>
                  <a:cubicBezTo>
                    <a:pt x="58" y="241"/>
                    <a:pt x="119" y="241"/>
                    <a:pt x="184" y="241"/>
                  </a:cubicBezTo>
                  <a:cubicBezTo>
                    <a:pt x="401" y="243"/>
                    <a:pt x="647" y="244"/>
                    <a:pt x="842" y="178"/>
                  </a:cubicBezTo>
                  <a:cubicBezTo>
                    <a:pt x="901" y="158"/>
                    <a:pt x="954" y="128"/>
                    <a:pt x="1006" y="99"/>
                  </a:cubicBezTo>
                  <a:cubicBezTo>
                    <a:pt x="1095" y="51"/>
                    <a:pt x="1185" y="0"/>
                    <a:pt x="1298" y="0"/>
                  </a:cubicBezTo>
                  <a:cubicBezTo>
                    <a:pt x="1394" y="0"/>
                    <a:pt x="1484" y="36"/>
                    <a:pt x="1570" y="70"/>
                  </a:cubicBezTo>
                  <a:cubicBezTo>
                    <a:pt x="1630" y="94"/>
                    <a:pt x="1694" y="118"/>
                    <a:pt x="1757" y="131"/>
                  </a:cubicBezTo>
                  <a:cubicBezTo>
                    <a:pt x="1912" y="160"/>
                    <a:pt x="2074" y="164"/>
                    <a:pt x="2231" y="166"/>
                  </a:cubicBezTo>
                  <a:cubicBezTo>
                    <a:pt x="2364" y="169"/>
                    <a:pt x="2502" y="172"/>
                    <a:pt x="2639" y="191"/>
                  </a:cubicBezTo>
                  <a:cubicBezTo>
                    <a:pt x="2638" y="196"/>
                    <a:pt x="2638" y="196"/>
                    <a:pt x="2638" y="196"/>
                  </a:cubicBezTo>
                  <a:cubicBezTo>
                    <a:pt x="2502" y="177"/>
                    <a:pt x="2363" y="174"/>
                    <a:pt x="2229" y="172"/>
                  </a:cubicBezTo>
                  <a:cubicBezTo>
                    <a:pt x="2073" y="169"/>
                    <a:pt x="1911" y="166"/>
                    <a:pt x="1754" y="136"/>
                  </a:cubicBezTo>
                  <a:cubicBezTo>
                    <a:pt x="1690" y="123"/>
                    <a:pt x="1628" y="99"/>
                    <a:pt x="1566" y="75"/>
                  </a:cubicBezTo>
                  <a:cubicBezTo>
                    <a:pt x="1480" y="41"/>
                    <a:pt x="1390" y="6"/>
                    <a:pt x="1295" y="6"/>
                  </a:cubicBezTo>
                  <a:cubicBezTo>
                    <a:pt x="1184" y="6"/>
                    <a:pt x="1098" y="55"/>
                    <a:pt x="1006" y="104"/>
                  </a:cubicBezTo>
                  <a:cubicBezTo>
                    <a:pt x="954" y="133"/>
                    <a:pt x="899" y="163"/>
                    <a:pt x="840" y="183"/>
                  </a:cubicBezTo>
                  <a:cubicBezTo>
                    <a:pt x="644" y="249"/>
                    <a:pt x="398" y="248"/>
                    <a:pt x="181" y="246"/>
                  </a:cubicBezTo>
                  <a:cubicBezTo>
                    <a:pt x="119" y="246"/>
                    <a:pt x="58" y="246"/>
                    <a:pt x="0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728B37F7-3A87-96C1-CA9B-FD245A3694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7" y="1757"/>
              <a:ext cx="1741" cy="140"/>
            </a:xfrm>
            <a:custGeom>
              <a:avLst/>
              <a:gdLst>
                <a:gd name="T0" fmla="*/ 420 w 2547"/>
                <a:gd name="T1" fmla="*/ 198 h 203"/>
                <a:gd name="T2" fmla="*/ 196 w 2547"/>
                <a:gd name="T3" fmla="*/ 193 h 203"/>
                <a:gd name="T4" fmla="*/ 0 w 2547"/>
                <a:gd name="T5" fmla="*/ 188 h 203"/>
                <a:gd name="T6" fmla="*/ 0 w 2547"/>
                <a:gd name="T7" fmla="*/ 183 h 203"/>
                <a:gd name="T8" fmla="*/ 197 w 2547"/>
                <a:gd name="T9" fmla="*/ 188 h 203"/>
                <a:gd name="T10" fmla="*/ 807 w 2547"/>
                <a:gd name="T11" fmla="*/ 150 h 203"/>
                <a:gd name="T12" fmla="*/ 968 w 2547"/>
                <a:gd name="T13" fmla="*/ 88 h 203"/>
                <a:gd name="T14" fmla="*/ 1240 w 2547"/>
                <a:gd name="T15" fmla="*/ 6 h 203"/>
                <a:gd name="T16" fmla="*/ 1573 w 2547"/>
                <a:gd name="T17" fmla="*/ 53 h 203"/>
                <a:gd name="T18" fmla="*/ 1778 w 2547"/>
                <a:gd name="T19" fmla="*/ 94 h 203"/>
                <a:gd name="T20" fmla="*/ 2389 w 2547"/>
                <a:gd name="T21" fmla="*/ 149 h 203"/>
                <a:gd name="T22" fmla="*/ 2547 w 2547"/>
                <a:gd name="T23" fmla="*/ 160 h 203"/>
                <a:gd name="T24" fmla="*/ 2547 w 2547"/>
                <a:gd name="T25" fmla="*/ 165 h 203"/>
                <a:gd name="T26" fmla="*/ 2389 w 2547"/>
                <a:gd name="T27" fmla="*/ 154 h 203"/>
                <a:gd name="T28" fmla="*/ 1778 w 2547"/>
                <a:gd name="T29" fmla="*/ 99 h 203"/>
                <a:gd name="T30" fmla="*/ 1573 w 2547"/>
                <a:gd name="T31" fmla="*/ 58 h 203"/>
                <a:gd name="T32" fmla="*/ 1242 w 2547"/>
                <a:gd name="T33" fmla="*/ 11 h 203"/>
                <a:gd name="T34" fmla="*/ 973 w 2547"/>
                <a:gd name="T35" fmla="*/ 93 h 203"/>
                <a:gd name="T36" fmla="*/ 811 w 2547"/>
                <a:gd name="T37" fmla="*/ 156 h 203"/>
                <a:gd name="T38" fmla="*/ 420 w 2547"/>
                <a:gd name="T39" fmla="*/ 19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7" h="203">
                  <a:moveTo>
                    <a:pt x="420" y="198"/>
                  </a:moveTo>
                  <a:cubicBezTo>
                    <a:pt x="345" y="198"/>
                    <a:pt x="270" y="196"/>
                    <a:pt x="196" y="193"/>
                  </a:cubicBezTo>
                  <a:cubicBezTo>
                    <a:pt x="127" y="190"/>
                    <a:pt x="62" y="188"/>
                    <a:pt x="0" y="18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63" y="183"/>
                    <a:pt x="128" y="185"/>
                    <a:pt x="197" y="188"/>
                  </a:cubicBezTo>
                  <a:cubicBezTo>
                    <a:pt x="406" y="196"/>
                    <a:pt x="621" y="203"/>
                    <a:pt x="807" y="150"/>
                  </a:cubicBezTo>
                  <a:cubicBezTo>
                    <a:pt x="863" y="133"/>
                    <a:pt x="917" y="110"/>
                    <a:pt x="968" y="88"/>
                  </a:cubicBezTo>
                  <a:cubicBezTo>
                    <a:pt x="1051" y="51"/>
                    <a:pt x="1138" y="11"/>
                    <a:pt x="1240" y="6"/>
                  </a:cubicBezTo>
                  <a:cubicBezTo>
                    <a:pt x="1345" y="0"/>
                    <a:pt x="1461" y="28"/>
                    <a:pt x="1573" y="53"/>
                  </a:cubicBezTo>
                  <a:cubicBezTo>
                    <a:pt x="1645" y="70"/>
                    <a:pt x="1713" y="85"/>
                    <a:pt x="1778" y="94"/>
                  </a:cubicBezTo>
                  <a:cubicBezTo>
                    <a:pt x="1986" y="118"/>
                    <a:pt x="2182" y="133"/>
                    <a:pt x="2389" y="149"/>
                  </a:cubicBezTo>
                  <a:cubicBezTo>
                    <a:pt x="2441" y="152"/>
                    <a:pt x="2493" y="156"/>
                    <a:pt x="2547" y="160"/>
                  </a:cubicBezTo>
                  <a:cubicBezTo>
                    <a:pt x="2547" y="165"/>
                    <a:pt x="2547" y="165"/>
                    <a:pt x="2547" y="165"/>
                  </a:cubicBezTo>
                  <a:cubicBezTo>
                    <a:pt x="2493" y="161"/>
                    <a:pt x="2441" y="157"/>
                    <a:pt x="2389" y="154"/>
                  </a:cubicBezTo>
                  <a:cubicBezTo>
                    <a:pt x="2182" y="138"/>
                    <a:pt x="1986" y="123"/>
                    <a:pt x="1778" y="99"/>
                  </a:cubicBezTo>
                  <a:cubicBezTo>
                    <a:pt x="1713" y="91"/>
                    <a:pt x="1645" y="75"/>
                    <a:pt x="1573" y="58"/>
                  </a:cubicBezTo>
                  <a:cubicBezTo>
                    <a:pt x="1462" y="33"/>
                    <a:pt x="1347" y="5"/>
                    <a:pt x="1242" y="11"/>
                  </a:cubicBezTo>
                  <a:cubicBezTo>
                    <a:pt x="1142" y="16"/>
                    <a:pt x="1061" y="53"/>
                    <a:pt x="973" y="93"/>
                  </a:cubicBezTo>
                  <a:cubicBezTo>
                    <a:pt x="921" y="116"/>
                    <a:pt x="869" y="140"/>
                    <a:pt x="811" y="156"/>
                  </a:cubicBezTo>
                  <a:cubicBezTo>
                    <a:pt x="687" y="188"/>
                    <a:pt x="555" y="198"/>
                    <a:pt x="420" y="19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FD3F99B1-95DE-78F7-023F-82D2F31031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87" y="1702"/>
              <a:ext cx="1670" cy="101"/>
            </a:xfrm>
            <a:custGeom>
              <a:avLst/>
              <a:gdLst>
                <a:gd name="T0" fmla="*/ 531 w 2443"/>
                <a:gd name="T1" fmla="*/ 136 h 146"/>
                <a:gd name="T2" fmla="*/ 205 w 2443"/>
                <a:gd name="T3" fmla="*/ 116 h 146"/>
                <a:gd name="T4" fmla="*/ 0 w 2443"/>
                <a:gd name="T5" fmla="*/ 99 h 146"/>
                <a:gd name="T6" fmla="*/ 0 w 2443"/>
                <a:gd name="T7" fmla="*/ 94 h 146"/>
                <a:gd name="T8" fmla="*/ 205 w 2443"/>
                <a:gd name="T9" fmla="*/ 111 h 146"/>
                <a:gd name="T10" fmla="*/ 772 w 2443"/>
                <a:gd name="T11" fmla="*/ 109 h 146"/>
                <a:gd name="T12" fmla="*/ 926 w 2443"/>
                <a:gd name="T13" fmla="*/ 70 h 146"/>
                <a:gd name="T14" fmla="*/ 1184 w 2443"/>
                <a:gd name="T15" fmla="*/ 18 h 146"/>
                <a:gd name="T16" fmla="*/ 1930 w 2443"/>
                <a:gd name="T17" fmla="*/ 55 h 146"/>
                <a:gd name="T18" fmla="*/ 2443 w 2443"/>
                <a:gd name="T19" fmla="*/ 98 h 146"/>
                <a:gd name="T20" fmla="*/ 2443 w 2443"/>
                <a:gd name="T21" fmla="*/ 103 h 146"/>
                <a:gd name="T22" fmla="*/ 1930 w 2443"/>
                <a:gd name="T23" fmla="*/ 60 h 146"/>
                <a:gd name="T24" fmla="*/ 1185 w 2443"/>
                <a:gd name="T25" fmla="*/ 23 h 146"/>
                <a:gd name="T26" fmla="*/ 929 w 2443"/>
                <a:gd name="T27" fmla="*/ 75 h 146"/>
                <a:gd name="T28" fmla="*/ 775 w 2443"/>
                <a:gd name="T29" fmla="*/ 115 h 146"/>
                <a:gd name="T30" fmla="*/ 531 w 2443"/>
                <a:gd name="T31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3" h="146">
                  <a:moveTo>
                    <a:pt x="531" y="136"/>
                  </a:moveTo>
                  <a:cubicBezTo>
                    <a:pt x="423" y="136"/>
                    <a:pt x="313" y="126"/>
                    <a:pt x="205" y="116"/>
                  </a:cubicBezTo>
                  <a:cubicBezTo>
                    <a:pt x="137" y="109"/>
                    <a:pt x="67" y="103"/>
                    <a:pt x="0" y="9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68" y="98"/>
                    <a:pt x="137" y="104"/>
                    <a:pt x="205" y="111"/>
                  </a:cubicBezTo>
                  <a:cubicBezTo>
                    <a:pt x="393" y="129"/>
                    <a:pt x="589" y="146"/>
                    <a:pt x="772" y="109"/>
                  </a:cubicBezTo>
                  <a:cubicBezTo>
                    <a:pt x="826" y="99"/>
                    <a:pt x="877" y="84"/>
                    <a:pt x="926" y="70"/>
                  </a:cubicBezTo>
                  <a:cubicBezTo>
                    <a:pt x="1010" y="46"/>
                    <a:pt x="1091" y="24"/>
                    <a:pt x="1184" y="18"/>
                  </a:cubicBezTo>
                  <a:cubicBezTo>
                    <a:pt x="1446" y="0"/>
                    <a:pt x="1692" y="28"/>
                    <a:pt x="1930" y="55"/>
                  </a:cubicBezTo>
                  <a:cubicBezTo>
                    <a:pt x="2095" y="74"/>
                    <a:pt x="2266" y="93"/>
                    <a:pt x="2443" y="98"/>
                  </a:cubicBezTo>
                  <a:cubicBezTo>
                    <a:pt x="2443" y="103"/>
                    <a:pt x="2443" y="103"/>
                    <a:pt x="2443" y="103"/>
                  </a:cubicBezTo>
                  <a:cubicBezTo>
                    <a:pt x="2266" y="98"/>
                    <a:pt x="2095" y="79"/>
                    <a:pt x="1930" y="60"/>
                  </a:cubicBezTo>
                  <a:cubicBezTo>
                    <a:pt x="1694" y="33"/>
                    <a:pt x="1447" y="5"/>
                    <a:pt x="1185" y="23"/>
                  </a:cubicBezTo>
                  <a:cubicBezTo>
                    <a:pt x="1092" y="29"/>
                    <a:pt x="1013" y="51"/>
                    <a:pt x="929" y="75"/>
                  </a:cubicBezTo>
                  <a:cubicBezTo>
                    <a:pt x="879" y="89"/>
                    <a:pt x="829" y="103"/>
                    <a:pt x="775" y="115"/>
                  </a:cubicBezTo>
                  <a:cubicBezTo>
                    <a:pt x="695" y="131"/>
                    <a:pt x="613" y="136"/>
                    <a:pt x="531" y="13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A92E4821-480D-7255-AED6-C71E24101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8" y="1604"/>
              <a:ext cx="1618" cy="113"/>
            </a:xfrm>
            <a:custGeom>
              <a:avLst/>
              <a:gdLst>
                <a:gd name="T0" fmla="*/ 625 w 2367"/>
                <a:gd name="T1" fmla="*/ 160 h 164"/>
                <a:gd name="T2" fmla="*/ 224 w 2367"/>
                <a:gd name="T3" fmla="*/ 110 h 164"/>
                <a:gd name="T4" fmla="*/ 0 w 2367"/>
                <a:gd name="T5" fmla="*/ 73 h 164"/>
                <a:gd name="T6" fmla="*/ 1 w 2367"/>
                <a:gd name="T7" fmla="*/ 68 h 164"/>
                <a:gd name="T8" fmla="*/ 225 w 2367"/>
                <a:gd name="T9" fmla="*/ 105 h 164"/>
                <a:gd name="T10" fmla="*/ 706 w 2367"/>
                <a:gd name="T11" fmla="*/ 151 h 164"/>
                <a:gd name="T12" fmla="*/ 925 w 2367"/>
                <a:gd name="T13" fmla="*/ 123 h 164"/>
                <a:gd name="T14" fmla="*/ 1124 w 2367"/>
                <a:gd name="T15" fmla="*/ 96 h 164"/>
                <a:gd name="T16" fmla="*/ 1387 w 2367"/>
                <a:gd name="T17" fmla="*/ 53 h 164"/>
                <a:gd name="T18" fmla="*/ 1703 w 2367"/>
                <a:gd name="T19" fmla="*/ 6 h 164"/>
                <a:gd name="T20" fmla="*/ 2040 w 2367"/>
                <a:gd name="T21" fmla="*/ 58 h 164"/>
                <a:gd name="T22" fmla="*/ 2367 w 2367"/>
                <a:gd name="T23" fmla="*/ 112 h 164"/>
                <a:gd name="T24" fmla="*/ 2367 w 2367"/>
                <a:gd name="T25" fmla="*/ 117 h 164"/>
                <a:gd name="T26" fmla="*/ 2037 w 2367"/>
                <a:gd name="T27" fmla="*/ 63 h 164"/>
                <a:gd name="T28" fmla="*/ 1702 w 2367"/>
                <a:gd name="T29" fmla="*/ 11 h 164"/>
                <a:gd name="T30" fmla="*/ 1386 w 2367"/>
                <a:gd name="T31" fmla="*/ 58 h 164"/>
                <a:gd name="T32" fmla="*/ 1121 w 2367"/>
                <a:gd name="T33" fmla="*/ 101 h 164"/>
                <a:gd name="T34" fmla="*/ 923 w 2367"/>
                <a:gd name="T35" fmla="*/ 128 h 164"/>
                <a:gd name="T36" fmla="*/ 703 w 2367"/>
                <a:gd name="T37" fmla="*/ 156 h 164"/>
                <a:gd name="T38" fmla="*/ 625 w 2367"/>
                <a:gd name="T39" fmla="*/ 16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67" h="164">
                  <a:moveTo>
                    <a:pt x="625" y="160"/>
                  </a:moveTo>
                  <a:cubicBezTo>
                    <a:pt x="490" y="160"/>
                    <a:pt x="355" y="134"/>
                    <a:pt x="224" y="110"/>
                  </a:cubicBezTo>
                  <a:cubicBezTo>
                    <a:pt x="151" y="96"/>
                    <a:pt x="75" y="82"/>
                    <a:pt x="0" y="73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76" y="77"/>
                    <a:pt x="152" y="91"/>
                    <a:pt x="225" y="105"/>
                  </a:cubicBezTo>
                  <a:cubicBezTo>
                    <a:pt x="382" y="134"/>
                    <a:pt x="545" y="164"/>
                    <a:pt x="706" y="151"/>
                  </a:cubicBezTo>
                  <a:cubicBezTo>
                    <a:pt x="779" y="145"/>
                    <a:pt x="854" y="133"/>
                    <a:pt x="925" y="123"/>
                  </a:cubicBezTo>
                  <a:cubicBezTo>
                    <a:pt x="990" y="113"/>
                    <a:pt x="1058" y="103"/>
                    <a:pt x="1124" y="96"/>
                  </a:cubicBezTo>
                  <a:cubicBezTo>
                    <a:pt x="1213" y="89"/>
                    <a:pt x="1302" y="71"/>
                    <a:pt x="1387" y="53"/>
                  </a:cubicBezTo>
                  <a:cubicBezTo>
                    <a:pt x="1490" y="33"/>
                    <a:pt x="1597" y="11"/>
                    <a:pt x="1703" y="6"/>
                  </a:cubicBezTo>
                  <a:cubicBezTo>
                    <a:pt x="1827" y="0"/>
                    <a:pt x="1935" y="29"/>
                    <a:pt x="2040" y="58"/>
                  </a:cubicBezTo>
                  <a:cubicBezTo>
                    <a:pt x="2141" y="86"/>
                    <a:pt x="2247" y="114"/>
                    <a:pt x="2367" y="112"/>
                  </a:cubicBezTo>
                  <a:cubicBezTo>
                    <a:pt x="2367" y="117"/>
                    <a:pt x="2367" y="117"/>
                    <a:pt x="2367" y="117"/>
                  </a:cubicBezTo>
                  <a:cubicBezTo>
                    <a:pt x="2245" y="119"/>
                    <a:pt x="2140" y="90"/>
                    <a:pt x="2037" y="63"/>
                  </a:cubicBezTo>
                  <a:cubicBezTo>
                    <a:pt x="1933" y="35"/>
                    <a:pt x="1824" y="5"/>
                    <a:pt x="1702" y="11"/>
                  </a:cubicBezTo>
                  <a:cubicBezTo>
                    <a:pt x="1596" y="16"/>
                    <a:pt x="1490" y="38"/>
                    <a:pt x="1386" y="58"/>
                  </a:cubicBezTo>
                  <a:cubicBezTo>
                    <a:pt x="1300" y="75"/>
                    <a:pt x="1210" y="92"/>
                    <a:pt x="1121" y="101"/>
                  </a:cubicBezTo>
                  <a:cubicBezTo>
                    <a:pt x="1055" y="108"/>
                    <a:pt x="987" y="118"/>
                    <a:pt x="923" y="128"/>
                  </a:cubicBezTo>
                  <a:cubicBezTo>
                    <a:pt x="851" y="139"/>
                    <a:pt x="776" y="151"/>
                    <a:pt x="703" y="156"/>
                  </a:cubicBezTo>
                  <a:cubicBezTo>
                    <a:pt x="679" y="159"/>
                    <a:pt x="652" y="160"/>
                    <a:pt x="625" y="16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C49F6FED-F06E-959A-4A13-AD1BB48A3D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6" y="1496"/>
              <a:ext cx="1574" cy="153"/>
            </a:xfrm>
            <a:custGeom>
              <a:avLst/>
              <a:gdLst>
                <a:gd name="T0" fmla="*/ 725 w 2303"/>
                <a:gd name="T1" fmla="*/ 222 h 222"/>
                <a:gd name="T2" fmla="*/ 625 w 2303"/>
                <a:gd name="T3" fmla="*/ 219 h 222"/>
                <a:gd name="T4" fmla="*/ 234 w 2303"/>
                <a:gd name="T5" fmla="*/ 130 h 222"/>
                <a:gd name="T6" fmla="*/ 0 w 2303"/>
                <a:gd name="T7" fmla="*/ 63 h 222"/>
                <a:gd name="T8" fmla="*/ 1 w 2303"/>
                <a:gd name="T9" fmla="*/ 58 h 222"/>
                <a:gd name="T10" fmla="*/ 235 w 2303"/>
                <a:gd name="T11" fmla="*/ 127 h 222"/>
                <a:gd name="T12" fmla="*/ 625 w 2303"/>
                <a:gd name="T13" fmla="*/ 215 h 222"/>
                <a:gd name="T14" fmla="*/ 1042 w 2303"/>
                <a:gd name="T15" fmla="*/ 199 h 222"/>
                <a:gd name="T16" fmla="*/ 1338 w 2303"/>
                <a:gd name="T17" fmla="*/ 109 h 222"/>
                <a:gd name="T18" fmla="*/ 1625 w 2303"/>
                <a:gd name="T19" fmla="*/ 20 h 222"/>
                <a:gd name="T20" fmla="*/ 1932 w 2303"/>
                <a:gd name="T21" fmla="*/ 90 h 222"/>
                <a:gd name="T22" fmla="*/ 2302 w 2303"/>
                <a:gd name="T23" fmla="*/ 158 h 222"/>
                <a:gd name="T24" fmla="*/ 2303 w 2303"/>
                <a:gd name="T25" fmla="*/ 163 h 222"/>
                <a:gd name="T26" fmla="*/ 1928 w 2303"/>
                <a:gd name="T27" fmla="*/ 95 h 222"/>
                <a:gd name="T28" fmla="*/ 1625 w 2303"/>
                <a:gd name="T29" fmla="*/ 25 h 222"/>
                <a:gd name="T30" fmla="*/ 1338 w 2303"/>
                <a:gd name="T31" fmla="*/ 114 h 222"/>
                <a:gd name="T32" fmla="*/ 1039 w 2303"/>
                <a:gd name="T33" fmla="*/ 204 h 222"/>
                <a:gd name="T34" fmla="*/ 725 w 2303"/>
                <a:gd name="T3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03" h="222">
                  <a:moveTo>
                    <a:pt x="725" y="222"/>
                  </a:moveTo>
                  <a:cubicBezTo>
                    <a:pt x="690" y="222"/>
                    <a:pt x="658" y="221"/>
                    <a:pt x="625" y="219"/>
                  </a:cubicBezTo>
                  <a:cubicBezTo>
                    <a:pt x="483" y="212"/>
                    <a:pt x="362" y="172"/>
                    <a:pt x="234" y="130"/>
                  </a:cubicBezTo>
                  <a:cubicBezTo>
                    <a:pt x="159" y="106"/>
                    <a:pt x="81" y="81"/>
                    <a:pt x="0" y="6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83" y="76"/>
                    <a:pt x="160" y="101"/>
                    <a:pt x="235" y="127"/>
                  </a:cubicBezTo>
                  <a:cubicBezTo>
                    <a:pt x="363" y="168"/>
                    <a:pt x="484" y="208"/>
                    <a:pt x="625" y="215"/>
                  </a:cubicBezTo>
                  <a:cubicBezTo>
                    <a:pt x="748" y="222"/>
                    <a:pt x="900" y="215"/>
                    <a:pt x="1042" y="199"/>
                  </a:cubicBezTo>
                  <a:cubicBezTo>
                    <a:pt x="1146" y="186"/>
                    <a:pt x="1245" y="147"/>
                    <a:pt x="1338" y="109"/>
                  </a:cubicBezTo>
                  <a:cubicBezTo>
                    <a:pt x="1430" y="72"/>
                    <a:pt x="1525" y="33"/>
                    <a:pt x="1625" y="20"/>
                  </a:cubicBezTo>
                  <a:cubicBezTo>
                    <a:pt x="1738" y="0"/>
                    <a:pt x="1842" y="22"/>
                    <a:pt x="1932" y="90"/>
                  </a:cubicBezTo>
                  <a:cubicBezTo>
                    <a:pt x="2042" y="171"/>
                    <a:pt x="2166" y="194"/>
                    <a:pt x="2302" y="158"/>
                  </a:cubicBezTo>
                  <a:cubicBezTo>
                    <a:pt x="2303" y="163"/>
                    <a:pt x="2303" y="163"/>
                    <a:pt x="2303" y="163"/>
                  </a:cubicBezTo>
                  <a:cubicBezTo>
                    <a:pt x="2165" y="200"/>
                    <a:pt x="2040" y="177"/>
                    <a:pt x="1928" y="95"/>
                  </a:cubicBezTo>
                  <a:cubicBezTo>
                    <a:pt x="1840" y="29"/>
                    <a:pt x="1737" y="5"/>
                    <a:pt x="1625" y="25"/>
                  </a:cubicBezTo>
                  <a:cubicBezTo>
                    <a:pt x="1525" y="38"/>
                    <a:pt x="1430" y="76"/>
                    <a:pt x="1338" y="114"/>
                  </a:cubicBezTo>
                  <a:cubicBezTo>
                    <a:pt x="1244" y="152"/>
                    <a:pt x="1145" y="193"/>
                    <a:pt x="1039" y="204"/>
                  </a:cubicBezTo>
                  <a:cubicBezTo>
                    <a:pt x="937" y="215"/>
                    <a:pt x="825" y="222"/>
                    <a:pt x="725" y="22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87FB99F1-AD1A-C177-C086-96BF25E12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0" y="1434"/>
              <a:ext cx="1550" cy="140"/>
            </a:xfrm>
            <a:custGeom>
              <a:avLst/>
              <a:gdLst>
                <a:gd name="T0" fmla="*/ 724 w 2268"/>
                <a:gd name="T1" fmla="*/ 204 h 204"/>
                <a:gd name="T2" fmla="*/ 545 w 2268"/>
                <a:gd name="T3" fmla="*/ 196 h 204"/>
                <a:gd name="T4" fmla="*/ 238 w 2268"/>
                <a:gd name="T5" fmla="*/ 117 h 204"/>
                <a:gd name="T6" fmla="*/ 0 w 2268"/>
                <a:gd name="T7" fmla="*/ 47 h 204"/>
                <a:gd name="T8" fmla="*/ 1 w 2268"/>
                <a:gd name="T9" fmla="*/ 42 h 204"/>
                <a:gd name="T10" fmla="*/ 241 w 2268"/>
                <a:gd name="T11" fmla="*/ 112 h 204"/>
                <a:gd name="T12" fmla="*/ 547 w 2268"/>
                <a:gd name="T13" fmla="*/ 190 h 204"/>
                <a:gd name="T14" fmla="*/ 930 w 2268"/>
                <a:gd name="T15" fmla="*/ 188 h 204"/>
                <a:gd name="T16" fmla="*/ 1264 w 2268"/>
                <a:gd name="T17" fmla="*/ 102 h 204"/>
                <a:gd name="T18" fmla="*/ 1543 w 2268"/>
                <a:gd name="T19" fmla="*/ 22 h 204"/>
                <a:gd name="T20" fmla="*/ 1927 w 2268"/>
                <a:gd name="T21" fmla="*/ 82 h 204"/>
                <a:gd name="T22" fmla="*/ 2268 w 2268"/>
                <a:gd name="T23" fmla="*/ 152 h 204"/>
                <a:gd name="T24" fmla="*/ 2268 w 2268"/>
                <a:gd name="T25" fmla="*/ 157 h 204"/>
                <a:gd name="T26" fmla="*/ 1926 w 2268"/>
                <a:gd name="T27" fmla="*/ 87 h 204"/>
                <a:gd name="T28" fmla="*/ 1544 w 2268"/>
                <a:gd name="T29" fmla="*/ 27 h 204"/>
                <a:gd name="T30" fmla="*/ 1266 w 2268"/>
                <a:gd name="T31" fmla="*/ 107 h 204"/>
                <a:gd name="T32" fmla="*/ 931 w 2268"/>
                <a:gd name="T33" fmla="*/ 193 h 204"/>
                <a:gd name="T34" fmla="*/ 724 w 2268"/>
                <a:gd name="T3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8" h="204">
                  <a:moveTo>
                    <a:pt x="724" y="204"/>
                  </a:moveTo>
                  <a:cubicBezTo>
                    <a:pt x="661" y="204"/>
                    <a:pt x="600" y="201"/>
                    <a:pt x="545" y="196"/>
                  </a:cubicBezTo>
                  <a:cubicBezTo>
                    <a:pt x="431" y="186"/>
                    <a:pt x="332" y="152"/>
                    <a:pt x="238" y="117"/>
                  </a:cubicBezTo>
                  <a:cubicBezTo>
                    <a:pt x="163" y="91"/>
                    <a:pt x="86" y="64"/>
                    <a:pt x="0" y="47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87" y="59"/>
                    <a:pt x="165" y="86"/>
                    <a:pt x="241" y="112"/>
                  </a:cubicBezTo>
                  <a:cubicBezTo>
                    <a:pt x="340" y="146"/>
                    <a:pt x="434" y="179"/>
                    <a:pt x="547" y="190"/>
                  </a:cubicBezTo>
                  <a:cubicBezTo>
                    <a:pt x="659" y="200"/>
                    <a:pt x="799" y="200"/>
                    <a:pt x="930" y="188"/>
                  </a:cubicBezTo>
                  <a:cubicBezTo>
                    <a:pt x="1048" y="178"/>
                    <a:pt x="1157" y="140"/>
                    <a:pt x="1264" y="102"/>
                  </a:cubicBezTo>
                  <a:cubicBezTo>
                    <a:pt x="1352" y="70"/>
                    <a:pt x="1445" y="37"/>
                    <a:pt x="1543" y="22"/>
                  </a:cubicBezTo>
                  <a:cubicBezTo>
                    <a:pt x="1682" y="0"/>
                    <a:pt x="1800" y="40"/>
                    <a:pt x="1927" y="82"/>
                  </a:cubicBezTo>
                  <a:cubicBezTo>
                    <a:pt x="2034" y="117"/>
                    <a:pt x="2144" y="154"/>
                    <a:pt x="2268" y="152"/>
                  </a:cubicBezTo>
                  <a:cubicBezTo>
                    <a:pt x="2268" y="157"/>
                    <a:pt x="2268" y="157"/>
                    <a:pt x="2268" y="157"/>
                  </a:cubicBezTo>
                  <a:cubicBezTo>
                    <a:pt x="2143" y="159"/>
                    <a:pt x="2033" y="122"/>
                    <a:pt x="1926" y="87"/>
                  </a:cubicBezTo>
                  <a:cubicBezTo>
                    <a:pt x="1800" y="45"/>
                    <a:pt x="1681" y="4"/>
                    <a:pt x="1544" y="27"/>
                  </a:cubicBezTo>
                  <a:cubicBezTo>
                    <a:pt x="1448" y="42"/>
                    <a:pt x="1355" y="75"/>
                    <a:pt x="1266" y="107"/>
                  </a:cubicBezTo>
                  <a:cubicBezTo>
                    <a:pt x="1159" y="145"/>
                    <a:pt x="1050" y="183"/>
                    <a:pt x="931" y="193"/>
                  </a:cubicBezTo>
                  <a:cubicBezTo>
                    <a:pt x="862" y="201"/>
                    <a:pt x="792" y="204"/>
                    <a:pt x="724" y="20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E40DF11-45B5-A72D-E9A8-17A1359455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05" y="1398"/>
              <a:ext cx="1527" cy="109"/>
            </a:xfrm>
            <a:custGeom>
              <a:avLst/>
              <a:gdLst>
                <a:gd name="T0" fmla="*/ 519 w 2234"/>
                <a:gd name="T1" fmla="*/ 159 h 159"/>
                <a:gd name="T2" fmla="*/ 489 w 2234"/>
                <a:gd name="T3" fmla="*/ 159 h 159"/>
                <a:gd name="T4" fmla="*/ 241 w 2234"/>
                <a:gd name="T5" fmla="*/ 91 h 159"/>
                <a:gd name="T6" fmla="*/ 0 w 2234"/>
                <a:gd name="T7" fmla="*/ 23 h 159"/>
                <a:gd name="T8" fmla="*/ 0 w 2234"/>
                <a:gd name="T9" fmla="*/ 18 h 159"/>
                <a:gd name="T10" fmla="*/ 244 w 2234"/>
                <a:gd name="T11" fmla="*/ 85 h 159"/>
                <a:gd name="T12" fmla="*/ 489 w 2234"/>
                <a:gd name="T13" fmla="*/ 154 h 159"/>
                <a:gd name="T14" fmla="*/ 716 w 2234"/>
                <a:gd name="T15" fmla="*/ 143 h 159"/>
                <a:gd name="T16" fmla="*/ 792 w 2234"/>
                <a:gd name="T17" fmla="*/ 136 h 159"/>
                <a:gd name="T18" fmla="*/ 1247 w 2234"/>
                <a:gd name="T19" fmla="*/ 65 h 159"/>
                <a:gd name="T20" fmla="*/ 1416 w 2234"/>
                <a:gd name="T21" fmla="*/ 32 h 159"/>
                <a:gd name="T22" fmla="*/ 1888 w 2234"/>
                <a:gd name="T23" fmla="*/ 65 h 159"/>
                <a:gd name="T24" fmla="*/ 2234 w 2234"/>
                <a:gd name="T25" fmla="*/ 113 h 159"/>
                <a:gd name="T26" fmla="*/ 2234 w 2234"/>
                <a:gd name="T27" fmla="*/ 118 h 159"/>
                <a:gd name="T28" fmla="*/ 1887 w 2234"/>
                <a:gd name="T29" fmla="*/ 70 h 159"/>
                <a:gd name="T30" fmla="*/ 1416 w 2234"/>
                <a:gd name="T31" fmla="*/ 37 h 159"/>
                <a:gd name="T32" fmla="*/ 1247 w 2234"/>
                <a:gd name="T33" fmla="*/ 70 h 159"/>
                <a:gd name="T34" fmla="*/ 791 w 2234"/>
                <a:gd name="T35" fmla="*/ 141 h 159"/>
                <a:gd name="T36" fmla="*/ 714 w 2234"/>
                <a:gd name="T37" fmla="*/ 148 h 159"/>
                <a:gd name="T38" fmla="*/ 519 w 2234"/>
                <a:gd name="T3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59">
                  <a:moveTo>
                    <a:pt x="519" y="159"/>
                  </a:moveTo>
                  <a:cubicBezTo>
                    <a:pt x="509" y="159"/>
                    <a:pt x="499" y="159"/>
                    <a:pt x="489" y="159"/>
                  </a:cubicBezTo>
                  <a:cubicBezTo>
                    <a:pt x="393" y="157"/>
                    <a:pt x="316" y="122"/>
                    <a:pt x="241" y="91"/>
                  </a:cubicBezTo>
                  <a:cubicBezTo>
                    <a:pt x="168" y="59"/>
                    <a:pt x="92" y="26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1"/>
                    <a:pt x="169" y="54"/>
                    <a:pt x="244" y="85"/>
                  </a:cubicBezTo>
                  <a:cubicBezTo>
                    <a:pt x="319" y="117"/>
                    <a:pt x="396" y="151"/>
                    <a:pt x="489" y="154"/>
                  </a:cubicBezTo>
                  <a:cubicBezTo>
                    <a:pt x="559" y="157"/>
                    <a:pt x="640" y="149"/>
                    <a:pt x="716" y="143"/>
                  </a:cubicBezTo>
                  <a:cubicBezTo>
                    <a:pt x="743" y="140"/>
                    <a:pt x="768" y="138"/>
                    <a:pt x="792" y="136"/>
                  </a:cubicBezTo>
                  <a:cubicBezTo>
                    <a:pt x="947" y="125"/>
                    <a:pt x="1099" y="94"/>
                    <a:pt x="1247" y="65"/>
                  </a:cubicBezTo>
                  <a:cubicBezTo>
                    <a:pt x="1302" y="54"/>
                    <a:pt x="1360" y="42"/>
                    <a:pt x="1416" y="32"/>
                  </a:cubicBezTo>
                  <a:cubicBezTo>
                    <a:pt x="1589" y="0"/>
                    <a:pt x="1734" y="32"/>
                    <a:pt x="1888" y="65"/>
                  </a:cubicBezTo>
                  <a:cubicBezTo>
                    <a:pt x="1996" y="88"/>
                    <a:pt x="2109" y="112"/>
                    <a:pt x="2234" y="113"/>
                  </a:cubicBezTo>
                  <a:cubicBezTo>
                    <a:pt x="2234" y="118"/>
                    <a:pt x="2234" y="118"/>
                    <a:pt x="2234" y="118"/>
                  </a:cubicBezTo>
                  <a:cubicBezTo>
                    <a:pt x="2108" y="117"/>
                    <a:pt x="1995" y="93"/>
                    <a:pt x="1887" y="70"/>
                  </a:cubicBezTo>
                  <a:cubicBezTo>
                    <a:pt x="1733" y="37"/>
                    <a:pt x="1588" y="7"/>
                    <a:pt x="1416" y="37"/>
                  </a:cubicBezTo>
                  <a:cubicBezTo>
                    <a:pt x="1360" y="47"/>
                    <a:pt x="1302" y="59"/>
                    <a:pt x="1247" y="70"/>
                  </a:cubicBezTo>
                  <a:cubicBezTo>
                    <a:pt x="1099" y="99"/>
                    <a:pt x="947" y="130"/>
                    <a:pt x="791" y="141"/>
                  </a:cubicBezTo>
                  <a:cubicBezTo>
                    <a:pt x="767" y="143"/>
                    <a:pt x="741" y="145"/>
                    <a:pt x="714" y="148"/>
                  </a:cubicBezTo>
                  <a:cubicBezTo>
                    <a:pt x="651" y="153"/>
                    <a:pt x="582" y="159"/>
                    <a:pt x="519" y="15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761ABC96-5F0F-0CE9-AE5A-1AC50F2F66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4" y="1360"/>
              <a:ext cx="1520" cy="100"/>
            </a:xfrm>
            <a:custGeom>
              <a:avLst/>
              <a:gdLst>
                <a:gd name="T0" fmla="*/ 386 w 2224"/>
                <a:gd name="T1" fmla="*/ 144 h 146"/>
                <a:gd name="T2" fmla="*/ 192 w 2224"/>
                <a:gd name="T3" fmla="*/ 74 h 146"/>
                <a:gd name="T4" fmla="*/ 0 w 2224"/>
                <a:gd name="T5" fmla="*/ 5 h 146"/>
                <a:gd name="T6" fmla="*/ 0 w 2224"/>
                <a:gd name="T7" fmla="*/ 0 h 146"/>
                <a:gd name="T8" fmla="*/ 194 w 2224"/>
                <a:gd name="T9" fmla="*/ 71 h 146"/>
                <a:gd name="T10" fmla="*/ 404 w 2224"/>
                <a:gd name="T11" fmla="*/ 139 h 146"/>
                <a:gd name="T12" fmla="*/ 537 w 2224"/>
                <a:gd name="T13" fmla="*/ 109 h 146"/>
                <a:gd name="T14" fmla="*/ 665 w 2224"/>
                <a:gd name="T15" fmla="*/ 78 h 146"/>
                <a:gd name="T16" fmla="*/ 986 w 2224"/>
                <a:gd name="T17" fmla="*/ 60 h 146"/>
                <a:gd name="T18" fmla="*/ 1358 w 2224"/>
                <a:gd name="T19" fmla="*/ 36 h 146"/>
                <a:gd name="T20" fmla="*/ 1876 w 2224"/>
                <a:gd name="T21" fmla="*/ 50 h 146"/>
                <a:gd name="T22" fmla="*/ 2224 w 2224"/>
                <a:gd name="T23" fmla="*/ 77 h 146"/>
                <a:gd name="T24" fmla="*/ 2224 w 2224"/>
                <a:gd name="T25" fmla="*/ 82 h 146"/>
                <a:gd name="T26" fmla="*/ 1875 w 2224"/>
                <a:gd name="T27" fmla="*/ 55 h 146"/>
                <a:gd name="T28" fmla="*/ 1358 w 2224"/>
                <a:gd name="T29" fmla="*/ 41 h 146"/>
                <a:gd name="T30" fmla="*/ 985 w 2224"/>
                <a:gd name="T31" fmla="*/ 66 h 146"/>
                <a:gd name="T32" fmla="*/ 664 w 2224"/>
                <a:gd name="T33" fmla="*/ 83 h 146"/>
                <a:gd name="T34" fmla="*/ 537 w 2224"/>
                <a:gd name="T35" fmla="*/ 114 h 146"/>
                <a:gd name="T36" fmla="*/ 403 w 2224"/>
                <a:gd name="T37" fmla="*/ 144 h 146"/>
                <a:gd name="T38" fmla="*/ 386 w 2224"/>
                <a:gd name="T39" fmla="*/ 14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146">
                  <a:moveTo>
                    <a:pt x="386" y="144"/>
                  </a:moveTo>
                  <a:cubicBezTo>
                    <a:pt x="306" y="144"/>
                    <a:pt x="248" y="109"/>
                    <a:pt x="192" y="74"/>
                  </a:cubicBezTo>
                  <a:cubicBezTo>
                    <a:pt x="137" y="40"/>
                    <a:pt x="79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0" y="0"/>
                    <a:pt x="138" y="36"/>
                    <a:pt x="194" y="71"/>
                  </a:cubicBezTo>
                  <a:cubicBezTo>
                    <a:pt x="254" y="107"/>
                    <a:pt x="316" y="146"/>
                    <a:pt x="404" y="139"/>
                  </a:cubicBezTo>
                  <a:cubicBezTo>
                    <a:pt x="448" y="137"/>
                    <a:pt x="492" y="123"/>
                    <a:pt x="537" y="109"/>
                  </a:cubicBezTo>
                  <a:cubicBezTo>
                    <a:pt x="579" y="96"/>
                    <a:pt x="621" y="83"/>
                    <a:pt x="665" y="78"/>
                  </a:cubicBezTo>
                  <a:cubicBezTo>
                    <a:pt x="772" y="67"/>
                    <a:pt x="881" y="63"/>
                    <a:pt x="986" y="60"/>
                  </a:cubicBezTo>
                  <a:cubicBezTo>
                    <a:pt x="1109" y="57"/>
                    <a:pt x="1234" y="53"/>
                    <a:pt x="1358" y="36"/>
                  </a:cubicBezTo>
                  <a:cubicBezTo>
                    <a:pt x="1544" y="12"/>
                    <a:pt x="1706" y="30"/>
                    <a:pt x="1876" y="50"/>
                  </a:cubicBezTo>
                  <a:cubicBezTo>
                    <a:pt x="1988" y="63"/>
                    <a:pt x="2102" y="76"/>
                    <a:pt x="2224" y="77"/>
                  </a:cubicBezTo>
                  <a:cubicBezTo>
                    <a:pt x="2224" y="82"/>
                    <a:pt x="2224" y="82"/>
                    <a:pt x="2224" y="82"/>
                  </a:cubicBezTo>
                  <a:cubicBezTo>
                    <a:pt x="2100" y="81"/>
                    <a:pt x="1986" y="68"/>
                    <a:pt x="1875" y="55"/>
                  </a:cubicBezTo>
                  <a:cubicBezTo>
                    <a:pt x="1705" y="36"/>
                    <a:pt x="1544" y="17"/>
                    <a:pt x="1358" y="41"/>
                  </a:cubicBezTo>
                  <a:cubicBezTo>
                    <a:pt x="1234" y="58"/>
                    <a:pt x="1107" y="62"/>
                    <a:pt x="985" y="66"/>
                  </a:cubicBezTo>
                  <a:cubicBezTo>
                    <a:pt x="879" y="69"/>
                    <a:pt x="771" y="72"/>
                    <a:pt x="664" y="83"/>
                  </a:cubicBezTo>
                  <a:cubicBezTo>
                    <a:pt x="620" y="88"/>
                    <a:pt x="578" y="101"/>
                    <a:pt x="537" y="114"/>
                  </a:cubicBezTo>
                  <a:cubicBezTo>
                    <a:pt x="493" y="128"/>
                    <a:pt x="448" y="142"/>
                    <a:pt x="403" y="144"/>
                  </a:cubicBezTo>
                  <a:cubicBezTo>
                    <a:pt x="399" y="144"/>
                    <a:pt x="392" y="144"/>
                    <a:pt x="386" y="144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67503434-2575-E8CB-5D22-E7573C5D18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94" y="1309"/>
              <a:ext cx="1527" cy="113"/>
            </a:xfrm>
            <a:custGeom>
              <a:avLst/>
              <a:gdLst>
                <a:gd name="T0" fmla="*/ 307 w 2234"/>
                <a:gd name="T1" fmla="*/ 157 h 164"/>
                <a:gd name="T2" fmla="*/ 156 w 2234"/>
                <a:gd name="T3" fmla="*/ 82 h 164"/>
                <a:gd name="T4" fmla="*/ 0 w 2234"/>
                <a:gd name="T5" fmla="*/ 5 h 164"/>
                <a:gd name="T6" fmla="*/ 0 w 2234"/>
                <a:gd name="T7" fmla="*/ 0 h 164"/>
                <a:gd name="T8" fmla="*/ 160 w 2234"/>
                <a:gd name="T9" fmla="*/ 79 h 164"/>
                <a:gd name="T10" fmla="*/ 342 w 2234"/>
                <a:gd name="T11" fmla="*/ 148 h 164"/>
                <a:gd name="T12" fmla="*/ 444 w 2234"/>
                <a:gd name="T13" fmla="*/ 96 h 164"/>
                <a:gd name="T14" fmla="*/ 572 w 2234"/>
                <a:gd name="T15" fmla="*/ 34 h 164"/>
                <a:gd name="T16" fmla="*/ 980 w 2234"/>
                <a:gd name="T17" fmla="*/ 40 h 164"/>
                <a:gd name="T18" fmla="*/ 1325 w 2234"/>
                <a:gd name="T19" fmla="*/ 54 h 164"/>
                <a:gd name="T20" fmla="*/ 1965 w 2234"/>
                <a:gd name="T21" fmla="*/ 47 h 164"/>
                <a:gd name="T22" fmla="*/ 2234 w 2234"/>
                <a:gd name="T23" fmla="*/ 53 h 164"/>
                <a:gd name="T24" fmla="*/ 2234 w 2234"/>
                <a:gd name="T25" fmla="*/ 58 h 164"/>
                <a:gd name="T26" fmla="*/ 1965 w 2234"/>
                <a:gd name="T27" fmla="*/ 52 h 164"/>
                <a:gd name="T28" fmla="*/ 1325 w 2234"/>
                <a:gd name="T29" fmla="*/ 60 h 164"/>
                <a:gd name="T30" fmla="*/ 979 w 2234"/>
                <a:gd name="T31" fmla="*/ 46 h 164"/>
                <a:gd name="T32" fmla="*/ 572 w 2234"/>
                <a:gd name="T33" fmla="*/ 39 h 164"/>
                <a:gd name="T34" fmla="*/ 446 w 2234"/>
                <a:gd name="T35" fmla="*/ 100 h 164"/>
                <a:gd name="T36" fmla="*/ 344 w 2234"/>
                <a:gd name="T37" fmla="*/ 152 h 164"/>
                <a:gd name="T38" fmla="*/ 307 w 2234"/>
                <a:gd name="T39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4" h="164">
                  <a:moveTo>
                    <a:pt x="307" y="157"/>
                  </a:moveTo>
                  <a:cubicBezTo>
                    <a:pt x="241" y="157"/>
                    <a:pt x="198" y="119"/>
                    <a:pt x="156" y="82"/>
                  </a:cubicBezTo>
                  <a:cubicBezTo>
                    <a:pt x="114" y="44"/>
                    <a:pt x="69" y="6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1"/>
                    <a:pt x="117" y="40"/>
                    <a:pt x="160" y="79"/>
                  </a:cubicBezTo>
                  <a:cubicBezTo>
                    <a:pt x="210" y="123"/>
                    <a:pt x="258" y="164"/>
                    <a:pt x="342" y="148"/>
                  </a:cubicBezTo>
                  <a:cubicBezTo>
                    <a:pt x="380" y="141"/>
                    <a:pt x="411" y="119"/>
                    <a:pt x="444" y="96"/>
                  </a:cubicBezTo>
                  <a:cubicBezTo>
                    <a:pt x="480" y="70"/>
                    <a:pt x="518" y="43"/>
                    <a:pt x="572" y="34"/>
                  </a:cubicBezTo>
                  <a:cubicBezTo>
                    <a:pt x="696" y="13"/>
                    <a:pt x="841" y="27"/>
                    <a:pt x="980" y="40"/>
                  </a:cubicBezTo>
                  <a:cubicBezTo>
                    <a:pt x="1097" y="52"/>
                    <a:pt x="1218" y="63"/>
                    <a:pt x="1325" y="54"/>
                  </a:cubicBezTo>
                  <a:cubicBezTo>
                    <a:pt x="1549" y="34"/>
                    <a:pt x="1752" y="40"/>
                    <a:pt x="1965" y="47"/>
                  </a:cubicBezTo>
                  <a:cubicBezTo>
                    <a:pt x="2052" y="49"/>
                    <a:pt x="2141" y="52"/>
                    <a:pt x="2234" y="53"/>
                  </a:cubicBezTo>
                  <a:cubicBezTo>
                    <a:pt x="2234" y="58"/>
                    <a:pt x="2234" y="58"/>
                    <a:pt x="2234" y="58"/>
                  </a:cubicBezTo>
                  <a:cubicBezTo>
                    <a:pt x="2141" y="57"/>
                    <a:pt x="2052" y="54"/>
                    <a:pt x="1965" y="52"/>
                  </a:cubicBezTo>
                  <a:cubicBezTo>
                    <a:pt x="1751" y="46"/>
                    <a:pt x="1549" y="39"/>
                    <a:pt x="1325" y="60"/>
                  </a:cubicBezTo>
                  <a:cubicBezTo>
                    <a:pt x="1218" y="70"/>
                    <a:pt x="1096" y="57"/>
                    <a:pt x="979" y="46"/>
                  </a:cubicBezTo>
                  <a:cubicBezTo>
                    <a:pt x="839" y="32"/>
                    <a:pt x="696" y="18"/>
                    <a:pt x="572" y="39"/>
                  </a:cubicBezTo>
                  <a:cubicBezTo>
                    <a:pt x="520" y="48"/>
                    <a:pt x="483" y="75"/>
                    <a:pt x="446" y="100"/>
                  </a:cubicBezTo>
                  <a:cubicBezTo>
                    <a:pt x="414" y="123"/>
                    <a:pt x="382" y="146"/>
                    <a:pt x="344" y="152"/>
                  </a:cubicBezTo>
                  <a:cubicBezTo>
                    <a:pt x="329" y="156"/>
                    <a:pt x="318" y="157"/>
                    <a:pt x="307" y="1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0DB5F18D-B57E-9864-EDCE-AF61DABD3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3" y="1231"/>
              <a:ext cx="1523" cy="146"/>
            </a:xfrm>
            <a:custGeom>
              <a:avLst/>
              <a:gdLst>
                <a:gd name="T0" fmla="*/ 257 w 2228"/>
                <a:gd name="T1" fmla="*/ 200 h 212"/>
                <a:gd name="T2" fmla="*/ 136 w 2228"/>
                <a:gd name="T3" fmla="*/ 122 h 212"/>
                <a:gd name="T4" fmla="*/ 0 w 2228"/>
                <a:gd name="T5" fmla="*/ 37 h 212"/>
                <a:gd name="T6" fmla="*/ 0 w 2228"/>
                <a:gd name="T7" fmla="*/ 32 h 212"/>
                <a:gd name="T8" fmla="*/ 140 w 2228"/>
                <a:gd name="T9" fmla="*/ 119 h 212"/>
                <a:gd name="T10" fmla="*/ 296 w 2228"/>
                <a:gd name="T11" fmla="*/ 190 h 212"/>
                <a:gd name="T12" fmla="*/ 378 w 2228"/>
                <a:gd name="T13" fmla="*/ 122 h 212"/>
                <a:gd name="T14" fmla="*/ 508 w 2228"/>
                <a:gd name="T15" fmla="*/ 27 h 212"/>
                <a:gd name="T16" fmla="*/ 946 w 2228"/>
                <a:gd name="T17" fmla="*/ 61 h 212"/>
                <a:gd name="T18" fmla="*/ 1298 w 2228"/>
                <a:gd name="T19" fmla="*/ 101 h 212"/>
                <a:gd name="T20" fmla="*/ 2228 w 2228"/>
                <a:gd name="T21" fmla="*/ 72 h 212"/>
                <a:gd name="T22" fmla="*/ 2228 w 2228"/>
                <a:gd name="T23" fmla="*/ 77 h 212"/>
                <a:gd name="T24" fmla="*/ 1298 w 2228"/>
                <a:gd name="T25" fmla="*/ 107 h 212"/>
                <a:gd name="T26" fmla="*/ 944 w 2228"/>
                <a:gd name="T27" fmla="*/ 66 h 212"/>
                <a:gd name="T28" fmla="*/ 509 w 2228"/>
                <a:gd name="T29" fmla="*/ 32 h 212"/>
                <a:gd name="T30" fmla="*/ 382 w 2228"/>
                <a:gd name="T31" fmla="*/ 126 h 212"/>
                <a:gd name="T32" fmla="*/ 296 w 2228"/>
                <a:gd name="T33" fmla="*/ 195 h 212"/>
                <a:gd name="T34" fmla="*/ 257 w 2228"/>
                <a:gd name="T35" fmla="*/ 20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8" h="212">
                  <a:moveTo>
                    <a:pt x="257" y="200"/>
                  </a:moveTo>
                  <a:cubicBezTo>
                    <a:pt x="198" y="200"/>
                    <a:pt x="168" y="162"/>
                    <a:pt x="136" y="122"/>
                  </a:cubicBezTo>
                  <a:cubicBezTo>
                    <a:pt x="103" y="80"/>
                    <a:pt x="70" y="37"/>
                    <a:pt x="0" y="3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2" y="33"/>
                    <a:pt x="106" y="77"/>
                    <a:pt x="140" y="119"/>
                  </a:cubicBezTo>
                  <a:cubicBezTo>
                    <a:pt x="178" y="166"/>
                    <a:pt x="213" y="212"/>
                    <a:pt x="296" y="190"/>
                  </a:cubicBezTo>
                  <a:cubicBezTo>
                    <a:pt x="332" y="181"/>
                    <a:pt x="354" y="152"/>
                    <a:pt x="378" y="122"/>
                  </a:cubicBezTo>
                  <a:cubicBezTo>
                    <a:pt x="409" y="84"/>
                    <a:pt x="443" y="40"/>
                    <a:pt x="508" y="27"/>
                  </a:cubicBezTo>
                  <a:cubicBezTo>
                    <a:pt x="627" y="0"/>
                    <a:pt x="789" y="32"/>
                    <a:pt x="946" y="61"/>
                  </a:cubicBezTo>
                  <a:cubicBezTo>
                    <a:pt x="1075" y="85"/>
                    <a:pt x="1198" y="108"/>
                    <a:pt x="1298" y="101"/>
                  </a:cubicBezTo>
                  <a:cubicBezTo>
                    <a:pt x="1590" y="81"/>
                    <a:pt x="1890" y="61"/>
                    <a:pt x="2228" y="72"/>
                  </a:cubicBezTo>
                  <a:cubicBezTo>
                    <a:pt x="2228" y="77"/>
                    <a:pt x="2228" y="77"/>
                    <a:pt x="2228" y="77"/>
                  </a:cubicBezTo>
                  <a:cubicBezTo>
                    <a:pt x="1890" y="66"/>
                    <a:pt x="1590" y="86"/>
                    <a:pt x="1298" y="107"/>
                  </a:cubicBezTo>
                  <a:cubicBezTo>
                    <a:pt x="1198" y="113"/>
                    <a:pt x="1074" y="90"/>
                    <a:pt x="944" y="66"/>
                  </a:cubicBezTo>
                  <a:cubicBezTo>
                    <a:pt x="789" y="37"/>
                    <a:pt x="627" y="6"/>
                    <a:pt x="509" y="32"/>
                  </a:cubicBezTo>
                  <a:cubicBezTo>
                    <a:pt x="447" y="46"/>
                    <a:pt x="413" y="87"/>
                    <a:pt x="382" y="126"/>
                  </a:cubicBezTo>
                  <a:cubicBezTo>
                    <a:pt x="357" y="157"/>
                    <a:pt x="333" y="187"/>
                    <a:pt x="296" y="195"/>
                  </a:cubicBezTo>
                  <a:cubicBezTo>
                    <a:pt x="282" y="198"/>
                    <a:pt x="270" y="200"/>
                    <a:pt x="257" y="20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813BA078-ED88-C8FD-C544-0AE897C8B0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1154"/>
              <a:ext cx="1520" cy="156"/>
            </a:xfrm>
            <a:custGeom>
              <a:avLst/>
              <a:gdLst>
                <a:gd name="T0" fmla="*/ 259 w 2224"/>
                <a:gd name="T1" fmla="*/ 216 h 227"/>
                <a:gd name="T2" fmla="*/ 137 w 2224"/>
                <a:gd name="T3" fmla="*/ 137 h 227"/>
                <a:gd name="T4" fmla="*/ 0 w 2224"/>
                <a:gd name="T5" fmla="*/ 51 h 227"/>
                <a:gd name="T6" fmla="*/ 0 w 2224"/>
                <a:gd name="T7" fmla="*/ 46 h 227"/>
                <a:gd name="T8" fmla="*/ 141 w 2224"/>
                <a:gd name="T9" fmla="*/ 135 h 227"/>
                <a:gd name="T10" fmla="*/ 299 w 2224"/>
                <a:gd name="T11" fmla="*/ 206 h 227"/>
                <a:gd name="T12" fmla="*/ 379 w 2224"/>
                <a:gd name="T13" fmla="*/ 132 h 227"/>
                <a:gd name="T14" fmla="*/ 510 w 2224"/>
                <a:gd name="T15" fmla="*/ 27 h 227"/>
                <a:gd name="T16" fmla="*/ 952 w 2224"/>
                <a:gd name="T17" fmla="*/ 75 h 227"/>
                <a:gd name="T18" fmla="*/ 1296 w 2224"/>
                <a:gd name="T19" fmla="*/ 128 h 227"/>
                <a:gd name="T20" fmla="*/ 1602 w 2224"/>
                <a:gd name="T21" fmla="*/ 108 h 227"/>
                <a:gd name="T22" fmla="*/ 2224 w 2224"/>
                <a:gd name="T23" fmla="*/ 89 h 227"/>
                <a:gd name="T24" fmla="*/ 2224 w 2224"/>
                <a:gd name="T25" fmla="*/ 94 h 227"/>
                <a:gd name="T26" fmla="*/ 1602 w 2224"/>
                <a:gd name="T27" fmla="*/ 113 h 227"/>
                <a:gd name="T28" fmla="*/ 1296 w 2224"/>
                <a:gd name="T29" fmla="*/ 133 h 227"/>
                <a:gd name="T30" fmla="*/ 949 w 2224"/>
                <a:gd name="T31" fmla="*/ 80 h 227"/>
                <a:gd name="T32" fmla="*/ 510 w 2224"/>
                <a:gd name="T33" fmla="*/ 32 h 227"/>
                <a:gd name="T34" fmla="*/ 382 w 2224"/>
                <a:gd name="T35" fmla="*/ 135 h 227"/>
                <a:gd name="T36" fmla="*/ 297 w 2224"/>
                <a:gd name="T37" fmla="*/ 211 h 227"/>
                <a:gd name="T38" fmla="*/ 259 w 2224"/>
                <a:gd name="T39" fmla="*/ 21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4" h="227">
                  <a:moveTo>
                    <a:pt x="259" y="216"/>
                  </a:moveTo>
                  <a:cubicBezTo>
                    <a:pt x="201" y="216"/>
                    <a:pt x="170" y="178"/>
                    <a:pt x="137" y="137"/>
                  </a:cubicBezTo>
                  <a:cubicBezTo>
                    <a:pt x="103" y="95"/>
                    <a:pt x="68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0" y="47"/>
                    <a:pt x="106" y="92"/>
                    <a:pt x="141" y="135"/>
                  </a:cubicBezTo>
                  <a:cubicBezTo>
                    <a:pt x="180" y="183"/>
                    <a:pt x="217" y="227"/>
                    <a:pt x="299" y="206"/>
                  </a:cubicBezTo>
                  <a:cubicBezTo>
                    <a:pt x="334" y="197"/>
                    <a:pt x="356" y="165"/>
                    <a:pt x="379" y="132"/>
                  </a:cubicBezTo>
                  <a:cubicBezTo>
                    <a:pt x="408" y="90"/>
                    <a:pt x="442" y="42"/>
                    <a:pt x="510" y="27"/>
                  </a:cubicBezTo>
                  <a:cubicBezTo>
                    <a:pt x="630" y="0"/>
                    <a:pt x="793" y="38"/>
                    <a:pt x="952" y="75"/>
                  </a:cubicBezTo>
                  <a:cubicBezTo>
                    <a:pt x="1080" y="104"/>
                    <a:pt x="1200" y="132"/>
                    <a:pt x="1296" y="128"/>
                  </a:cubicBezTo>
                  <a:cubicBezTo>
                    <a:pt x="1400" y="123"/>
                    <a:pt x="1503" y="116"/>
                    <a:pt x="1602" y="108"/>
                  </a:cubicBezTo>
                  <a:cubicBezTo>
                    <a:pt x="1810" y="92"/>
                    <a:pt x="2006" y="78"/>
                    <a:pt x="2224" y="89"/>
                  </a:cubicBezTo>
                  <a:cubicBezTo>
                    <a:pt x="2224" y="94"/>
                    <a:pt x="2224" y="94"/>
                    <a:pt x="2224" y="94"/>
                  </a:cubicBezTo>
                  <a:cubicBezTo>
                    <a:pt x="2006" y="83"/>
                    <a:pt x="1810" y="97"/>
                    <a:pt x="1602" y="113"/>
                  </a:cubicBezTo>
                  <a:cubicBezTo>
                    <a:pt x="1503" y="121"/>
                    <a:pt x="1402" y="128"/>
                    <a:pt x="1296" y="133"/>
                  </a:cubicBezTo>
                  <a:cubicBezTo>
                    <a:pt x="1199" y="137"/>
                    <a:pt x="1078" y="109"/>
                    <a:pt x="949" y="80"/>
                  </a:cubicBezTo>
                  <a:cubicBezTo>
                    <a:pt x="792" y="43"/>
                    <a:pt x="628" y="6"/>
                    <a:pt x="510" y="32"/>
                  </a:cubicBezTo>
                  <a:cubicBezTo>
                    <a:pt x="444" y="47"/>
                    <a:pt x="411" y="93"/>
                    <a:pt x="382" y="135"/>
                  </a:cubicBezTo>
                  <a:cubicBezTo>
                    <a:pt x="358" y="169"/>
                    <a:pt x="335" y="201"/>
                    <a:pt x="297" y="211"/>
                  </a:cubicBezTo>
                  <a:cubicBezTo>
                    <a:pt x="284" y="215"/>
                    <a:pt x="272" y="216"/>
                    <a:pt x="259" y="2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FCE36033-541A-7B94-9C6E-0D8CC77DB6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1" y="1089"/>
              <a:ext cx="1520" cy="138"/>
            </a:xfrm>
            <a:custGeom>
              <a:avLst/>
              <a:gdLst>
                <a:gd name="T0" fmla="*/ 317 w 2225"/>
                <a:gd name="T1" fmla="*/ 189 h 200"/>
                <a:gd name="T2" fmla="*/ 162 w 2225"/>
                <a:gd name="T3" fmla="*/ 123 h 200"/>
                <a:gd name="T4" fmla="*/ 0 w 2225"/>
                <a:gd name="T5" fmla="*/ 52 h 200"/>
                <a:gd name="T6" fmla="*/ 0 w 2225"/>
                <a:gd name="T7" fmla="*/ 47 h 200"/>
                <a:gd name="T8" fmla="*/ 164 w 2225"/>
                <a:gd name="T9" fmla="*/ 118 h 200"/>
                <a:gd name="T10" fmla="*/ 360 w 2225"/>
                <a:gd name="T11" fmla="*/ 177 h 200"/>
                <a:gd name="T12" fmla="*/ 448 w 2225"/>
                <a:gd name="T13" fmla="*/ 109 h 200"/>
                <a:gd name="T14" fmla="*/ 577 w 2225"/>
                <a:gd name="T15" fmla="*/ 23 h 200"/>
                <a:gd name="T16" fmla="*/ 1007 w 2225"/>
                <a:gd name="T17" fmla="*/ 88 h 200"/>
                <a:gd name="T18" fmla="*/ 1325 w 2225"/>
                <a:gd name="T19" fmla="*/ 153 h 200"/>
                <a:gd name="T20" fmla="*/ 1785 w 2225"/>
                <a:gd name="T21" fmla="*/ 114 h 200"/>
                <a:gd name="T22" fmla="*/ 2225 w 2225"/>
                <a:gd name="T23" fmla="*/ 76 h 200"/>
                <a:gd name="T24" fmla="*/ 2225 w 2225"/>
                <a:gd name="T25" fmla="*/ 81 h 200"/>
                <a:gd name="T26" fmla="*/ 1785 w 2225"/>
                <a:gd name="T27" fmla="*/ 120 h 200"/>
                <a:gd name="T28" fmla="*/ 1324 w 2225"/>
                <a:gd name="T29" fmla="*/ 158 h 200"/>
                <a:gd name="T30" fmla="*/ 1004 w 2225"/>
                <a:gd name="T31" fmla="*/ 92 h 200"/>
                <a:gd name="T32" fmla="*/ 577 w 2225"/>
                <a:gd name="T33" fmla="*/ 27 h 200"/>
                <a:gd name="T34" fmla="*/ 450 w 2225"/>
                <a:gd name="T35" fmla="*/ 112 h 200"/>
                <a:gd name="T36" fmla="*/ 360 w 2225"/>
                <a:gd name="T37" fmla="*/ 180 h 200"/>
                <a:gd name="T38" fmla="*/ 317 w 2225"/>
                <a:gd name="T39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5" h="200">
                  <a:moveTo>
                    <a:pt x="317" y="189"/>
                  </a:moveTo>
                  <a:cubicBezTo>
                    <a:pt x="259" y="189"/>
                    <a:pt x="211" y="156"/>
                    <a:pt x="162" y="123"/>
                  </a:cubicBezTo>
                  <a:cubicBezTo>
                    <a:pt x="112" y="90"/>
                    <a:pt x="63" y="56"/>
                    <a:pt x="0" y="5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64" y="50"/>
                    <a:pt x="115" y="85"/>
                    <a:pt x="164" y="118"/>
                  </a:cubicBezTo>
                  <a:cubicBezTo>
                    <a:pt x="225" y="160"/>
                    <a:pt x="283" y="200"/>
                    <a:pt x="360" y="177"/>
                  </a:cubicBezTo>
                  <a:cubicBezTo>
                    <a:pt x="398" y="165"/>
                    <a:pt x="422" y="139"/>
                    <a:pt x="448" y="109"/>
                  </a:cubicBezTo>
                  <a:cubicBezTo>
                    <a:pt x="480" y="73"/>
                    <a:pt x="512" y="36"/>
                    <a:pt x="577" y="23"/>
                  </a:cubicBezTo>
                  <a:cubicBezTo>
                    <a:pt x="697" y="0"/>
                    <a:pt x="853" y="45"/>
                    <a:pt x="1007" y="88"/>
                  </a:cubicBezTo>
                  <a:cubicBezTo>
                    <a:pt x="1124" y="121"/>
                    <a:pt x="1235" y="153"/>
                    <a:pt x="1325" y="153"/>
                  </a:cubicBezTo>
                  <a:cubicBezTo>
                    <a:pt x="1477" y="154"/>
                    <a:pt x="1634" y="133"/>
                    <a:pt x="1785" y="114"/>
                  </a:cubicBezTo>
                  <a:cubicBezTo>
                    <a:pt x="1930" y="95"/>
                    <a:pt x="2079" y="76"/>
                    <a:pt x="2225" y="76"/>
                  </a:cubicBezTo>
                  <a:cubicBezTo>
                    <a:pt x="2225" y="81"/>
                    <a:pt x="2225" y="81"/>
                    <a:pt x="2225" y="81"/>
                  </a:cubicBezTo>
                  <a:cubicBezTo>
                    <a:pt x="2079" y="83"/>
                    <a:pt x="1930" y="102"/>
                    <a:pt x="1785" y="120"/>
                  </a:cubicBezTo>
                  <a:cubicBezTo>
                    <a:pt x="1632" y="139"/>
                    <a:pt x="1476" y="159"/>
                    <a:pt x="1324" y="158"/>
                  </a:cubicBezTo>
                  <a:cubicBezTo>
                    <a:pt x="1232" y="156"/>
                    <a:pt x="1122" y="126"/>
                    <a:pt x="1004" y="92"/>
                  </a:cubicBezTo>
                  <a:cubicBezTo>
                    <a:pt x="852" y="48"/>
                    <a:pt x="696" y="4"/>
                    <a:pt x="577" y="27"/>
                  </a:cubicBezTo>
                  <a:cubicBezTo>
                    <a:pt x="514" y="40"/>
                    <a:pt x="481" y="76"/>
                    <a:pt x="450" y="112"/>
                  </a:cubicBezTo>
                  <a:cubicBezTo>
                    <a:pt x="425" y="141"/>
                    <a:pt x="400" y="169"/>
                    <a:pt x="360" y="180"/>
                  </a:cubicBezTo>
                  <a:cubicBezTo>
                    <a:pt x="348" y="188"/>
                    <a:pt x="332" y="189"/>
                    <a:pt x="317" y="18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B639E06B-9651-F411-FCDB-DA622F3AC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2" y="1029"/>
              <a:ext cx="1520" cy="141"/>
            </a:xfrm>
            <a:custGeom>
              <a:avLst/>
              <a:gdLst>
                <a:gd name="T0" fmla="*/ 1458 w 2223"/>
                <a:gd name="T1" fmla="*/ 196 h 205"/>
                <a:gd name="T2" fmla="*/ 1388 w 2223"/>
                <a:gd name="T3" fmla="*/ 194 h 205"/>
                <a:gd name="T4" fmla="*/ 1096 w 2223"/>
                <a:gd name="T5" fmla="*/ 107 h 205"/>
                <a:gd name="T6" fmla="*/ 709 w 2223"/>
                <a:gd name="T7" fmla="*/ 17 h 205"/>
                <a:gd name="T8" fmla="*/ 575 w 2223"/>
                <a:gd name="T9" fmla="*/ 81 h 205"/>
                <a:gd name="T10" fmla="*/ 478 w 2223"/>
                <a:gd name="T11" fmla="*/ 137 h 205"/>
                <a:gd name="T12" fmla="*/ 200 w 2223"/>
                <a:gd name="T13" fmla="*/ 91 h 205"/>
                <a:gd name="T14" fmla="*/ 0 w 2223"/>
                <a:gd name="T15" fmla="*/ 39 h 205"/>
                <a:gd name="T16" fmla="*/ 0 w 2223"/>
                <a:gd name="T17" fmla="*/ 34 h 205"/>
                <a:gd name="T18" fmla="*/ 202 w 2223"/>
                <a:gd name="T19" fmla="*/ 87 h 205"/>
                <a:gd name="T20" fmla="*/ 476 w 2223"/>
                <a:gd name="T21" fmla="*/ 133 h 205"/>
                <a:gd name="T22" fmla="*/ 571 w 2223"/>
                <a:gd name="T23" fmla="*/ 78 h 205"/>
                <a:gd name="T24" fmla="*/ 707 w 2223"/>
                <a:gd name="T25" fmla="*/ 14 h 205"/>
                <a:gd name="T26" fmla="*/ 1098 w 2223"/>
                <a:gd name="T27" fmla="*/ 105 h 205"/>
                <a:gd name="T28" fmla="*/ 1386 w 2223"/>
                <a:gd name="T29" fmla="*/ 190 h 205"/>
                <a:gd name="T30" fmla="*/ 1891 w 2223"/>
                <a:gd name="T31" fmla="*/ 119 h 205"/>
                <a:gd name="T32" fmla="*/ 2223 w 2223"/>
                <a:gd name="T33" fmla="*/ 50 h 205"/>
                <a:gd name="T34" fmla="*/ 2223 w 2223"/>
                <a:gd name="T35" fmla="*/ 55 h 205"/>
                <a:gd name="T36" fmla="*/ 1891 w 2223"/>
                <a:gd name="T37" fmla="*/ 124 h 205"/>
                <a:gd name="T38" fmla="*/ 1458 w 2223"/>
                <a:gd name="T39" fmla="*/ 19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3" h="205">
                  <a:moveTo>
                    <a:pt x="1458" y="196"/>
                  </a:moveTo>
                  <a:cubicBezTo>
                    <a:pt x="1434" y="196"/>
                    <a:pt x="1412" y="195"/>
                    <a:pt x="1388" y="194"/>
                  </a:cubicBezTo>
                  <a:cubicBezTo>
                    <a:pt x="1299" y="186"/>
                    <a:pt x="1200" y="148"/>
                    <a:pt x="1096" y="107"/>
                  </a:cubicBezTo>
                  <a:cubicBezTo>
                    <a:pt x="964" y="57"/>
                    <a:pt x="827" y="3"/>
                    <a:pt x="709" y="17"/>
                  </a:cubicBezTo>
                  <a:cubicBezTo>
                    <a:pt x="647" y="25"/>
                    <a:pt x="610" y="53"/>
                    <a:pt x="575" y="81"/>
                  </a:cubicBezTo>
                  <a:cubicBezTo>
                    <a:pt x="547" y="102"/>
                    <a:pt x="519" y="125"/>
                    <a:pt x="478" y="137"/>
                  </a:cubicBezTo>
                  <a:cubicBezTo>
                    <a:pt x="390" y="161"/>
                    <a:pt x="293" y="125"/>
                    <a:pt x="200" y="91"/>
                  </a:cubicBezTo>
                  <a:cubicBezTo>
                    <a:pt x="134" y="67"/>
                    <a:pt x="64" y="41"/>
                    <a:pt x="0" y="3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5" y="36"/>
                    <a:pt x="134" y="62"/>
                    <a:pt x="202" y="87"/>
                  </a:cubicBezTo>
                  <a:cubicBezTo>
                    <a:pt x="295" y="121"/>
                    <a:pt x="390" y="157"/>
                    <a:pt x="476" y="133"/>
                  </a:cubicBezTo>
                  <a:cubicBezTo>
                    <a:pt x="516" y="121"/>
                    <a:pt x="543" y="101"/>
                    <a:pt x="571" y="78"/>
                  </a:cubicBezTo>
                  <a:cubicBezTo>
                    <a:pt x="606" y="50"/>
                    <a:pt x="644" y="21"/>
                    <a:pt x="707" y="14"/>
                  </a:cubicBezTo>
                  <a:cubicBezTo>
                    <a:pt x="827" y="0"/>
                    <a:pt x="965" y="53"/>
                    <a:pt x="1098" y="105"/>
                  </a:cubicBezTo>
                  <a:cubicBezTo>
                    <a:pt x="1200" y="144"/>
                    <a:pt x="1299" y="182"/>
                    <a:pt x="1386" y="190"/>
                  </a:cubicBezTo>
                  <a:cubicBezTo>
                    <a:pt x="1554" y="205"/>
                    <a:pt x="1726" y="161"/>
                    <a:pt x="1891" y="119"/>
                  </a:cubicBezTo>
                  <a:cubicBezTo>
                    <a:pt x="2001" y="91"/>
                    <a:pt x="2113" y="62"/>
                    <a:pt x="2223" y="50"/>
                  </a:cubicBezTo>
                  <a:cubicBezTo>
                    <a:pt x="2223" y="55"/>
                    <a:pt x="2223" y="55"/>
                    <a:pt x="2223" y="55"/>
                  </a:cubicBezTo>
                  <a:cubicBezTo>
                    <a:pt x="2113" y="67"/>
                    <a:pt x="2001" y="96"/>
                    <a:pt x="1891" y="124"/>
                  </a:cubicBezTo>
                  <a:cubicBezTo>
                    <a:pt x="1751" y="158"/>
                    <a:pt x="1603" y="196"/>
                    <a:pt x="1458" y="19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5D0903FF-B92A-184F-A8B9-927D4D7252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7" y="968"/>
              <a:ext cx="1514" cy="179"/>
            </a:xfrm>
            <a:custGeom>
              <a:avLst/>
              <a:gdLst>
                <a:gd name="T0" fmla="*/ 1555 w 2215"/>
                <a:gd name="T1" fmla="*/ 240 h 260"/>
                <a:gd name="T2" fmla="*/ 1463 w 2215"/>
                <a:gd name="T3" fmla="*/ 231 h 260"/>
                <a:gd name="T4" fmla="*/ 1205 w 2215"/>
                <a:gd name="T5" fmla="*/ 123 h 260"/>
                <a:gd name="T6" fmla="*/ 867 w 2215"/>
                <a:gd name="T7" fmla="*/ 5 h 260"/>
                <a:gd name="T8" fmla="*/ 866 w 2215"/>
                <a:gd name="T9" fmla="*/ 5 h 260"/>
                <a:gd name="T10" fmla="*/ 712 w 2215"/>
                <a:gd name="T11" fmla="*/ 48 h 260"/>
                <a:gd name="T12" fmla="*/ 605 w 2215"/>
                <a:gd name="T13" fmla="*/ 89 h 260"/>
                <a:gd name="T14" fmla="*/ 214 w 2215"/>
                <a:gd name="T15" fmla="*/ 57 h 260"/>
                <a:gd name="T16" fmla="*/ 0 w 2215"/>
                <a:gd name="T17" fmla="*/ 23 h 260"/>
                <a:gd name="T18" fmla="*/ 0 w 2215"/>
                <a:gd name="T19" fmla="*/ 18 h 260"/>
                <a:gd name="T20" fmla="*/ 215 w 2215"/>
                <a:gd name="T21" fmla="*/ 52 h 260"/>
                <a:gd name="T22" fmla="*/ 604 w 2215"/>
                <a:gd name="T23" fmla="*/ 84 h 260"/>
                <a:gd name="T24" fmla="*/ 710 w 2215"/>
                <a:gd name="T25" fmla="*/ 44 h 260"/>
                <a:gd name="T26" fmla="*/ 866 w 2215"/>
                <a:gd name="T27" fmla="*/ 0 h 260"/>
                <a:gd name="T28" fmla="*/ 1207 w 2215"/>
                <a:gd name="T29" fmla="*/ 119 h 260"/>
                <a:gd name="T30" fmla="*/ 1462 w 2215"/>
                <a:gd name="T31" fmla="*/ 227 h 260"/>
                <a:gd name="T32" fmla="*/ 1938 w 2215"/>
                <a:gd name="T33" fmla="*/ 126 h 260"/>
                <a:gd name="T34" fmla="*/ 2214 w 2215"/>
                <a:gd name="T35" fmla="*/ 27 h 260"/>
                <a:gd name="T36" fmla="*/ 2215 w 2215"/>
                <a:gd name="T37" fmla="*/ 32 h 260"/>
                <a:gd name="T38" fmla="*/ 1941 w 2215"/>
                <a:gd name="T39" fmla="*/ 131 h 260"/>
                <a:gd name="T40" fmla="*/ 1555 w 2215"/>
                <a:gd name="T41" fmla="*/ 2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15" h="260">
                  <a:moveTo>
                    <a:pt x="1555" y="240"/>
                  </a:moveTo>
                  <a:cubicBezTo>
                    <a:pt x="1525" y="240"/>
                    <a:pt x="1494" y="237"/>
                    <a:pt x="1463" y="231"/>
                  </a:cubicBezTo>
                  <a:cubicBezTo>
                    <a:pt x="1376" y="215"/>
                    <a:pt x="1290" y="168"/>
                    <a:pt x="1205" y="123"/>
                  </a:cubicBezTo>
                  <a:cubicBezTo>
                    <a:pt x="1097" y="65"/>
                    <a:pt x="986" y="5"/>
                    <a:pt x="867" y="5"/>
                  </a:cubicBezTo>
                  <a:cubicBezTo>
                    <a:pt x="867" y="5"/>
                    <a:pt x="867" y="5"/>
                    <a:pt x="866" y="5"/>
                  </a:cubicBezTo>
                  <a:cubicBezTo>
                    <a:pt x="804" y="5"/>
                    <a:pt x="760" y="27"/>
                    <a:pt x="712" y="48"/>
                  </a:cubicBezTo>
                  <a:cubicBezTo>
                    <a:pt x="680" y="63"/>
                    <a:pt x="646" y="80"/>
                    <a:pt x="605" y="89"/>
                  </a:cubicBezTo>
                  <a:cubicBezTo>
                    <a:pt x="490" y="112"/>
                    <a:pt x="349" y="84"/>
                    <a:pt x="214" y="57"/>
                  </a:cubicBezTo>
                  <a:cubicBezTo>
                    <a:pt x="138" y="42"/>
                    <a:pt x="64" y="28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6" y="23"/>
                    <a:pt x="138" y="37"/>
                    <a:pt x="215" y="52"/>
                  </a:cubicBezTo>
                  <a:cubicBezTo>
                    <a:pt x="350" y="79"/>
                    <a:pt x="490" y="107"/>
                    <a:pt x="604" y="84"/>
                  </a:cubicBezTo>
                  <a:cubicBezTo>
                    <a:pt x="643" y="76"/>
                    <a:pt x="677" y="60"/>
                    <a:pt x="710" y="44"/>
                  </a:cubicBezTo>
                  <a:cubicBezTo>
                    <a:pt x="756" y="23"/>
                    <a:pt x="803" y="0"/>
                    <a:pt x="866" y="0"/>
                  </a:cubicBezTo>
                  <a:cubicBezTo>
                    <a:pt x="984" y="0"/>
                    <a:pt x="1097" y="61"/>
                    <a:pt x="1207" y="119"/>
                  </a:cubicBezTo>
                  <a:cubicBezTo>
                    <a:pt x="1290" y="164"/>
                    <a:pt x="1376" y="209"/>
                    <a:pt x="1462" y="227"/>
                  </a:cubicBezTo>
                  <a:cubicBezTo>
                    <a:pt x="1631" y="260"/>
                    <a:pt x="1787" y="192"/>
                    <a:pt x="1938" y="126"/>
                  </a:cubicBezTo>
                  <a:cubicBezTo>
                    <a:pt x="2027" y="86"/>
                    <a:pt x="2120" y="47"/>
                    <a:pt x="2214" y="27"/>
                  </a:cubicBezTo>
                  <a:cubicBezTo>
                    <a:pt x="2215" y="32"/>
                    <a:pt x="2215" y="32"/>
                    <a:pt x="2215" y="32"/>
                  </a:cubicBezTo>
                  <a:cubicBezTo>
                    <a:pt x="2121" y="52"/>
                    <a:pt x="2030" y="91"/>
                    <a:pt x="1941" y="131"/>
                  </a:cubicBezTo>
                  <a:cubicBezTo>
                    <a:pt x="1818" y="184"/>
                    <a:pt x="1690" y="240"/>
                    <a:pt x="1555" y="24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8DF4B205-38B7-EE51-1EC5-051DDA74A2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65" y="896"/>
              <a:ext cx="1505" cy="222"/>
            </a:xfrm>
            <a:custGeom>
              <a:avLst/>
              <a:gdLst>
                <a:gd name="T0" fmla="*/ 1640 w 2202"/>
                <a:gd name="T1" fmla="*/ 302 h 322"/>
                <a:gd name="T2" fmla="*/ 1513 w 2202"/>
                <a:gd name="T3" fmla="*/ 274 h 322"/>
                <a:gd name="T4" fmla="*/ 1299 w 2202"/>
                <a:gd name="T5" fmla="*/ 151 h 322"/>
                <a:gd name="T6" fmla="*/ 1012 w 2202"/>
                <a:gd name="T7" fmla="*/ 12 h 322"/>
                <a:gd name="T8" fmla="*/ 820 w 2202"/>
                <a:gd name="T9" fmla="*/ 41 h 322"/>
                <a:gd name="T10" fmla="*/ 699 w 2202"/>
                <a:gd name="T11" fmla="*/ 69 h 322"/>
                <a:gd name="T12" fmla="*/ 241 w 2202"/>
                <a:gd name="T13" fmla="*/ 55 h 322"/>
                <a:gd name="T14" fmla="*/ 0 w 2202"/>
                <a:gd name="T15" fmla="*/ 35 h 322"/>
                <a:gd name="T16" fmla="*/ 0 w 2202"/>
                <a:gd name="T17" fmla="*/ 30 h 322"/>
                <a:gd name="T18" fmla="*/ 243 w 2202"/>
                <a:gd name="T19" fmla="*/ 50 h 322"/>
                <a:gd name="T20" fmla="*/ 699 w 2202"/>
                <a:gd name="T21" fmla="*/ 64 h 322"/>
                <a:gd name="T22" fmla="*/ 819 w 2202"/>
                <a:gd name="T23" fmla="*/ 36 h 322"/>
                <a:gd name="T24" fmla="*/ 1013 w 2202"/>
                <a:gd name="T25" fmla="*/ 7 h 322"/>
                <a:gd name="T26" fmla="*/ 1304 w 2202"/>
                <a:gd name="T27" fmla="*/ 147 h 322"/>
                <a:gd name="T28" fmla="*/ 1516 w 2202"/>
                <a:gd name="T29" fmla="*/ 270 h 322"/>
                <a:gd name="T30" fmla="*/ 1829 w 2202"/>
                <a:gd name="T31" fmla="*/ 210 h 322"/>
                <a:gd name="T32" fmla="*/ 2202 w 2202"/>
                <a:gd name="T33" fmla="*/ 24 h 322"/>
                <a:gd name="T34" fmla="*/ 2202 w 2202"/>
                <a:gd name="T35" fmla="*/ 29 h 322"/>
                <a:gd name="T36" fmla="*/ 1833 w 2202"/>
                <a:gd name="T37" fmla="*/ 214 h 322"/>
                <a:gd name="T38" fmla="*/ 1640 w 2202"/>
                <a:gd name="T39" fmla="*/ 30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2" h="322">
                  <a:moveTo>
                    <a:pt x="1640" y="302"/>
                  </a:moveTo>
                  <a:cubicBezTo>
                    <a:pt x="1601" y="302"/>
                    <a:pt x="1559" y="293"/>
                    <a:pt x="1513" y="274"/>
                  </a:cubicBezTo>
                  <a:cubicBezTo>
                    <a:pt x="1433" y="248"/>
                    <a:pt x="1366" y="199"/>
                    <a:pt x="1299" y="151"/>
                  </a:cubicBezTo>
                  <a:cubicBezTo>
                    <a:pt x="1215" y="88"/>
                    <a:pt x="1126" y="25"/>
                    <a:pt x="1012" y="12"/>
                  </a:cubicBezTo>
                  <a:cubicBezTo>
                    <a:pt x="946" y="5"/>
                    <a:pt x="882" y="24"/>
                    <a:pt x="820" y="41"/>
                  </a:cubicBezTo>
                  <a:cubicBezTo>
                    <a:pt x="781" y="53"/>
                    <a:pt x="740" y="64"/>
                    <a:pt x="699" y="69"/>
                  </a:cubicBezTo>
                  <a:cubicBezTo>
                    <a:pt x="550" y="87"/>
                    <a:pt x="393" y="72"/>
                    <a:pt x="241" y="55"/>
                  </a:cubicBezTo>
                  <a:cubicBezTo>
                    <a:pt x="161" y="47"/>
                    <a:pt x="79" y="39"/>
                    <a:pt x="0" y="3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9" y="34"/>
                    <a:pt x="162" y="41"/>
                    <a:pt x="243" y="50"/>
                  </a:cubicBezTo>
                  <a:cubicBezTo>
                    <a:pt x="393" y="66"/>
                    <a:pt x="550" y="82"/>
                    <a:pt x="699" y="64"/>
                  </a:cubicBezTo>
                  <a:cubicBezTo>
                    <a:pt x="740" y="59"/>
                    <a:pt x="779" y="48"/>
                    <a:pt x="819" y="36"/>
                  </a:cubicBezTo>
                  <a:cubicBezTo>
                    <a:pt x="881" y="19"/>
                    <a:pt x="946" y="0"/>
                    <a:pt x="1013" y="7"/>
                  </a:cubicBezTo>
                  <a:cubicBezTo>
                    <a:pt x="1129" y="20"/>
                    <a:pt x="1218" y="85"/>
                    <a:pt x="1304" y="147"/>
                  </a:cubicBezTo>
                  <a:cubicBezTo>
                    <a:pt x="1370" y="195"/>
                    <a:pt x="1437" y="245"/>
                    <a:pt x="1516" y="270"/>
                  </a:cubicBezTo>
                  <a:cubicBezTo>
                    <a:pt x="1637" y="322"/>
                    <a:pt x="1742" y="302"/>
                    <a:pt x="1829" y="210"/>
                  </a:cubicBezTo>
                  <a:cubicBezTo>
                    <a:pt x="1932" y="99"/>
                    <a:pt x="2050" y="40"/>
                    <a:pt x="2202" y="24"/>
                  </a:cubicBezTo>
                  <a:cubicBezTo>
                    <a:pt x="2202" y="29"/>
                    <a:pt x="2202" y="29"/>
                    <a:pt x="2202" y="29"/>
                  </a:cubicBezTo>
                  <a:cubicBezTo>
                    <a:pt x="2052" y="45"/>
                    <a:pt x="1935" y="104"/>
                    <a:pt x="1833" y="214"/>
                  </a:cubicBezTo>
                  <a:cubicBezTo>
                    <a:pt x="1775" y="271"/>
                    <a:pt x="1712" y="302"/>
                    <a:pt x="1640" y="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F1D76E27-384F-1934-7120-15695A57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4" y="829"/>
              <a:ext cx="1510" cy="232"/>
            </a:xfrm>
            <a:custGeom>
              <a:avLst/>
              <a:gdLst>
                <a:gd name="T0" fmla="*/ 1685 w 2210"/>
                <a:gd name="T1" fmla="*/ 316 h 337"/>
                <a:gd name="T2" fmla="*/ 1564 w 2210"/>
                <a:gd name="T3" fmla="*/ 281 h 337"/>
                <a:gd name="T4" fmla="*/ 1382 w 2210"/>
                <a:gd name="T5" fmla="*/ 156 h 337"/>
                <a:gd name="T6" fmla="*/ 1145 w 2210"/>
                <a:gd name="T7" fmla="*/ 18 h 337"/>
                <a:gd name="T8" fmla="*/ 902 w 2210"/>
                <a:gd name="T9" fmla="*/ 37 h 337"/>
                <a:gd name="T10" fmla="*/ 761 w 2210"/>
                <a:gd name="T11" fmla="*/ 58 h 337"/>
                <a:gd name="T12" fmla="*/ 230 w 2210"/>
                <a:gd name="T13" fmla="*/ 46 h 337"/>
                <a:gd name="T14" fmla="*/ 0 w 2210"/>
                <a:gd name="T15" fmla="*/ 33 h 337"/>
                <a:gd name="T16" fmla="*/ 0 w 2210"/>
                <a:gd name="T17" fmla="*/ 28 h 337"/>
                <a:gd name="T18" fmla="*/ 230 w 2210"/>
                <a:gd name="T19" fmla="*/ 42 h 337"/>
                <a:gd name="T20" fmla="*/ 759 w 2210"/>
                <a:gd name="T21" fmla="*/ 55 h 337"/>
                <a:gd name="T22" fmla="*/ 900 w 2210"/>
                <a:gd name="T23" fmla="*/ 33 h 337"/>
                <a:gd name="T24" fmla="*/ 1145 w 2210"/>
                <a:gd name="T25" fmla="*/ 14 h 337"/>
                <a:gd name="T26" fmla="*/ 1385 w 2210"/>
                <a:gd name="T27" fmla="*/ 154 h 337"/>
                <a:gd name="T28" fmla="*/ 1565 w 2210"/>
                <a:gd name="T29" fmla="*/ 277 h 337"/>
                <a:gd name="T30" fmla="*/ 1843 w 2210"/>
                <a:gd name="T31" fmla="*/ 225 h 337"/>
                <a:gd name="T32" fmla="*/ 2210 w 2210"/>
                <a:gd name="T33" fmla="*/ 27 h 337"/>
                <a:gd name="T34" fmla="*/ 2210 w 2210"/>
                <a:gd name="T35" fmla="*/ 32 h 337"/>
                <a:gd name="T36" fmla="*/ 1846 w 2210"/>
                <a:gd name="T37" fmla="*/ 229 h 337"/>
                <a:gd name="T38" fmla="*/ 1685 w 2210"/>
                <a:gd name="T39" fmla="*/ 316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10" h="337">
                  <a:moveTo>
                    <a:pt x="1685" y="316"/>
                  </a:moveTo>
                  <a:cubicBezTo>
                    <a:pt x="1647" y="316"/>
                    <a:pt x="1606" y="305"/>
                    <a:pt x="1564" y="281"/>
                  </a:cubicBezTo>
                  <a:cubicBezTo>
                    <a:pt x="1489" y="251"/>
                    <a:pt x="1434" y="203"/>
                    <a:pt x="1382" y="156"/>
                  </a:cubicBezTo>
                  <a:cubicBezTo>
                    <a:pt x="1314" y="95"/>
                    <a:pt x="1250" y="38"/>
                    <a:pt x="1145" y="18"/>
                  </a:cubicBezTo>
                  <a:cubicBezTo>
                    <a:pt x="1071" y="4"/>
                    <a:pt x="985" y="22"/>
                    <a:pt x="902" y="37"/>
                  </a:cubicBezTo>
                  <a:cubicBezTo>
                    <a:pt x="852" y="47"/>
                    <a:pt x="804" y="56"/>
                    <a:pt x="761" y="58"/>
                  </a:cubicBezTo>
                  <a:cubicBezTo>
                    <a:pt x="586" y="70"/>
                    <a:pt x="404" y="58"/>
                    <a:pt x="230" y="46"/>
                  </a:cubicBezTo>
                  <a:cubicBezTo>
                    <a:pt x="155" y="42"/>
                    <a:pt x="76" y="37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6" y="32"/>
                    <a:pt x="154" y="37"/>
                    <a:pt x="230" y="42"/>
                  </a:cubicBezTo>
                  <a:cubicBezTo>
                    <a:pt x="404" y="53"/>
                    <a:pt x="585" y="66"/>
                    <a:pt x="759" y="55"/>
                  </a:cubicBezTo>
                  <a:cubicBezTo>
                    <a:pt x="803" y="52"/>
                    <a:pt x="851" y="42"/>
                    <a:pt x="900" y="33"/>
                  </a:cubicBezTo>
                  <a:cubicBezTo>
                    <a:pt x="983" y="17"/>
                    <a:pt x="1071" y="0"/>
                    <a:pt x="1145" y="14"/>
                  </a:cubicBezTo>
                  <a:cubicBezTo>
                    <a:pt x="1252" y="34"/>
                    <a:pt x="1320" y="95"/>
                    <a:pt x="1385" y="154"/>
                  </a:cubicBezTo>
                  <a:cubicBezTo>
                    <a:pt x="1437" y="201"/>
                    <a:pt x="1492" y="249"/>
                    <a:pt x="1565" y="277"/>
                  </a:cubicBezTo>
                  <a:cubicBezTo>
                    <a:pt x="1674" y="337"/>
                    <a:pt x="1767" y="319"/>
                    <a:pt x="1843" y="225"/>
                  </a:cubicBezTo>
                  <a:cubicBezTo>
                    <a:pt x="1926" y="111"/>
                    <a:pt x="2054" y="42"/>
                    <a:pt x="2210" y="27"/>
                  </a:cubicBezTo>
                  <a:cubicBezTo>
                    <a:pt x="2210" y="32"/>
                    <a:pt x="2210" y="32"/>
                    <a:pt x="2210" y="32"/>
                  </a:cubicBezTo>
                  <a:cubicBezTo>
                    <a:pt x="2054" y="47"/>
                    <a:pt x="1929" y="114"/>
                    <a:pt x="1846" y="229"/>
                  </a:cubicBezTo>
                  <a:cubicBezTo>
                    <a:pt x="1800" y="287"/>
                    <a:pt x="1745" y="316"/>
                    <a:pt x="1685" y="316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6DC4B94-DEDD-5272-7DEB-C1F9E996DC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2" y="771"/>
              <a:ext cx="1534" cy="188"/>
            </a:xfrm>
            <a:custGeom>
              <a:avLst/>
              <a:gdLst>
                <a:gd name="T0" fmla="*/ 1708 w 2244"/>
                <a:gd name="T1" fmla="*/ 248 h 272"/>
                <a:gd name="T2" fmla="*/ 1620 w 2244"/>
                <a:gd name="T3" fmla="*/ 235 h 272"/>
                <a:gd name="T4" fmla="*/ 1431 w 2244"/>
                <a:gd name="T5" fmla="*/ 142 h 272"/>
                <a:gd name="T6" fmla="*/ 1209 w 2244"/>
                <a:gd name="T7" fmla="*/ 41 h 272"/>
                <a:gd name="T8" fmla="*/ 929 w 2244"/>
                <a:gd name="T9" fmla="*/ 31 h 272"/>
                <a:gd name="T10" fmla="*/ 786 w 2244"/>
                <a:gd name="T11" fmla="*/ 33 h 272"/>
                <a:gd name="T12" fmla="*/ 254 w 2244"/>
                <a:gd name="T13" fmla="*/ 15 h 272"/>
                <a:gd name="T14" fmla="*/ 0 w 2244"/>
                <a:gd name="T15" fmla="*/ 5 h 272"/>
                <a:gd name="T16" fmla="*/ 0 w 2244"/>
                <a:gd name="T17" fmla="*/ 0 h 272"/>
                <a:gd name="T18" fmla="*/ 254 w 2244"/>
                <a:gd name="T19" fmla="*/ 10 h 272"/>
                <a:gd name="T20" fmla="*/ 786 w 2244"/>
                <a:gd name="T21" fmla="*/ 28 h 272"/>
                <a:gd name="T22" fmla="*/ 929 w 2244"/>
                <a:gd name="T23" fmla="*/ 26 h 272"/>
                <a:gd name="T24" fmla="*/ 1210 w 2244"/>
                <a:gd name="T25" fmla="*/ 36 h 272"/>
                <a:gd name="T26" fmla="*/ 1434 w 2244"/>
                <a:gd name="T27" fmla="*/ 137 h 272"/>
                <a:gd name="T28" fmla="*/ 1622 w 2244"/>
                <a:gd name="T29" fmla="*/ 229 h 272"/>
                <a:gd name="T30" fmla="*/ 2017 w 2244"/>
                <a:gd name="T31" fmla="*/ 123 h 272"/>
                <a:gd name="T32" fmla="*/ 2243 w 2244"/>
                <a:gd name="T33" fmla="*/ 15 h 272"/>
                <a:gd name="T34" fmla="*/ 2244 w 2244"/>
                <a:gd name="T35" fmla="*/ 21 h 272"/>
                <a:gd name="T36" fmla="*/ 2020 w 2244"/>
                <a:gd name="T37" fmla="*/ 128 h 272"/>
                <a:gd name="T38" fmla="*/ 1708 w 2244"/>
                <a:gd name="T39" fmla="*/ 248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4" h="272">
                  <a:moveTo>
                    <a:pt x="1708" y="248"/>
                  </a:moveTo>
                  <a:cubicBezTo>
                    <a:pt x="1679" y="248"/>
                    <a:pt x="1650" y="244"/>
                    <a:pt x="1620" y="235"/>
                  </a:cubicBezTo>
                  <a:cubicBezTo>
                    <a:pt x="1550" y="214"/>
                    <a:pt x="1489" y="178"/>
                    <a:pt x="1431" y="142"/>
                  </a:cubicBezTo>
                  <a:cubicBezTo>
                    <a:pt x="1364" y="102"/>
                    <a:pt x="1295" y="60"/>
                    <a:pt x="1209" y="41"/>
                  </a:cubicBezTo>
                  <a:cubicBezTo>
                    <a:pt x="1126" y="23"/>
                    <a:pt x="1026" y="27"/>
                    <a:pt x="929" y="31"/>
                  </a:cubicBezTo>
                  <a:cubicBezTo>
                    <a:pt x="878" y="33"/>
                    <a:pt x="831" y="35"/>
                    <a:pt x="786" y="33"/>
                  </a:cubicBezTo>
                  <a:cubicBezTo>
                    <a:pt x="612" y="29"/>
                    <a:pt x="430" y="22"/>
                    <a:pt x="254" y="15"/>
                  </a:cubicBezTo>
                  <a:cubicBezTo>
                    <a:pt x="171" y="12"/>
                    <a:pt x="83" y="9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" y="3"/>
                    <a:pt x="171" y="7"/>
                    <a:pt x="254" y="10"/>
                  </a:cubicBezTo>
                  <a:cubicBezTo>
                    <a:pt x="430" y="17"/>
                    <a:pt x="612" y="24"/>
                    <a:pt x="786" y="28"/>
                  </a:cubicBezTo>
                  <a:cubicBezTo>
                    <a:pt x="831" y="29"/>
                    <a:pt x="878" y="27"/>
                    <a:pt x="929" y="26"/>
                  </a:cubicBezTo>
                  <a:cubicBezTo>
                    <a:pt x="1026" y="22"/>
                    <a:pt x="1126" y="18"/>
                    <a:pt x="1210" y="36"/>
                  </a:cubicBezTo>
                  <a:cubicBezTo>
                    <a:pt x="1298" y="55"/>
                    <a:pt x="1367" y="97"/>
                    <a:pt x="1434" y="137"/>
                  </a:cubicBezTo>
                  <a:cubicBezTo>
                    <a:pt x="1492" y="172"/>
                    <a:pt x="1551" y="208"/>
                    <a:pt x="1622" y="229"/>
                  </a:cubicBezTo>
                  <a:cubicBezTo>
                    <a:pt x="1765" y="272"/>
                    <a:pt x="1888" y="200"/>
                    <a:pt x="2017" y="123"/>
                  </a:cubicBezTo>
                  <a:cubicBezTo>
                    <a:pt x="2089" y="81"/>
                    <a:pt x="2164" y="37"/>
                    <a:pt x="2243" y="15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167" y="42"/>
                    <a:pt x="2092" y="87"/>
                    <a:pt x="2020" y="128"/>
                  </a:cubicBezTo>
                  <a:cubicBezTo>
                    <a:pt x="1922" y="187"/>
                    <a:pt x="1819" y="248"/>
                    <a:pt x="1708" y="248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5D2D7486-2DC9-4B11-8F02-8A1C6D7B4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2" y="692"/>
              <a:ext cx="1576" cy="134"/>
            </a:xfrm>
            <a:custGeom>
              <a:avLst/>
              <a:gdLst>
                <a:gd name="T0" fmla="*/ 1725 w 2307"/>
                <a:gd name="T1" fmla="*/ 193 h 194"/>
                <a:gd name="T2" fmla="*/ 1431 w 2307"/>
                <a:gd name="T3" fmla="*/ 139 h 194"/>
                <a:gd name="T4" fmla="*/ 1239 w 2307"/>
                <a:gd name="T5" fmla="*/ 96 h 194"/>
                <a:gd name="T6" fmla="*/ 0 w 2307"/>
                <a:gd name="T7" fmla="*/ 5 h 194"/>
                <a:gd name="T8" fmla="*/ 0 w 2307"/>
                <a:gd name="T9" fmla="*/ 0 h 194"/>
                <a:gd name="T10" fmla="*/ 1239 w 2307"/>
                <a:gd name="T11" fmla="*/ 92 h 194"/>
                <a:gd name="T12" fmla="*/ 1432 w 2307"/>
                <a:gd name="T13" fmla="*/ 136 h 194"/>
                <a:gd name="T14" fmla="*/ 1725 w 2307"/>
                <a:gd name="T15" fmla="*/ 188 h 194"/>
                <a:gd name="T16" fmla="*/ 1728 w 2307"/>
                <a:gd name="T17" fmla="*/ 188 h 194"/>
                <a:gd name="T18" fmla="*/ 2058 w 2307"/>
                <a:gd name="T19" fmla="*/ 100 h 194"/>
                <a:gd name="T20" fmla="*/ 2306 w 2307"/>
                <a:gd name="T21" fmla="*/ 16 h 194"/>
                <a:gd name="T22" fmla="*/ 2307 w 2307"/>
                <a:gd name="T23" fmla="*/ 21 h 194"/>
                <a:gd name="T24" fmla="*/ 2061 w 2307"/>
                <a:gd name="T25" fmla="*/ 105 h 194"/>
                <a:gd name="T26" fmla="*/ 1728 w 2307"/>
                <a:gd name="T27" fmla="*/ 194 h 194"/>
                <a:gd name="T28" fmla="*/ 1725 w 2307"/>
                <a:gd name="T29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7" h="194">
                  <a:moveTo>
                    <a:pt x="1725" y="193"/>
                  </a:moveTo>
                  <a:cubicBezTo>
                    <a:pt x="1632" y="193"/>
                    <a:pt x="1530" y="166"/>
                    <a:pt x="1431" y="139"/>
                  </a:cubicBezTo>
                  <a:cubicBezTo>
                    <a:pt x="1363" y="122"/>
                    <a:pt x="1300" y="105"/>
                    <a:pt x="1239" y="96"/>
                  </a:cubicBezTo>
                  <a:cubicBezTo>
                    <a:pt x="863" y="42"/>
                    <a:pt x="469" y="12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69" y="7"/>
                    <a:pt x="863" y="36"/>
                    <a:pt x="1239" y="92"/>
                  </a:cubicBezTo>
                  <a:cubicBezTo>
                    <a:pt x="1301" y="101"/>
                    <a:pt x="1365" y="118"/>
                    <a:pt x="1432" y="136"/>
                  </a:cubicBezTo>
                  <a:cubicBezTo>
                    <a:pt x="1531" y="161"/>
                    <a:pt x="1634" y="188"/>
                    <a:pt x="1725" y="188"/>
                  </a:cubicBezTo>
                  <a:cubicBezTo>
                    <a:pt x="1727" y="188"/>
                    <a:pt x="1727" y="188"/>
                    <a:pt x="1728" y="188"/>
                  </a:cubicBezTo>
                  <a:cubicBezTo>
                    <a:pt x="1855" y="186"/>
                    <a:pt x="1954" y="144"/>
                    <a:pt x="2058" y="100"/>
                  </a:cubicBezTo>
                  <a:cubicBezTo>
                    <a:pt x="2134" y="67"/>
                    <a:pt x="2213" y="34"/>
                    <a:pt x="2306" y="16"/>
                  </a:cubicBezTo>
                  <a:cubicBezTo>
                    <a:pt x="2307" y="21"/>
                    <a:pt x="2307" y="21"/>
                    <a:pt x="2307" y="21"/>
                  </a:cubicBezTo>
                  <a:cubicBezTo>
                    <a:pt x="2216" y="39"/>
                    <a:pt x="2137" y="72"/>
                    <a:pt x="2061" y="105"/>
                  </a:cubicBezTo>
                  <a:cubicBezTo>
                    <a:pt x="1955" y="151"/>
                    <a:pt x="1856" y="193"/>
                    <a:pt x="1728" y="194"/>
                  </a:cubicBezTo>
                  <a:cubicBezTo>
                    <a:pt x="1727" y="193"/>
                    <a:pt x="1727" y="193"/>
                    <a:pt x="1725" y="19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BBAC6C9B-953C-D2B5-30E4-710891E477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8" y="588"/>
              <a:ext cx="1626" cy="133"/>
            </a:xfrm>
            <a:custGeom>
              <a:avLst/>
              <a:gdLst>
                <a:gd name="T0" fmla="*/ 1396 w 2379"/>
                <a:gd name="T1" fmla="*/ 183 h 193"/>
                <a:gd name="T2" fmla="*/ 1248 w 2379"/>
                <a:gd name="T3" fmla="*/ 175 h 193"/>
                <a:gd name="T4" fmla="*/ 980 w 2379"/>
                <a:gd name="T5" fmla="*/ 101 h 193"/>
                <a:gd name="T6" fmla="*/ 771 w 2379"/>
                <a:gd name="T7" fmla="*/ 37 h 193"/>
                <a:gd name="T8" fmla="*/ 235 w 2379"/>
                <a:gd name="T9" fmla="*/ 24 h 193"/>
                <a:gd name="T10" fmla="*/ 0 w 2379"/>
                <a:gd name="T11" fmla="*/ 33 h 193"/>
                <a:gd name="T12" fmla="*/ 0 w 2379"/>
                <a:gd name="T13" fmla="*/ 28 h 193"/>
                <a:gd name="T14" fmla="*/ 235 w 2379"/>
                <a:gd name="T15" fmla="*/ 19 h 193"/>
                <a:gd name="T16" fmla="*/ 772 w 2379"/>
                <a:gd name="T17" fmla="*/ 32 h 193"/>
                <a:gd name="T18" fmla="*/ 983 w 2379"/>
                <a:gd name="T19" fmla="*/ 96 h 193"/>
                <a:gd name="T20" fmla="*/ 1248 w 2379"/>
                <a:gd name="T21" fmla="*/ 169 h 193"/>
                <a:gd name="T22" fmla="*/ 1945 w 2379"/>
                <a:gd name="T23" fmla="*/ 109 h 193"/>
                <a:gd name="T24" fmla="*/ 2379 w 2379"/>
                <a:gd name="T25" fmla="*/ 46 h 193"/>
                <a:gd name="T26" fmla="*/ 2379 w 2379"/>
                <a:gd name="T27" fmla="*/ 51 h 193"/>
                <a:gd name="T28" fmla="*/ 1945 w 2379"/>
                <a:gd name="T29" fmla="*/ 114 h 193"/>
                <a:gd name="T30" fmla="*/ 1396 w 2379"/>
                <a:gd name="T31" fmla="*/ 18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79" h="193">
                  <a:moveTo>
                    <a:pt x="1396" y="183"/>
                  </a:moveTo>
                  <a:cubicBezTo>
                    <a:pt x="1347" y="183"/>
                    <a:pt x="1297" y="180"/>
                    <a:pt x="1248" y="175"/>
                  </a:cubicBezTo>
                  <a:cubicBezTo>
                    <a:pt x="1152" y="165"/>
                    <a:pt x="1065" y="133"/>
                    <a:pt x="980" y="101"/>
                  </a:cubicBezTo>
                  <a:cubicBezTo>
                    <a:pt x="913" y="76"/>
                    <a:pt x="844" y="51"/>
                    <a:pt x="771" y="37"/>
                  </a:cubicBezTo>
                  <a:cubicBezTo>
                    <a:pt x="606" y="5"/>
                    <a:pt x="417" y="14"/>
                    <a:pt x="235" y="24"/>
                  </a:cubicBezTo>
                  <a:cubicBezTo>
                    <a:pt x="152" y="28"/>
                    <a:pt x="75" y="32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75" y="28"/>
                    <a:pt x="152" y="24"/>
                    <a:pt x="235" y="19"/>
                  </a:cubicBezTo>
                  <a:cubicBezTo>
                    <a:pt x="417" y="10"/>
                    <a:pt x="606" y="0"/>
                    <a:pt x="772" y="32"/>
                  </a:cubicBezTo>
                  <a:cubicBezTo>
                    <a:pt x="847" y="46"/>
                    <a:pt x="916" y="72"/>
                    <a:pt x="983" y="96"/>
                  </a:cubicBezTo>
                  <a:cubicBezTo>
                    <a:pt x="1066" y="128"/>
                    <a:pt x="1154" y="160"/>
                    <a:pt x="1248" y="169"/>
                  </a:cubicBezTo>
                  <a:cubicBezTo>
                    <a:pt x="1495" y="193"/>
                    <a:pt x="1724" y="151"/>
                    <a:pt x="1945" y="109"/>
                  </a:cubicBezTo>
                  <a:cubicBezTo>
                    <a:pt x="2085" y="82"/>
                    <a:pt x="2230" y="56"/>
                    <a:pt x="2379" y="46"/>
                  </a:cubicBezTo>
                  <a:cubicBezTo>
                    <a:pt x="2379" y="51"/>
                    <a:pt x="2379" y="51"/>
                    <a:pt x="2379" y="51"/>
                  </a:cubicBezTo>
                  <a:cubicBezTo>
                    <a:pt x="2230" y="61"/>
                    <a:pt x="2086" y="89"/>
                    <a:pt x="1945" y="114"/>
                  </a:cubicBezTo>
                  <a:cubicBezTo>
                    <a:pt x="1771" y="148"/>
                    <a:pt x="1588" y="183"/>
                    <a:pt x="1396" y="183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AAE4A0C4-6586-7D91-C6F3-F59B7CC00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5" y="494"/>
              <a:ext cx="1676" cy="170"/>
            </a:xfrm>
            <a:custGeom>
              <a:avLst/>
              <a:gdLst>
                <a:gd name="T0" fmla="*/ 1275 w 2452"/>
                <a:gd name="T1" fmla="*/ 245 h 247"/>
                <a:gd name="T2" fmla="*/ 1244 w 2452"/>
                <a:gd name="T3" fmla="*/ 244 h 247"/>
                <a:gd name="T4" fmla="*/ 962 w 2452"/>
                <a:gd name="T5" fmla="*/ 137 h 247"/>
                <a:gd name="T6" fmla="*/ 738 w 2452"/>
                <a:gd name="T7" fmla="*/ 38 h 247"/>
                <a:gd name="T8" fmla="*/ 228 w 2452"/>
                <a:gd name="T9" fmla="*/ 33 h 247"/>
                <a:gd name="T10" fmla="*/ 0 w 2452"/>
                <a:gd name="T11" fmla="*/ 47 h 247"/>
                <a:gd name="T12" fmla="*/ 0 w 2452"/>
                <a:gd name="T13" fmla="*/ 42 h 247"/>
                <a:gd name="T14" fmla="*/ 227 w 2452"/>
                <a:gd name="T15" fmla="*/ 28 h 247"/>
                <a:gd name="T16" fmla="*/ 739 w 2452"/>
                <a:gd name="T17" fmla="*/ 33 h 247"/>
                <a:gd name="T18" fmla="*/ 965 w 2452"/>
                <a:gd name="T19" fmla="*/ 132 h 247"/>
                <a:gd name="T20" fmla="*/ 1244 w 2452"/>
                <a:gd name="T21" fmla="*/ 238 h 247"/>
                <a:gd name="T22" fmla="*/ 1609 w 2452"/>
                <a:gd name="T23" fmla="*/ 155 h 247"/>
                <a:gd name="T24" fmla="*/ 1855 w 2452"/>
                <a:gd name="T25" fmla="*/ 78 h 247"/>
                <a:gd name="T26" fmla="*/ 2452 w 2452"/>
                <a:gd name="T27" fmla="*/ 63 h 247"/>
                <a:gd name="T28" fmla="*/ 2451 w 2452"/>
                <a:gd name="T29" fmla="*/ 68 h 247"/>
                <a:gd name="T30" fmla="*/ 1855 w 2452"/>
                <a:gd name="T31" fmla="*/ 84 h 247"/>
                <a:gd name="T32" fmla="*/ 1610 w 2452"/>
                <a:gd name="T33" fmla="*/ 160 h 247"/>
                <a:gd name="T34" fmla="*/ 1275 w 2452"/>
                <a:gd name="T35" fmla="*/ 2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52" h="247">
                  <a:moveTo>
                    <a:pt x="1275" y="245"/>
                  </a:moveTo>
                  <a:cubicBezTo>
                    <a:pt x="1265" y="245"/>
                    <a:pt x="1255" y="245"/>
                    <a:pt x="1244" y="244"/>
                  </a:cubicBezTo>
                  <a:cubicBezTo>
                    <a:pt x="1138" y="236"/>
                    <a:pt x="1048" y="185"/>
                    <a:pt x="962" y="137"/>
                  </a:cubicBezTo>
                  <a:cubicBezTo>
                    <a:pt x="892" y="97"/>
                    <a:pt x="820" y="57"/>
                    <a:pt x="738" y="38"/>
                  </a:cubicBezTo>
                  <a:cubicBezTo>
                    <a:pt x="587" y="4"/>
                    <a:pt x="404" y="19"/>
                    <a:pt x="228" y="33"/>
                  </a:cubicBezTo>
                  <a:cubicBezTo>
                    <a:pt x="146" y="39"/>
                    <a:pt x="70" y="45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0" y="40"/>
                    <a:pt x="146" y="34"/>
                    <a:pt x="227" y="28"/>
                  </a:cubicBezTo>
                  <a:cubicBezTo>
                    <a:pt x="404" y="14"/>
                    <a:pt x="587" y="0"/>
                    <a:pt x="739" y="33"/>
                  </a:cubicBezTo>
                  <a:cubicBezTo>
                    <a:pt x="821" y="50"/>
                    <a:pt x="894" y="92"/>
                    <a:pt x="965" y="132"/>
                  </a:cubicBezTo>
                  <a:cubicBezTo>
                    <a:pt x="1051" y="180"/>
                    <a:pt x="1139" y="231"/>
                    <a:pt x="1244" y="238"/>
                  </a:cubicBezTo>
                  <a:cubicBezTo>
                    <a:pt x="1363" y="247"/>
                    <a:pt x="1489" y="200"/>
                    <a:pt x="1609" y="155"/>
                  </a:cubicBezTo>
                  <a:cubicBezTo>
                    <a:pt x="1690" y="124"/>
                    <a:pt x="1775" y="91"/>
                    <a:pt x="1855" y="78"/>
                  </a:cubicBezTo>
                  <a:cubicBezTo>
                    <a:pt x="2078" y="43"/>
                    <a:pt x="2279" y="38"/>
                    <a:pt x="2452" y="63"/>
                  </a:cubicBezTo>
                  <a:cubicBezTo>
                    <a:pt x="2451" y="68"/>
                    <a:pt x="2451" y="68"/>
                    <a:pt x="2451" y="68"/>
                  </a:cubicBezTo>
                  <a:cubicBezTo>
                    <a:pt x="2278" y="43"/>
                    <a:pt x="2078" y="48"/>
                    <a:pt x="1855" y="84"/>
                  </a:cubicBezTo>
                  <a:cubicBezTo>
                    <a:pt x="1775" y="96"/>
                    <a:pt x="1692" y="128"/>
                    <a:pt x="1610" y="160"/>
                  </a:cubicBezTo>
                  <a:cubicBezTo>
                    <a:pt x="1500" y="202"/>
                    <a:pt x="1386" y="245"/>
                    <a:pt x="1275" y="24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9F4E58EA-37B6-B51E-BDDF-F9374858F9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47" y="456"/>
              <a:ext cx="260" cy="1559"/>
            </a:xfrm>
            <a:custGeom>
              <a:avLst/>
              <a:gdLst>
                <a:gd name="T0" fmla="*/ 372 w 380"/>
                <a:gd name="T1" fmla="*/ 2262 h 2262"/>
                <a:gd name="T2" fmla="*/ 259 w 380"/>
                <a:gd name="T3" fmla="*/ 2043 h 2262"/>
                <a:gd name="T4" fmla="*/ 99 w 380"/>
                <a:gd name="T5" fmla="*/ 1629 h 2262"/>
                <a:gd name="T6" fmla="*/ 208 w 380"/>
                <a:gd name="T7" fmla="*/ 1396 h 2262"/>
                <a:gd name="T8" fmla="*/ 318 w 380"/>
                <a:gd name="T9" fmla="*/ 1145 h 2262"/>
                <a:gd name="T10" fmla="*/ 170 w 380"/>
                <a:gd name="T11" fmla="*/ 862 h 2262"/>
                <a:gd name="T12" fmla="*/ 34 w 380"/>
                <a:gd name="T13" fmla="*/ 648 h 2262"/>
                <a:gd name="T14" fmla="*/ 186 w 380"/>
                <a:gd name="T15" fmla="*/ 236 h 2262"/>
                <a:gd name="T16" fmla="*/ 314 w 380"/>
                <a:gd name="T17" fmla="*/ 0 h 2262"/>
                <a:gd name="T18" fmla="*/ 320 w 380"/>
                <a:gd name="T19" fmla="*/ 1 h 2262"/>
                <a:gd name="T20" fmla="*/ 192 w 380"/>
                <a:gd name="T21" fmla="*/ 239 h 2262"/>
                <a:gd name="T22" fmla="*/ 41 w 380"/>
                <a:gd name="T23" fmla="*/ 646 h 2262"/>
                <a:gd name="T24" fmla="*/ 176 w 380"/>
                <a:gd name="T25" fmla="*/ 860 h 2262"/>
                <a:gd name="T26" fmla="*/ 325 w 380"/>
                <a:gd name="T27" fmla="*/ 1147 h 2262"/>
                <a:gd name="T28" fmla="*/ 216 w 380"/>
                <a:gd name="T29" fmla="*/ 1399 h 2262"/>
                <a:gd name="T30" fmla="*/ 107 w 380"/>
                <a:gd name="T31" fmla="*/ 1630 h 2262"/>
                <a:gd name="T32" fmla="*/ 266 w 380"/>
                <a:gd name="T33" fmla="*/ 2042 h 2262"/>
                <a:gd name="T34" fmla="*/ 380 w 380"/>
                <a:gd name="T35" fmla="*/ 2260 h 2262"/>
                <a:gd name="T36" fmla="*/ 372 w 380"/>
                <a:gd name="T37" fmla="*/ 2262 h 2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0" h="2262">
                  <a:moveTo>
                    <a:pt x="372" y="2262"/>
                  </a:moveTo>
                  <a:cubicBezTo>
                    <a:pt x="348" y="2196"/>
                    <a:pt x="304" y="2122"/>
                    <a:pt x="259" y="2043"/>
                  </a:cubicBezTo>
                  <a:cubicBezTo>
                    <a:pt x="176" y="1902"/>
                    <a:pt x="90" y="1756"/>
                    <a:pt x="99" y="1629"/>
                  </a:cubicBezTo>
                  <a:cubicBezTo>
                    <a:pt x="104" y="1543"/>
                    <a:pt x="158" y="1468"/>
                    <a:pt x="208" y="1396"/>
                  </a:cubicBezTo>
                  <a:cubicBezTo>
                    <a:pt x="263" y="1319"/>
                    <a:pt x="320" y="1239"/>
                    <a:pt x="318" y="1145"/>
                  </a:cubicBezTo>
                  <a:cubicBezTo>
                    <a:pt x="317" y="1036"/>
                    <a:pt x="242" y="947"/>
                    <a:pt x="170" y="862"/>
                  </a:cubicBezTo>
                  <a:cubicBezTo>
                    <a:pt x="114" y="795"/>
                    <a:pt x="55" y="726"/>
                    <a:pt x="34" y="648"/>
                  </a:cubicBezTo>
                  <a:cubicBezTo>
                    <a:pt x="0" y="526"/>
                    <a:pt x="94" y="378"/>
                    <a:pt x="186" y="236"/>
                  </a:cubicBezTo>
                  <a:cubicBezTo>
                    <a:pt x="241" y="151"/>
                    <a:pt x="292" y="71"/>
                    <a:pt x="314" y="0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299" y="72"/>
                    <a:pt x="247" y="154"/>
                    <a:pt x="192" y="239"/>
                  </a:cubicBezTo>
                  <a:cubicBezTo>
                    <a:pt x="101" y="380"/>
                    <a:pt x="7" y="527"/>
                    <a:pt x="41" y="646"/>
                  </a:cubicBezTo>
                  <a:cubicBezTo>
                    <a:pt x="62" y="724"/>
                    <a:pt x="121" y="792"/>
                    <a:pt x="176" y="860"/>
                  </a:cubicBezTo>
                  <a:cubicBezTo>
                    <a:pt x="249" y="946"/>
                    <a:pt x="324" y="1035"/>
                    <a:pt x="325" y="1147"/>
                  </a:cubicBezTo>
                  <a:cubicBezTo>
                    <a:pt x="327" y="1242"/>
                    <a:pt x="270" y="1322"/>
                    <a:pt x="216" y="1399"/>
                  </a:cubicBezTo>
                  <a:cubicBezTo>
                    <a:pt x="165" y="1471"/>
                    <a:pt x="113" y="1545"/>
                    <a:pt x="107" y="1630"/>
                  </a:cubicBezTo>
                  <a:cubicBezTo>
                    <a:pt x="99" y="1756"/>
                    <a:pt x="185" y="1902"/>
                    <a:pt x="266" y="2042"/>
                  </a:cubicBezTo>
                  <a:cubicBezTo>
                    <a:pt x="313" y="2121"/>
                    <a:pt x="355" y="2194"/>
                    <a:pt x="380" y="2260"/>
                  </a:cubicBezTo>
                  <a:lnTo>
                    <a:pt x="372" y="226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3602CDDD-2D3A-C762-BA63-536DEF515B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6" y="437"/>
              <a:ext cx="208" cy="1570"/>
            </a:xfrm>
            <a:custGeom>
              <a:avLst/>
              <a:gdLst>
                <a:gd name="T0" fmla="*/ 298 w 304"/>
                <a:gd name="T1" fmla="*/ 2278 h 2278"/>
                <a:gd name="T2" fmla="*/ 203 w 304"/>
                <a:gd name="T3" fmla="*/ 2037 h 2278"/>
                <a:gd name="T4" fmla="*/ 79 w 304"/>
                <a:gd name="T5" fmla="*/ 1627 h 2278"/>
                <a:gd name="T6" fmla="*/ 179 w 304"/>
                <a:gd name="T7" fmla="*/ 1406 h 2278"/>
                <a:gd name="T8" fmla="*/ 276 w 304"/>
                <a:gd name="T9" fmla="*/ 1163 h 2278"/>
                <a:gd name="T10" fmla="*/ 148 w 304"/>
                <a:gd name="T11" fmla="*/ 932 h 2278"/>
                <a:gd name="T12" fmla="*/ 27 w 304"/>
                <a:gd name="T13" fmla="*/ 739 h 2278"/>
                <a:gd name="T14" fmla="*/ 170 w 304"/>
                <a:gd name="T15" fmla="*/ 291 h 2278"/>
                <a:gd name="T16" fmla="*/ 298 w 304"/>
                <a:gd name="T17" fmla="*/ 0 h 2278"/>
                <a:gd name="T18" fmla="*/ 304 w 304"/>
                <a:gd name="T19" fmla="*/ 1 h 2278"/>
                <a:gd name="T20" fmla="*/ 174 w 304"/>
                <a:gd name="T21" fmla="*/ 293 h 2278"/>
                <a:gd name="T22" fmla="*/ 32 w 304"/>
                <a:gd name="T23" fmla="*/ 738 h 2278"/>
                <a:gd name="T24" fmla="*/ 152 w 304"/>
                <a:gd name="T25" fmla="*/ 928 h 2278"/>
                <a:gd name="T26" fmla="*/ 281 w 304"/>
                <a:gd name="T27" fmla="*/ 1162 h 2278"/>
                <a:gd name="T28" fmla="*/ 183 w 304"/>
                <a:gd name="T29" fmla="*/ 1408 h 2278"/>
                <a:gd name="T30" fmla="*/ 84 w 304"/>
                <a:gd name="T31" fmla="*/ 1627 h 2278"/>
                <a:gd name="T32" fmla="*/ 207 w 304"/>
                <a:gd name="T33" fmla="*/ 2034 h 2278"/>
                <a:gd name="T34" fmla="*/ 303 w 304"/>
                <a:gd name="T35" fmla="*/ 2277 h 2278"/>
                <a:gd name="T36" fmla="*/ 298 w 304"/>
                <a:gd name="T37" fmla="*/ 2278 h 2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" h="2278">
                  <a:moveTo>
                    <a:pt x="298" y="2278"/>
                  </a:moveTo>
                  <a:cubicBezTo>
                    <a:pt x="280" y="2207"/>
                    <a:pt x="243" y="2125"/>
                    <a:pt x="203" y="2037"/>
                  </a:cubicBezTo>
                  <a:cubicBezTo>
                    <a:pt x="138" y="1893"/>
                    <a:pt x="70" y="1745"/>
                    <a:pt x="79" y="1627"/>
                  </a:cubicBezTo>
                  <a:cubicBezTo>
                    <a:pt x="86" y="1545"/>
                    <a:pt x="132" y="1474"/>
                    <a:pt x="179" y="1406"/>
                  </a:cubicBezTo>
                  <a:cubicBezTo>
                    <a:pt x="229" y="1331"/>
                    <a:pt x="280" y="1252"/>
                    <a:pt x="276" y="1163"/>
                  </a:cubicBezTo>
                  <a:cubicBezTo>
                    <a:pt x="272" y="1071"/>
                    <a:pt x="208" y="1001"/>
                    <a:pt x="148" y="932"/>
                  </a:cubicBezTo>
                  <a:cubicBezTo>
                    <a:pt x="96" y="874"/>
                    <a:pt x="41" y="813"/>
                    <a:pt x="27" y="739"/>
                  </a:cubicBezTo>
                  <a:cubicBezTo>
                    <a:pt x="0" y="607"/>
                    <a:pt x="86" y="446"/>
                    <a:pt x="170" y="291"/>
                  </a:cubicBezTo>
                  <a:cubicBezTo>
                    <a:pt x="227" y="187"/>
                    <a:pt x="280" y="88"/>
                    <a:pt x="298" y="0"/>
                  </a:cubicBezTo>
                  <a:cubicBezTo>
                    <a:pt x="304" y="1"/>
                    <a:pt x="304" y="1"/>
                    <a:pt x="304" y="1"/>
                  </a:cubicBezTo>
                  <a:cubicBezTo>
                    <a:pt x="284" y="90"/>
                    <a:pt x="232" y="189"/>
                    <a:pt x="174" y="293"/>
                  </a:cubicBezTo>
                  <a:cubicBezTo>
                    <a:pt x="91" y="448"/>
                    <a:pt x="5" y="608"/>
                    <a:pt x="32" y="738"/>
                  </a:cubicBezTo>
                  <a:cubicBezTo>
                    <a:pt x="46" y="810"/>
                    <a:pt x="98" y="867"/>
                    <a:pt x="152" y="928"/>
                  </a:cubicBezTo>
                  <a:cubicBezTo>
                    <a:pt x="214" y="997"/>
                    <a:pt x="277" y="1068"/>
                    <a:pt x="281" y="1162"/>
                  </a:cubicBezTo>
                  <a:cubicBezTo>
                    <a:pt x="286" y="1253"/>
                    <a:pt x="234" y="1332"/>
                    <a:pt x="183" y="1408"/>
                  </a:cubicBezTo>
                  <a:cubicBezTo>
                    <a:pt x="138" y="1477"/>
                    <a:pt x="90" y="1547"/>
                    <a:pt x="84" y="1627"/>
                  </a:cubicBezTo>
                  <a:cubicBezTo>
                    <a:pt x="74" y="1744"/>
                    <a:pt x="142" y="1891"/>
                    <a:pt x="207" y="2034"/>
                  </a:cubicBezTo>
                  <a:cubicBezTo>
                    <a:pt x="246" y="2122"/>
                    <a:pt x="284" y="2206"/>
                    <a:pt x="303" y="2277"/>
                  </a:cubicBezTo>
                  <a:lnTo>
                    <a:pt x="298" y="2278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C943A5D-211E-28D9-1FF5-73233E72F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9" y="422"/>
              <a:ext cx="172" cy="1587"/>
            </a:xfrm>
            <a:custGeom>
              <a:avLst/>
              <a:gdLst>
                <a:gd name="T0" fmla="*/ 170 w 252"/>
                <a:gd name="T1" fmla="*/ 2302 h 2302"/>
                <a:gd name="T2" fmla="*/ 101 w 252"/>
                <a:gd name="T3" fmla="*/ 1980 h 2302"/>
                <a:gd name="T4" fmla="*/ 28 w 252"/>
                <a:gd name="T5" fmla="*/ 1593 h 2302"/>
                <a:gd name="T6" fmla="*/ 111 w 252"/>
                <a:gd name="T7" fmla="*/ 1389 h 2302"/>
                <a:gd name="T8" fmla="*/ 191 w 252"/>
                <a:gd name="T9" fmla="*/ 1177 h 2302"/>
                <a:gd name="T10" fmla="*/ 94 w 252"/>
                <a:gd name="T11" fmla="*/ 991 h 2302"/>
                <a:gd name="T12" fmla="*/ 3 w 252"/>
                <a:gd name="T13" fmla="*/ 844 h 2302"/>
                <a:gd name="T14" fmla="*/ 108 w 252"/>
                <a:gd name="T15" fmla="*/ 504 h 2302"/>
                <a:gd name="T16" fmla="*/ 242 w 252"/>
                <a:gd name="T17" fmla="*/ 0 h 2302"/>
                <a:gd name="T18" fmla="*/ 248 w 252"/>
                <a:gd name="T19" fmla="*/ 0 h 2302"/>
                <a:gd name="T20" fmla="*/ 114 w 252"/>
                <a:gd name="T21" fmla="*/ 506 h 2302"/>
                <a:gd name="T22" fmla="*/ 10 w 252"/>
                <a:gd name="T23" fmla="*/ 844 h 2302"/>
                <a:gd name="T24" fmla="*/ 101 w 252"/>
                <a:gd name="T25" fmla="*/ 989 h 2302"/>
                <a:gd name="T26" fmla="*/ 200 w 252"/>
                <a:gd name="T27" fmla="*/ 1177 h 2302"/>
                <a:gd name="T28" fmla="*/ 118 w 252"/>
                <a:gd name="T29" fmla="*/ 1391 h 2302"/>
                <a:gd name="T30" fmla="*/ 36 w 252"/>
                <a:gd name="T31" fmla="*/ 1593 h 2302"/>
                <a:gd name="T32" fmla="*/ 110 w 252"/>
                <a:gd name="T33" fmla="*/ 1979 h 2302"/>
                <a:gd name="T34" fmla="*/ 179 w 252"/>
                <a:gd name="T35" fmla="*/ 2302 h 2302"/>
                <a:gd name="T36" fmla="*/ 170 w 252"/>
                <a:gd name="T37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302">
                  <a:moveTo>
                    <a:pt x="170" y="2302"/>
                  </a:moveTo>
                  <a:cubicBezTo>
                    <a:pt x="160" y="2201"/>
                    <a:pt x="131" y="2088"/>
                    <a:pt x="101" y="1980"/>
                  </a:cubicBezTo>
                  <a:cubicBezTo>
                    <a:pt x="65" y="1848"/>
                    <a:pt x="28" y="1713"/>
                    <a:pt x="28" y="1593"/>
                  </a:cubicBezTo>
                  <a:cubicBezTo>
                    <a:pt x="28" y="1516"/>
                    <a:pt x="70" y="1451"/>
                    <a:pt x="111" y="1389"/>
                  </a:cubicBezTo>
                  <a:cubicBezTo>
                    <a:pt x="153" y="1324"/>
                    <a:pt x="197" y="1257"/>
                    <a:pt x="191" y="1177"/>
                  </a:cubicBezTo>
                  <a:cubicBezTo>
                    <a:pt x="186" y="1100"/>
                    <a:pt x="139" y="1045"/>
                    <a:pt x="94" y="991"/>
                  </a:cubicBezTo>
                  <a:cubicBezTo>
                    <a:pt x="56" y="947"/>
                    <a:pt x="18" y="901"/>
                    <a:pt x="3" y="844"/>
                  </a:cubicBezTo>
                  <a:cubicBezTo>
                    <a:pt x="0" y="722"/>
                    <a:pt x="35" y="608"/>
                    <a:pt x="108" y="504"/>
                  </a:cubicBezTo>
                  <a:cubicBezTo>
                    <a:pt x="200" y="350"/>
                    <a:pt x="246" y="175"/>
                    <a:pt x="242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52" y="176"/>
                    <a:pt x="205" y="350"/>
                    <a:pt x="114" y="506"/>
                  </a:cubicBezTo>
                  <a:cubicBezTo>
                    <a:pt x="41" y="610"/>
                    <a:pt x="5" y="723"/>
                    <a:pt x="10" y="844"/>
                  </a:cubicBezTo>
                  <a:cubicBezTo>
                    <a:pt x="25" y="900"/>
                    <a:pt x="63" y="946"/>
                    <a:pt x="101" y="989"/>
                  </a:cubicBezTo>
                  <a:cubicBezTo>
                    <a:pt x="148" y="1043"/>
                    <a:pt x="194" y="1099"/>
                    <a:pt x="200" y="1177"/>
                  </a:cubicBezTo>
                  <a:cubicBezTo>
                    <a:pt x="205" y="1258"/>
                    <a:pt x="160" y="1325"/>
                    <a:pt x="118" y="1391"/>
                  </a:cubicBezTo>
                  <a:cubicBezTo>
                    <a:pt x="77" y="1453"/>
                    <a:pt x="36" y="1518"/>
                    <a:pt x="36" y="1593"/>
                  </a:cubicBezTo>
                  <a:cubicBezTo>
                    <a:pt x="36" y="1713"/>
                    <a:pt x="73" y="1848"/>
                    <a:pt x="110" y="1979"/>
                  </a:cubicBezTo>
                  <a:cubicBezTo>
                    <a:pt x="139" y="2087"/>
                    <a:pt x="170" y="2200"/>
                    <a:pt x="179" y="2302"/>
                  </a:cubicBezTo>
                  <a:lnTo>
                    <a:pt x="170" y="2302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4096AD71-2E1D-637A-1FD0-8CDF0384B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68" y="409"/>
              <a:ext cx="155" cy="1600"/>
            </a:xfrm>
            <a:custGeom>
              <a:avLst/>
              <a:gdLst>
                <a:gd name="T0" fmla="*/ 82 w 227"/>
                <a:gd name="T1" fmla="*/ 2321 h 2321"/>
                <a:gd name="T2" fmla="*/ 76 w 227"/>
                <a:gd name="T3" fmla="*/ 2321 h 2321"/>
                <a:gd name="T4" fmla="*/ 38 w 227"/>
                <a:gd name="T5" fmla="*/ 1917 h 2321"/>
                <a:gd name="T6" fmla="*/ 1 w 227"/>
                <a:gd name="T7" fmla="*/ 1555 h 2321"/>
                <a:gd name="T8" fmla="*/ 69 w 227"/>
                <a:gd name="T9" fmla="*/ 1379 h 2321"/>
                <a:gd name="T10" fmla="*/ 134 w 227"/>
                <a:gd name="T11" fmla="*/ 1196 h 2321"/>
                <a:gd name="T12" fmla="*/ 66 w 227"/>
                <a:gd name="T13" fmla="*/ 1050 h 2321"/>
                <a:gd name="T14" fmla="*/ 3 w 227"/>
                <a:gd name="T15" fmla="*/ 938 h 2321"/>
                <a:gd name="T16" fmla="*/ 3 w 227"/>
                <a:gd name="T17" fmla="*/ 937 h 2321"/>
                <a:gd name="T18" fmla="*/ 99 w 227"/>
                <a:gd name="T19" fmla="*/ 570 h 2321"/>
                <a:gd name="T20" fmla="*/ 200 w 227"/>
                <a:gd name="T21" fmla="*/ 0 h 2321"/>
                <a:gd name="T22" fmla="*/ 206 w 227"/>
                <a:gd name="T23" fmla="*/ 0 h 2321"/>
                <a:gd name="T24" fmla="*/ 104 w 227"/>
                <a:gd name="T25" fmla="*/ 572 h 2321"/>
                <a:gd name="T26" fmla="*/ 8 w 227"/>
                <a:gd name="T27" fmla="*/ 937 h 2321"/>
                <a:gd name="T28" fmla="*/ 72 w 227"/>
                <a:gd name="T29" fmla="*/ 1047 h 2321"/>
                <a:gd name="T30" fmla="*/ 139 w 227"/>
                <a:gd name="T31" fmla="*/ 1196 h 2321"/>
                <a:gd name="T32" fmla="*/ 73 w 227"/>
                <a:gd name="T33" fmla="*/ 1381 h 2321"/>
                <a:gd name="T34" fmla="*/ 7 w 227"/>
                <a:gd name="T35" fmla="*/ 1556 h 2321"/>
                <a:gd name="T36" fmla="*/ 44 w 227"/>
                <a:gd name="T37" fmla="*/ 1917 h 2321"/>
                <a:gd name="T38" fmla="*/ 82 w 227"/>
                <a:gd name="T39" fmla="*/ 2321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7" h="2321">
                  <a:moveTo>
                    <a:pt x="82" y="2321"/>
                  </a:moveTo>
                  <a:cubicBezTo>
                    <a:pt x="76" y="2321"/>
                    <a:pt x="76" y="2321"/>
                    <a:pt x="76" y="2321"/>
                  </a:cubicBezTo>
                  <a:cubicBezTo>
                    <a:pt x="80" y="2190"/>
                    <a:pt x="59" y="2050"/>
                    <a:pt x="38" y="1917"/>
                  </a:cubicBezTo>
                  <a:cubicBezTo>
                    <a:pt x="20" y="1796"/>
                    <a:pt x="0" y="1671"/>
                    <a:pt x="1" y="1555"/>
                  </a:cubicBezTo>
                  <a:cubicBezTo>
                    <a:pt x="1" y="1488"/>
                    <a:pt x="37" y="1432"/>
                    <a:pt x="69" y="1379"/>
                  </a:cubicBezTo>
                  <a:cubicBezTo>
                    <a:pt x="104" y="1320"/>
                    <a:pt x="138" y="1266"/>
                    <a:pt x="134" y="1196"/>
                  </a:cubicBezTo>
                  <a:cubicBezTo>
                    <a:pt x="130" y="1133"/>
                    <a:pt x="100" y="1093"/>
                    <a:pt x="66" y="1050"/>
                  </a:cubicBezTo>
                  <a:cubicBezTo>
                    <a:pt x="41" y="1017"/>
                    <a:pt x="15" y="982"/>
                    <a:pt x="3" y="938"/>
                  </a:cubicBezTo>
                  <a:cubicBezTo>
                    <a:pt x="3" y="937"/>
                    <a:pt x="3" y="937"/>
                    <a:pt x="3" y="937"/>
                  </a:cubicBezTo>
                  <a:cubicBezTo>
                    <a:pt x="4" y="810"/>
                    <a:pt x="37" y="685"/>
                    <a:pt x="99" y="570"/>
                  </a:cubicBezTo>
                  <a:cubicBezTo>
                    <a:pt x="185" y="388"/>
                    <a:pt x="221" y="185"/>
                    <a:pt x="200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27" y="186"/>
                    <a:pt x="190" y="389"/>
                    <a:pt x="104" y="572"/>
                  </a:cubicBezTo>
                  <a:cubicBezTo>
                    <a:pt x="42" y="688"/>
                    <a:pt x="10" y="811"/>
                    <a:pt x="8" y="937"/>
                  </a:cubicBezTo>
                  <a:cubicBezTo>
                    <a:pt x="21" y="980"/>
                    <a:pt x="46" y="1014"/>
                    <a:pt x="72" y="1047"/>
                  </a:cubicBezTo>
                  <a:cubicBezTo>
                    <a:pt x="104" y="1092"/>
                    <a:pt x="137" y="1132"/>
                    <a:pt x="139" y="1196"/>
                  </a:cubicBezTo>
                  <a:cubicBezTo>
                    <a:pt x="144" y="1267"/>
                    <a:pt x="108" y="1325"/>
                    <a:pt x="73" y="1381"/>
                  </a:cubicBezTo>
                  <a:cubicBezTo>
                    <a:pt x="41" y="1434"/>
                    <a:pt x="7" y="1489"/>
                    <a:pt x="7" y="1556"/>
                  </a:cubicBezTo>
                  <a:cubicBezTo>
                    <a:pt x="6" y="1672"/>
                    <a:pt x="25" y="1791"/>
                    <a:pt x="44" y="1917"/>
                  </a:cubicBezTo>
                  <a:cubicBezTo>
                    <a:pt x="63" y="2050"/>
                    <a:pt x="86" y="2189"/>
                    <a:pt x="82" y="2321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F980E340-1FCC-4C3D-29F3-17CDA1A6A2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94" y="413"/>
              <a:ext cx="149" cy="1586"/>
            </a:xfrm>
            <a:custGeom>
              <a:avLst/>
              <a:gdLst>
                <a:gd name="T0" fmla="*/ 41 w 219"/>
                <a:gd name="T1" fmla="*/ 2302 h 2302"/>
                <a:gd name="T2" fmla="*/ 36 w 219"/>
                <a:gd name="T3" fmla="*/ 2302 h 2302"/>
                <a:gd name="T4" fmla="*/ 70 w 219"/>
                <a:gd name="T5" fmla="*/ 1900 h 2302"/>
                <a:gd name="T6" fmla="*/ 22 w 219"/>
                <a:gd name="T7" fmla="*/ 1573 h 2302"/>
                <a:gd name="T8" fmla="*/ 40 w 219"/>
                <a:gd name="T9" fmla="*/ 1398 h 2302"/>
                <a:gd name="T10" fmla="*/ 61 w 219"/>
                <a:gd name="T11" fmla="*/ 1363 h 2302"/>
                <a:gd name="T12" fmla="*/ 120 w 219"/>
                <a:gd name="T13" fmla="*/ 1208 h 2302"/>
                <a:gd name="T14" fmla="*/ 70 w 219"/>
                <a:gd name="T15" fmla="*/ 1081 h 2302"/>
                <a:gd name="T16" fmla="*/ 19 w 219"/>
                <a:gd name="T17" fmla="*/ 976 h 2302"/>
                <a:gd name="T18" fmla="*/ 112 w 219"/>
                <a:gd name="T19" fmla="*/ 596 h 2302"/>
                <a:gd name="T20" fmla="*/ 179 w 219"/>
                <a:gd name="T21" fmla="*/ 1 h 2302"/>
                <a:gd name="T22" fmla="*/ 185 w 219"/>
                <a:gd name="T23" fmla="*/ 0 h 2302"/>
                <a:gd name="T24" fmla="*/ 117 w 219"/>
                <a:gd name="T25" fmla="*/ 598 h 2302"/>
                <a:gd name="T26" fmla="*/ 24 w 219"/>
                <a:gd name="T27" fmla="*/ 976 h 2302"/>
                <a:gd name="T28" fmla="*/ 75 w 219"/>
                <a:gd name="T29" fmla="*/ 1079 h 2302"/>
                <a:gd name="T30" fmla="*/ 127 w 219"/>
                <a:gd name="T31" fmla="*/ 1208 h 2302"/>
                <a:gd name="T32" fmla="*/ 68 w 219"/>
                <a:gd name="T33" fmla="*/ 1366 h 2302"/>
                <a:gd name="T34" fmla="*/ 47 w 219"/>
                <a:gd name="T35" fmla="*/ 1400 h 2302"/>
                <a:gd name="T36" fmla="*/ 30 w 219"/>
                <a:gd name="T37" fmla="*/ 1572 h 2302"/>
                <a:gd name="T38" fmla="*/ 78 w 219"/>
                <a:gd name="T39" fmla="*/ 1900 h 2302"/>
                <a:gd name="T40" fmla="*/ 41 w 219"/>
                <a:gd name="T41" fmla="*/ 2302 h 2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9" h="2302">
                  <a:moveTo>
                    <a:pt x="41" y="2302"/>
                  </a:moveTo>
                  <a:cubicBezTo>
                    <a:pt x="36" y="2302"/>
                    <a:pt x="36" y="2302"/>
                    <a:pt x="36" y="2302"/>
                  </a:cubicBezTo>
                  <a:cubicBezTo>
                    <a:pt x="47" y="2182"/>
                    <a:pt x="61" y="2041"/>
                    <a:pt x="70" y="1900"/>
                  </a:cubicBezTo>
                  <a:cubicBezTo>
                    <a:pt x="75" y="1789"/>
                    <a:pt x="60" y="1678"/>
                    <a:pt x="22" y="1573"/>
                  </a:cubicBezTo>
                  <a:cubicBezTo>
                    <a:pt x="0" y="1516"/>
                    <a:pt x="8" y="1452"/>
                    <a:pt x="40" y="1398"/>
                  </a:cubicBezTo>
                  <a:cubicBezTo>
                    <a:pt x="47" y="1386"/>
                    <a:pt x="54" y="1375"/>
                    <a:pt x="61" y="1363"/>
                  </a:cubicBezTo>
                  <a:cubicBezTo>
                    <a:pt x="91" y="1318"/>
                    <a:pt x="120" y="1269"/>
                    <a:pt x="120" y="1208"/>
                  </a:cubicBezTo>
                  <a:cubicBezTo>
                    <a:pt x="120" y="1154"/>
                    <a:pt x="95" y="1118"/>
                    <a:pt x="70" y="1081"/>
                  </a:cubicBezTo>
                  <a:cubicBezTo>
                    <a:pt x="48" y="1051"/>
                    <a:pt x="26" y="1019"/>
                    <a:pt x="19" y="976"/>
                  </a:cubicBezTo>
                  <a:cubicBezTo>
                    <a:pt x="24" y="845"/>
                    <a:pt x="57" y="717"/>
                    <a:pt x="112" y="596"/>
                  </a:cubicBezTo>
                  <a:cubicBezTo>
                    <a:pt x="191" y="405"/>
                    <a:pt x="213" y="205"/>
                    <a:pt x="179" y="1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219" y="204"/>
                    <a:pt x="196" y="406"/>
                    <a:pt x="117" y="598"/>
                  </a:cubicBezTo>
                  <a:cubicBezTo>
                    <a:pt x="62" y="718"/>
                    <a:pt x="31" y="847"/>
                    <a:pt x="24" y="976"/>
                  </a:cubicBezTo>
                  <a:cubicBezTo>
                    <a:pt x="31" y="1018"/>
                    <a:pt x="54" y="1048"/>
                    <a:pt x="75" y="1079"/>
                  </a:cubicBezTo>
                  <a:cubicBezTo>
                    <a:pt x="101" y="1114"/>
                    <a:pt x="126" y="1153"/>
                    <a:pt x="127" y="1208"/>
                  </a:cubicBezTo>
                  <a:cubicBezTo>
                    <a:pt x="127" y="1271"/>
                    <a:pt x="98" y="1320"/>
                    <a:pt x="68" y="1366"/>
                  </a:cubicBezTo>
                  <a:cubicBezTo>
                    <a:pt x="61" y="1377"/>
                    <a:pt x="54" y="1389"/>
                    <a:pt x="47" y="1400"/>
                  </a:cubicBezTo>
                  <a:cubicBezTo>
                    <a:pt x="16" y="1454"/>
                    <a:pt x="9" y="1516"/>
                    <a:pt x="30" y="1572"/>
                  </a:cubicBezTo>
                  <a:cubicBezTo>
                    <a:pt x="68" y="1677"/>
                    <a:pt x="85" y="1787"/>
                    <a:pt x="78" y="1900"/>
                  </a:cubicBezTo>
                  <a:cubicBezTo>
                    <a:pt x="67" y="2041"/>
                    <a:pt x="53" y="2182"/>
                    <a:pt x="41" y="2302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06A465ED-89A1-1E77-0AE4-53953043B6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2" y="426"/>
              <a:ext cx="154" cy="1561"/>
            </a:xfrm>
            <a:custGeom>
              <a:avLst/>
              <a:gdLst>
                <a:gd name="T0" fmla="*/ 55 w 224"/>
                <a:gd name="T1" fmla="*/ 2265 h 2265"/>
                <a:gd name="T2" fmla="*/ 49 w 224"/>
                <a:gd name="T3" fmla="*/ 2265 h 2265"/>
                <a:gd name="T4" fmla="*/ 55 w 224"/>
                <a:gd name="T5" fmla="*/ 2205 h 2265"/>
                <a:gd name="T6" fmla="*/ 79 w 224"/>
                <a:gd name="T7" fmla="*/ 1875 h 2265"/>
                <a:gd name="T8" fmla="*/ 32 w 224"/>
                <a:gd name="T9" fmla="*/ 1603 h 2265"/>
                <a:gd name="T10" fmla="*/ 5 w 224"/>
                <a:gd name="T11" fmla="*/ 1499 h 2265"/>
                <a:gd name="T12" fmla="*/ 3 w 224"/>
                <a:gd name="T13" fmla="*/ 1481 h 2265"/>
                <a:gd name="T14" fmla="*/ 36 w 224"/>
                <a:gd name="T15" fmla="*/ 1347 h 2265"/>
                <a:gd name="T16" fmla="*/ 73 w 224"/>
                <a:gd name="T17" fmla="*/ 1226 h 2265"/>
                <a:gd name="T18" fmla="*/ 50 w 224"/>
                <a:gd name="T19" fmla="*/ 1084 h 2265"/>
                <a:gd name="T20" fmla="*/ 28 w 224"/>
                <a:gd name="T21" fmla="*/ 944 h 2265"/>
                <a:gd name="T22" fmla="*/ 131 w 224"/>
                <a:gd name="T23" fmla="*/ 571 h 2265"/>
                <a:gd name="T24" fmla="*/ 189 w 224"/>
                <a:gd name="T25" fmla="*/ 1 h 2265"/>
                <a:gd name="T26" fmla="*/ 194 w 224"/>
                <a:gd name="T27" fmla="*/ 0 h 2265"/>
                <a:gd name="T28" fmla="*/ 136 w 224"/>
                <a:gd name="T29" fmla="*/ 572 h 2265"/>
                <a:gd name="T30" fmla="*/ 34 w 224"/>
                <a:gd name="T31" fmla="*/ 944 h 2265"/>
                <a:gd name="T32" fmla="*/ 56 w 224"/>
                <a:gd name="T33" fmla="*/ 1083 h 2265"/>
                <a:gd name="T34" fmla="*/ 79 w 224"/>
                <a:gd name="T35" fmla="*/ 1226 h 2265"/>
                <a:gd name="T36" fmla="*/ 42 w 224"/>
                <a:gd name="T37" fmla="*/ 1349 h 2265"/>
                <a:gd name="T38" fmla="*/ 8 w 224"/>
                <a:gd name="T39" fmla="*/ 1481 h 2265"/>
                <a:gd name="T40" fmla="*/ 11 w 224"/>
                <a:gd name="T41" fmla="*/ 1498 h 2265"/>
                <a:gd name="T42" fmla="*/ 38 w 224"/>
                <a:gd name="T43" fmla="*/ 1602 h 2265"/>
                <a:gd name="T44" fmla="*/ 84 w 224"/>
                <a:gd name="T45" fmla="*/ 1875 h 2265"/>
                <a:gd name="T46" fmla="*/ 60 w 224"/>
                <a:gd name="T47" fmla="*/ 2205 h 2265"/>
                <a:gd name="T48" fmla="*/ 55 w 224"/>
                <a:gd name="T49" fmla="*/ 2265 h 2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4" h="2265">
                  <a:moveTo>
                    <a:pt x="55" y="2265"/>
                  </a:moveTo>
                  <a:cubicBezTo>
                    <a:pt x="49" y="2265"/>
                    <a:pt x="49" y="2265"/>
                    <a:pt x="49" y="2265"/>
                  </a:cubicBezTo>
                  <a:cubicBezTo>
                    <a:pt x="50" y="2245"/>
                    <a:pt x="53" y="2226"/>
                    <a:pt x="55" y="2205"/>
                  </a:cubicBezTo>
                  <a:cubicBezTo>
                    <a:pt x="65" y="2094"/>
                    <a:pt x="74" y="1987"/>
                    <a:pt x="79" y="1875"/>
                  </a:cubicBezTo>
                  <a:cubicBezTo>
                    <a:pt x="83" y="1788"/>
                    <a:pt x="58" y="1694"/>
                    <a:pt x="32" y="1603"/>
                  </a:cubicBezTo>
                  <a:cubicBezTo>
                    <a:pt x="22" y="1567"/>
                    <a:pt x="12" y="1532"/>
                    <a:pt x="5" y="1499"/>
                  </a:cubicBezTo>
                  <a:cubicBezTo>
                    <a:pt x="4" y="1493"/>
                    <a:pt x="3" y="1487"/>
                    <a:pt x="3" y="1481"/>
                  </a:cubicBezTo>
                  <a:cubicBezTo>
                    <a:pt x="0" y="1426"/>
                    <a:pt x="17" y="1388"/>
                    <a:pt x="36" y="1347"/>
                  </a:cubicBezTo>
                  <a:cubicBezTo>
                    <a:pt x="53" y="1311"/>
                    <a:pt x="70" y="1276"/>
                    <a:pt x="73" y="1226"/>
                  </a:cubicBezTo>
                  <a:cubicBezTo>
                    <a:pt x="76" y="1177"/>
                    <a:pt x="63" y="1130"/>
                    <a:pt x="50" y="1084"/>
                  </a:cubicBezTo>
                  <a:cubicBezTo>
                    <a:pt x="38" y="1040"/>
                    <a:pt x="25" y="993"/>
                    <a:pt x="28" y="944"/>
                  </a:cubicBezTo>
                  <a:cubicBezTo>
                    <a:pt x="50" y="817"/>
                    <a:pt x="84" y="692"/>
                    <a:pt x="131" y="571"/>
                  </a:cubicBezTo>
                  <a:cubicBezTo>
                    <a:pt x="200" y="386"/>
                    <a:pt x="220" y="194"/>
                    <a:pt x="189" y="1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24" y="194"/>
                    <a:pt x="205" y="387"/>
                    <a:pt x="136" y="572"/>
                  </a:cubicBezTo>
                  <a:cubicBezTo>
                    <a:pt x="90" y="693"/>
                    <a:pt x="56" y="819"/>
                    <a:pt x="34" y="944"/>
                  </a:cubicBezTo>
                  <a:cubicBezTo>
                    <a:pt x="32" y="993"/>
                    <a:pt x="45" y="1038"/>
                    <a:pt x="56" y="1083"/>
                  </a:cubicBezTo>
                  <a:cubicBezTo>
                    <a:pt x="69" y="1128"/>
                    <a:pt x="81" y="1177"/>
                    <a:pt x="79" y="1226"/>
                  </a:cubicBezTo>
                  <a:cubicBezTo>
                    <a:pt x="76" y="1277"/>
                    <a:pt x="59" y="1314"/>
                    <a:pt x="42" y="1349"/>
                  </a:cubicBezTo>
                  <a:cubicBezTo>
                    <a:pt x="24" y="1389"/>
                    <a:pt x="5" y="1427"/>
                    <a:pt x="8" y="1481"/>
                  </a:cubicBezTo>
                  <a:cubicBezTo>
                    <a:pt x="8" y="1487"/>
                    <a:pt x="10" y="1493"/>
                    <a:pt x="11" y="1498"/>
                  </a:cubicBezTo>
                  <a:cubicBezTo>
                    <a:pt x="18" y="1531"/>
                    <a:pt x="28" y="1567"/>
                    <a:pt x="38" y="1602"/>
                  </a:cubicBezTo>
                  <a:cubicBezTo>
                    <a:pt x="63" y="1692"/>
                    <a:pt x="89" y="1786"/>
                    <a:pt x="84" y="1875"/>
                  </a:cubicBezTo>
                  <a:cubicBezTo>
                    <a:pt x="80" y="1987"/>
                    <a:pt x="70" y="2094"/>
                    <a:pt x="60" y="2205"/>
                  </a:cubicBezTo>
                  <a:cubicBezTo>
                    <a:pt x="58" y="2226"/>
                    <a:pt x="56" y="2245"/>
                    <a:pt x="55" y="2265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9470C859-1BFB-EBA7-54CC-0A04F025A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09" y="465"/>
              <a:ext cx="154" cy="1502"/>
            </a:xfrm>
            <a:custGeom>
              <a:avLst/>
              <a:gdLst>
                <a:gd name="T0" fmla="*/ 114 w 226"/>
                <a:gd name="T1" fmla="*/ 2179 h 2179"/>
                <a:gd name="T2" fmla="*/ 108 w 226"/>
                <a:gd name="T3" fmla="*/ 2179 h 2179"/>
                <a:gd name="T4" fmla="*/ 57 w 226"/>
                <a:gd name="T5" fmla="*/ 1686 h 2179"/>
                <a:gd name="T6" fmla="*/ 11 w 226"/>
                <a:gd name="T7" fmla="*/ 1168 h 2179"/>
                <a:gd name="T8" fmla="*/ 112 w 226"/>
                <a:gd name="T9" fmla="*/ 642 h 2179"/>
                <a:gd name="T10" fmla="*/ 215 w 226"/>
                <a:gd name="T11" fmla="*/ 0 h 2179"/>
                <a:gd name="T12" fmla="*/ 221 w 226"/>
                <a:gd name="T13" fmla="*/ 0 h 2179"/>
                <a:gd name="T14" fmla="*/ 117 w 226"/>
                <a:gd name="T15" fmla="*/ 644 h 2179"/>
                <a:gd name="T16" fmla="*/ 15 w 226"/>
                <a:gd name="T17" fmla="*/ 1168 h 2179"/>
                <a:gd name="T18" fmla="*/ 62 w 226"/>
                <a:gd name="T19" fmla="*/ 1685 h 2179"/>
                <a:gd name="T20" fmla="*/ 114 w 226"/>
                <a:gd name="T21" fmla="*/ 2179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2179">
                  <a:moveTo>
                    <a:pt x="114" y="2179"/>
                  </a:moveTo>
                  <a:cubicBezTo>
                    <a:pt x="108" y="2179"/>
                    <a:pt x="108" y="2179"/>
                    <a:pt x="108" y="2179"/>
                  </a:cubicBezTo>
                  <a:cubicBezTo>
                    <a:pt x="114" y="2006"/>
                    <a:pt x="86" y="1844"/>
                    <a:pt x="57" y="1686"/>
                  </a:cubicBezTo>
                  <a:cubicBezTo>
                    <a:pt x="29" y="1520"/>
                    <a:pt x="0" y="1347"/>
                    <a:pt x="11" y="1168"/>
                  </a:cubicBezTo>
                  <a:cubicBezTo>
                    <a:pt x="22" y="985"/>
                    <a:pt x="69" y="811"/>
                    <a:pt x="112" y="642"/>
                  </a:cubicBezTo>
                  <a:cubicBezTo>
                    <a:pt x="166" y="438"/>
                    <a:pt x="221" y="226"/>
                    <a:pt x="21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6" y="226"/>
                    <a:pt x="170" y="438"/>
                    <a:pt x="117" y="644"/>
                  </a:cubicBezTo>
                  <a:cubicBezTo>
                    <a:pt x="73" y="812"/>
                    <a:pt x="28" y="986"/>
                    <a:pt x="15" y="1168"/>
                  </a:cubicBezTo>
                  <a:cubicBezTo>
                    <a:pt x="4" y="1346"/>
                    <a:pt x="33" y="1518"/>
                    <a:pt x="62" y="1685"/>
                  </a:cubicBezTo>
                  <a:cubicBezTo>
                    <a:pt x="91" y="1842"/>
                    <a:pt x="119" y="2006"/>
                    <a:pt x="114" y="217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0995D85C-C141-E7D7-96A9-BA3CB992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7" y="523"/>
              <a:ext cx="225" cy="1412"/>
            </a:xfrm>
            <a:custGeom>
              <a:avLst/>
              <a:gdLst>
                <a:gd name="T0" fmla="*/ 237 w 330"/>
                <a:gd name="T1" fmla="*/ 2046 h 2048"/>
                <a:gd name="T2" fmla="*/ 68 w 330"/>
                <a:gd name="T3" fmla="*/ 1409 h 2048"/>
                <a:gd name="T4" fmla="*/ 12 w 330"/>
                <a:gd name="T5" fmla="*/ 1059 h 2048"/>
                <a:gd name="T6" fmla="*/ 129 w 330"/>
                <a:gd name="T7" fmla="*/ 722 h 2048"/>
                <a:gd name="T8" fmla="*/ 316 w 330"/>
                <a:gd name="T9" fmla="*/ 0 h 2048"/>
                <a:gd name="T10" fmla="*/ 322 w 330"/>
                <a:gd name="T11" fmla="*/ 0 h 2048"/>
                <a:gd name="T12" fmla="*/ 134 w 330"/>
                <a:gd name="T13" fmla="*/ 725 h 2048"/>
                <a:gd name="T14" fmla="*/ 17 w 330"/>
                <a:gd name="T15" fmla="*/ 1060 h 2048"/>
                <a:gd name="T16" fmla="*/ 74 w 330"/>
                <a:gd name="T17" fmla="*/ 1408 h 2048"/>
                <a:gd name="T18" fmla="*/ 243 w 330"/>
                <a:gd name="T19" fmla="*/ 2048 h 2048"/>
                <a:gd name="T20" fmla="*/ 237 w 330"/>
                <a:gd name="T21" fmla="*/ 2046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0" h="2048">
                  <a:moveTo>
                    <a:pt x="237" y="2046"/>
                  </a:moveTo>
                  <a:cubicBezTo>
                    <a:pt x="224" y="1801"/>
                    <a:pt x="168" y="1634"/>
                    <a:pt x="68" y="1409"/>
                  </a:cubicBezTo>
                  <a:cubicBezTo>
                    <a:pt x="22" y="1305"/>
                    <a:pt x="0" y="1174"/>
                    <a:pt x="12" y="1059"/>
                  </a:cubicBezTo>
                  <a:cubicBezTo>
                    <a:pt x="23" y="933"/>
                    <a:pt x="67" y="834"/>
                    <a:pt x="129" y="722"/>
                  </a:cubicBezTo>
                  <a:cubicBezTo>
                    <a:pt x="278" y="454"/>
                    <a:pt x="324" y="273"/>
                    <a:pt x="316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30" y="274"/>
                    <a:pt x="284" y="457"/>
                    <a:pt x="134" y="725"/>
                  </a:cubicBezTo>
                  <a:cubicBezTo>
                    <a:pt x="72" y="835"/>
                    <a:pt x="29" y="935"/>
                    <a:pt x="17" y="1060"/>
                  </a:cubicBezTo>
                  <a:cubicBezTo>
                    <a:pt x="7" y="1174"/>
                    <a:pt x="29" y="1304"/>
                    <a:pt x="74" y="1408"/>
                  </a:cubicBezTo>
                  <a:cubicBezTo>
                    <a:pt x="172" y="1634"/>
                    <a:pt x="229" y="1801"/>
                    <a:pt x="243" y="2048"/>
                  </a:cubicBezTo>
                  <a:lnTo>
                    <a:pt x="237" y="204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8D4111A0-909B-55D5-5D24-FA50078BB7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13" y="576"/>
              <a:ext cx="283" cy="1328"/>
            </a:xfrm>
            <a:custGeom>
              <a:avLst/>
              <a:gdLst>
                <a:gd name="T0" fmla="*/ 358 w 414"/>
                <a:gd name="T1" fmla="*/ 1926 h 1926"/>
                <a:gd name="T2" fmla="*/ 190 w 414"/>
                <a:gd name="T3" fmla="*/ 1505 h 1926"/>
                <a:gd name="T4" fmla="*/ 17 w 414"/>
                <a:gd name="T5" fmla="*/ 945 h 1926"/>
                <a:gd name="T6" fmla="*/ 207 w 414"/>
                <a:gd name="T7" fmla="*/ 568 h 1926"/>
                <a:gd name="T8" fmla="*/ 392 w 414"/>
                <a:gd name="T9" fmla="*/ 0 h 1926"/>
                <a:gd name="T10" fmla="*/ 397 w 414"/>
                <a:gd name="T11" fmla="*/ 0 h 1926"/>
                <a:gd name="T12" fmla="*/ 213 w 414"/>
                <a:gd name="T13" fmla="*/ 570 h 1926"/>
                <a:gd name="T14" fmla="*/ 24 w 414"/>
                <a:gd name="T15" fmla="*/ 945 h 1926"/>
                <a:gd name="T16" fmla="*/ 196 w 414"/>
                <a:gd name="T17" fmla="*/ 1502 h 1926"/>
                <a:gd name="T18" fmla="*/ 365 w 414"/>
                <a:gd name="T19" fmla="*/ 1925 h 1926"/>
                <a:gd name="T20" fmla="*/ 358 w 414"/>
                <a:gd name="T21" fmla="*/ 1926 h 1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1926">
                  <a:moveTo>
                    <a:pt x="358" y="1926"/>
                  </a:moveTo>
                  <a:cubicBezTo>
                    <a:pt x="335" y="1780"/>
                    <a:pt x="261" y="1641"/>
                    <a:pt x="190" y="1505"/>
                  </a:cubicBezTo>
                  <a:cubicBezTo>
                    <a:pt x="97" y="1327"/>
                    <a:pt x="0" y="1143"/>
                    <a:pt x="17" y="945"/>
                  </a:cubicBezTo>
                  <a:cubicBezTo>
                    <a:pt x="28" y="808"/>
                    <a:pt x="120" y="677"/>
                    <a:pt x="207" y="568"/>
                  </a:cubicBezTo>
                  <a:cubicBezTo>
                    <a:pt x="375" y="357"/>
                    <a:pt x="409" y="255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4" y="257"/>
                    <a:pt x="382" y="358"/>
                    <a:pt x="213" y="570"/>
                  </a:cubicBezTo>
                  <a:cubicBezTo>
                    <a:pt x="126" y="679"/>
                    <a:pt x="35" y="809"/>
                    <a:pt x="24" y="945"/>
                  </a:cubicBezTo>
                  <a:cubicBezTo>
                    <a:pt x="7" y="1142"/>
                    <a:pt x="103" y="1324"/>
                    <a:pt x="196" y="1502"/>
                  </a:cubicBezTo>
                  <a:cubicBezTo>
                    <a:pt x="268" y="1638"/>
                    <a:pt x="341" y="1779"/>
                    <a:pt x="365" y="1925"/>
                  </a:cubicBezTo>
                  <a:lnTo>
                    <a:pt x="358" y="1926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50C7E636-8F93-7BD3-F3F7-0A21E6BB69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3" y="603"/>
              <a:ext cx="311" cy="1281"/>
            </a:xfrm>
            <a:custGeom>
              <a:avLst/>
              <a:gdLst>
                <a:gd name="T0" fmla="*/ 414 w 455"/>
                <a:gd name="T1" fmla="*/ 1859 h 1859"/>
                <a:gd name="T2" fmla="*/ 225 w 455"/>
                <a:gd name="T3" fmla="*/ 1471 h 1859"/>
                <a:gd name="T4" fmla="*/ 21 w 455"/>
                <a:gd name="T5" fmla="*/ 891 h 1859"/>
                <a:gd name="T6" fmla="*/ 232 w 455"/>
                <a:gd name="T7" fmla="*/ 499 h 1859"/>
                <a:gd name="T8" fmla="*/ 280 w 455"/>
                <a:gd name="T9" fmla="*/ 444 h 1859"/>
                <a:gd name="T10" fmla="*/ 429 w 455"/>
                <a:gd name="T11" fmla="*/ 0 h 1859"/>
                <a:gd name="T12" fmla="*/ 435 w 455"/>
                <a:gd name="T13" fmla="*/ 0 h 1859"/>
                <a:gd name="T14" fmla="*/ 284 w 455"/>
                <a:gd name="T15" fmla="*/ 447 h 1859"/>
                <a:gd name="T16" fmla="*/ 236 w 455"/>
                <a:gd name="T17" fmla="*/ 503 h 1859"/>
                <a:gd name="T18" fmla="*/ 25 w 455"/>
                <a:gd name="T19" fmla="*/ 892 h 1859"/>
                <a:gd name="T20" fmla="*/ 229 w 455"/>
                <a:gd name="T21" fmla="*/ 1468 h 1859"/>
                <a:gd name="T22" fmla="*/ 419 w 455"/>
                <a:gd name="T23" fmla="*/ 1859 h 1859"/>
                <a:gd name="T24" fmla="*/ 414 w 455"/>
                <a:gd name="T25" fmla="*/ 1859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5" h="1859">
                  <a:moveTo>
                    <a:pt x="414" y="1859"/>
                  </a:moveTo>
                  <a:cubicBezTo>
                    <a:pt x="380" y="1722"/>
                    <a:pt x="301" y="1594"/>
                    <a:pt x="225" y="1471"/>
                  </a:cubicBezTo>
                  <a:cubicBezTo>
                    <a:pt x="115" y="1292"/>
                    <a:pt x="0" y="1106"/>
                    <a:pt x="21" y="891"/>
                  </a:cubicBezTo>
                  <a:cubicBezTo>
                    <a:pt x="36" y="724"/>
                    <a:pt x="128" y="620"/>
                    <a:pt x="232" y="499"/>
                  </a:cubicBezTo>
                  <a:cubicBezTo>
                    <a:pt x="247" y="482"/>
                    <a:pt x="264" y="463"/>
                    <a:pt x="280" y="444"/>
                  </a:cubicBezTo>
                  <a:cubicBezTo>
                    <a:pt x="422" y="276"/>
                    <a:pt x="449" y="223"/>
                    <a:pt x="429" y="0"/>
                  </a:cubicBezTo>
                  <a:cubicBezTo>
                    <a:pt x="435" y="0"/>
                    <a:pt x="435" y="0"/>
                    <a:pt x="435" y="0"/>
                  </a:cubicBezTo>
                  <a:cubicBezTo>
                    <a:pt x="455" y="225"/>
                    <a:pt x="428" y="279"/>
                    <a:pt x="284" y="447"/>
                  </a:cubicBezTo>
                  <a:cubicBezTo>
                    <a:pt x="267" y="466"/>
                    <a:pt x="252" y="485"/>
                    <a:pt x="236" y="503"/>
                  </a:cubicBezTo>
                  <a:cubicBezTo>
                    <a:pt x="132" y="624"/>
                    <a:pt x="42" y="727"/>
                    <a:pt x="25" y="892"/>
                  </a:cubicBezTo>
                  <a:cubicBezTo>
                    <a:pt x="5" y="1105"/>
                    <a:pt x="118" y="1291"/>
                    <a:pt x="229" y="1468"/>
                  </a:cubicBezTo>
                  <a:cubicBezTo>
                    <a:pt x="305" y="1593"/>
                    <a:pt x="386" y="1721"/>
                    <a:pt x="419" y="1859"/>
                  </a:cubicBezTo>
                  <a:lnTo>
                    <a:pt x="414" y="185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C64145-0214-2F1F-C153-AFD9F7E984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29" y="597"/>
              <a:ext cx="309" cy="1286"/>
            </a:xfrm>
            <a:custGeom>
              <a:avLst/>
              <a:gdLst>
                <a:gd name="T0" fmla="*/ 429 w 451"/>
                <a:gd name="T1" fmla="*/ 1865 h 1865"/>
                <a:gd name="T2" fmla="*/ 234 w 451"/>
                <a:gd name="T3" fmla="*/ 1481 h 1865"/>
                <a:gd name="T4" fmla="*/ 20 w 451"/>
                <a:gd name="T5" fmla="*/ 900 h 1865"/>
                <a:gd name="T6" fmla="*/ 230 w 451"/>
                <a:gd name="T7" fmla="*/ 510 h 1865"/>
                <a:gd name="T8" fmla="*/ 286 w 451"/>
                <a:gd name="T9" fmla="*/ 444 h 1865"/>
                <a:gd name="T10" fmla="*/ 432 w 451"/>
                <a:gd name="T11" fmla="*/ 0 h 1865"/>
                <a:gd name="T12" fmla="*/ 437 w 451"/>
                <a:gd name="T13" fmla="*/ 0 h 1865"/>
                <a:gd name="T14" fmla="*/ 291 w 451"/>
                <a:gd name="T15" fmla="*/ 448 h 1865"/>
                <a:gd name="T16" fmla="*/ 234 w 451"/>
                <a:gd name="T17" fmla="*/ 514 h 1865"/>
                <a:gd name="T18" fmla="*/ 26 w 451"/>
                <a:gd name="T19" fmla="*/ 901 h 1865"/>
                <a:gd name="T20" fmla="*/ 239 w 451"/>
                <a:gd name="T21" fmla="*/ 1480 h 1865"/>
                <a:gd name="T22" fmla="*/ 434 w 451"/>
                <a:gd name="T23" fmla="*/ 1865 h 1865"/>
                <a:gd name="T24" fmla="*/ 429 w 451"/>
                <a:gd name="T25" fmla="*/ 186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1" h="1865">
                  <a:moveTo>
                    <a:pt x="429" y="1865"/>
                  </a:moveTo>
                  <a:cubicBezTo>
                    <a:pt x="394" y="1730"/>
                    <a:pt x="312" y="1603"/>
                    <a:pt x="234" y="1481"/>
                  </a:cubicBezTo>
                  <a:cubicBezTo>
                    <a:pt x="120" y="1301"/>
                    <a:pt x="0" y="1116"/>
                    <a:pt x="20" y="900"/>
                  </a:cubicBezTo>
                  <a:cubicBezTo>
                    <a:pt x="36" y="736"/>
                    <a:pt x="126" y="631"/>
                    <a:pt x="230" y="510"/>
                  </a:cubicBezTo>
                  <a:cubicBezTo>
                    <a:pt x="248" y="488"/>
                    <a:pt x="268" y="467"/>
                    <a:pt x="286" y="444"/>
                  </a:cubicBezTo>
                  <a:cubicBezTo>
                    <a:pt x="427" y="275"/>
                    <a:pt x="446" y="217"/>
                    <a:pt x="4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1" y="217"/>
                    <a:pt x="432" y="280"/>
                    <a:pt x="291" y="448"/>
                  </a:cubicBezTo>
                  <a:cubicBezTo>
                    <a:pt x="272" y="471"/>
                    <a:pt x="253" y="492"/>
                    <a:pt x="234" y="514"/>
                  </a:cubicBezTo>
                  <a:cubicBezTo>
                    <a:pt x="130" y="634"/>
                    <a:pt x="40" y="737"/>
                    <a:pt x="26" y="901"/>
                  </a:cubicBezTo>
                  <a:cubicBezTo>
                    <a:pt x="6" y="1116"/>
                    <a:pt x="124" y="1300"/>
                    <a:pt x="239" y="1480"/>
                  </a:cubicBezTo>
                  <a:cubicBezTo>
                    <a:pt x="317" y="1603"/>
                    <a:pt x="398" y="1730"/>
                    <a:pt x="434" y="1865"/>
                  </a:cubicBezTo>
                  <a:lnTo>
                    <a:pt x="429" y="1865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272A7A40-B787-BB56-C56F-D3111AE6DA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6" y="576"/>
              <a:ext cx="280" cy="1321"/>
            </a:xfrm>
            <a:custGeom>
              <a:avLst/>
              <a:gdLst>
                <a:gd name="T0" fmla="*/ 404 w 409"/>
                <a:gd name="T1" fmla="*/ 1917 h 1917"/>
                <a:gd name="T2" fmla="*/ 223 w 409"/>
                <a:gd name="T3" fmla="*/ 1549 h 1917"/>
                <a:gd name="T4" fmla="*/ 17 w 409"/>
                <a:gd name="T5" fmla="*/ 966 h 1917"/>
                <a:gd name="T6" fmla="*/ 193 w 409"/>
                <a:gd name="T7" fmla="*/ 592 h 1917"/>
                <a:gd name="T8" fmla="*/ 266 w 409"/>
                <a:gd name="T9" fmla="*/ 489 h 1917"/>
                <a:gd name="T10" fmla="*/ 392 w 409"/>
                <a:gd name="T11" fmla="*/ 0 h 1917"/>
                <a:gd name="T12" fmla="*/ 397 w 409"/>
                <a:gd name="T13" fmla="*/ 0 h 1917"/>
                <a:gd name="T14" fmla="*/ 271 w 409"/>
                <a:gd name="T15" fmla="*/ 491 h 1917"/>
                <a:gd name="T16" fmla="*/ 197 w 409"/>
                <a:gd name="T17" fmla="*/ 594 h 1917"/>
                <a:gd name="T18" fmla="*/ 21 w 409"/>
                <a:gd name="T19" fmla="*/ 966 h 1917"/>
                <a:gd name="T20" fmla="*/ 227 w 409"/>
                <a:gd name="T21" fmla="*/ 1547 h 1917"/>
                <a:gd name="T22" fmla="*/ 409 w 409"/>
                <a:gd name="T23" fmla="*/ 1916 h 1917"/>
                <a:gd name="T24" fmla="*/ 404 w 409"/>
                <a:gd name="T25" fmla="*/ 1917 h 1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1917">
                  <a:moveTo>
                    <a:pt x="404" y="1917"/>
                  </a:moveTo>
                  <a:cubicBezTo>
                    <a:pt x="368" y="1790"/>
                    <a:pt x="294" y="1667"/>
                    <a:pt x="223" y="1549"/>
                  </a:cubicBezTo>
                  <a:cubicBezTo>
                    <a:pt x="113" y="1366"/>
                    <a:pt x="0" y="1177"/>
                    <a:pt x="17" y="966"/>
                  </a:cubicBezTo>
                  <a:cubicBezTo>
                    <a:pt x="28" y="817"/>
                    <a:pt x="109" y="707"/>
                    <a:pt x="193" y="592"/>
                  </a:cubicBezTo>
                  <a:cubicBezTo>
                    <a:pt x="217" y="559"/>
                    <a:pt x="242" y="524"/>
                    <a:pt x="266" y="489"/>
                  </a:cubicBezTo>
                  <a:cubicBezTo>
                    <a:pt x="386" y="310"/>
                    <a:pt x="400" y="220"/>
                    <a:pt x="392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07" y="221"/>
                    <a:pt x="392" y="312"/>
                    <a:pt x="271" y="491"/>
                  </a:cubicBezTo>
                  <a:cubicBezTo>
                    <a:pt x="247" y="527"/>
                    <a:pt x="221" y="561"/>
                    <a:pt x="197" y="594"/>
                  </a:cubicBezTo>
                  <a:cubicBezTo>
                    <a:pt x="113" y="710"/>
                    <a:pt x="34" y="818"/>
                    <a:pt x="21" y="966"/>
                  </a:cubicBezTo>
                  <a:cubicBezTo>
                    <a:pt x="4" y="1176"/>
                    <a:pt x="117" y="1365"/>
                    <a:pt x="227" y="1547"/>
                  </a:cubicBezTo>
                  <a:cubicBezTo>
                    <a:pt x="299" y="1666"/>
                    <a:pt x="372" y="1789"/>
                    <a:pt x="409" y="1916"/>
                  </a:cubicBezTo>
                  <a:lnTo>
                    <a:pt x="404" y="191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8F1BE9A1-B192-26B9-62E0-A79786A8E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51" y="533"/>
              <a:ext cx="260" cy="1391"/>
            </a:xfrm>
            <a:custGeom>
              <a:avLst/>
              <a:gdLst>
                <a:gd name="T0" fmla="*/ 376 w 380"/>
                <a:gd name="T1" fmla="*/ 2019 h 2019"/>
                <a:gd name="T2" fmla="*/ 213 w 380"/>
                <a:gd name="T3" fmla="*/ 1667 h 2019"/>
                <a:gd name="T4" fmla="*/ 17 w 380"/>
                <a:gd name="T5" fmla="*/ 1079 h 2019"/>
                <a:gd name="T6" fmla="*/ 206 w 380"/>
                <a:gd name="T7" fmla="*/ 632 h 2019"/>
                <a:gd name="T8" fmla="*/ 223 w 380"/>
                <a:gd name="T9" fmla="*/ 604 h 2019"/>
                <a:gd name="T10" fmla="*/ 342 w 380"/>
                <a:gd name="T11" fmla="*/ 0 h 2019"/>
                <a:gd name="T12" fmla="*/ 348 w 380"/>
                <a:gd name="T13" fmla="*/ 0 h 2019"/>
                <a:gd name="T14" fmla="*/ 227 w 380"/>
                <a:gd name="T15" fmla="*/ 607 h 2019"/>
                <a:gd name="T16" fmla="*/ 210 w 380"/>
                <a:gd name="T17" fmla="*/ 634 h 2019"/>
                <a:gd name="T18" fmla="*/ 21 w 380"/>
                <a:gd name="T19" fmla="*/ 1079 h 2019"/>
                <a:gd name="T20" fmla="*/ 215 w 380"/>
                <a:gd name="T21" fmla="*/ 1664 h 2019"/>
                <a:gd name="T22" fmla="*/ 380 w 380"/>
                <a:gd name="T23" fmla="*/ 2017 h 2019"/>
                <a:gd name="T24" fmla="*/ 376 w 380"/>
                <a:gd name="T25" fmla="*/ 2019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0" h="2019">
                  <a:moveTo>
                    <a:pt x="376" y="2019"/>
                  </a:moveTo>
                  <a:cubicBezTo>
                    <a:pt x="342" y="1900"/>
                    <a:pt x="276" y="1782"/>
                    <a:pt x="213" y="1667"/>
                  </a:cubicBezTo>
                  <a:cubicBezTo>
                    <a:pt x="108" y="1479"/>
                    <a:pt x="0" y="1286"/>
                    <a:pt x="17" y="1079"/>
                  </a:cubicBezTo>
                  <a:cubicBezTo>
                    <a:pt x="30" y="927"/>
                    <a:pt x="127" y="764"/>
                    <a:pt x="206" y="632"/>
                  </a:cubicBezTo>
                  <a:cubicBezTo>
                    <a:pt x="211" y="623"/>
                    <a:pt x="217" y="613"/>
                    <a:pt x="223" y="604"/>
                  </a:cubicBezTo>
                  <a:cubicBezTo>
                    <a:pt x="348" y="394"/>
                    <a:pt x="351" y="245"/>
                    <a:pt x="342" y="0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55" y="246"/>
                    <a:pt x="354" y="396"/>
                    <a:pt x="227" y="607"/>
                  </a:cubicBezTo>
                  <a:cubicBezTo>
                    <a:pt x="221" y="615"/>
                    <a:pt x="215" y="624"/>
                    <a:pt x="210" y="634"/>
                  </a:cubicBezTo>
                  <a:cubicBezTo>
                    <a:pt x="131" y="765"/>
                    <a:pt x="34" y="928"/>
                    <a:pt x="21" y="1079"/>
                  </a:cubicBezTo>
                  <a:cubicBezTo>
                    <a:pt x="4" y="1283"/>
                    <a:pt x="113" y="1478"/>
                    <a:pt x="215" y="1664"/>
                  </a:cubicBezTo>
                  <a:cubicBezTo>
                    <a:pt x="280" y="1780"/>
                    <a:pt x="346" y="1899"/>
                    <a:pt x="380" y="2017"/>
                  </a:cubicBezTo>
                  <a:lnTo>
                    <a:pt x="376" y="2019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F49B726A-CD61-1166-62FA-B56DD940E4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34" y="487"/>
              <a:ext cx="224" cy="1468"/>
            </a:xfrm>
            <a:custGeom>
              <a:avLst/>
              <a:gdLst>
                <a:gd name="T0" fmla="*/ 324 w 328"/>
                <a:gd name="T1" fmla="*/ 2130 h 2130"/>
                <a:gd name="T2" fmla="*/ 183 w 328"/>
                <a:gd name="T3" fmla="*/ 1790 h 2130"/>
                <a:gd name="T4" fmla="*/ 14 w 328"/>
                <a:gd name="T5" fmla="*/ 1197 h 2130"/>
                <a:gd name="T6" fmla="*/ 140 w 328"/>
                <a:gd name="T7" fmla="*/ 796 h 2130"/>
                <a:gd name="T8" fmla="*/ 204 w 328"/>
                <a:gd name="T9" fmla="*/ 647 h 2130"/>
                <a:gd name="T10" fmla="*/ 266 w 328"/>
                <a:gd name="T11" fmla="*/ 81 h 2130"/>
                <a:gd name="T12" fmla="*/ 263 w 328"/>
                <a:gd name="T13" fmla="*/ 0 h 2130"/>
                <a:gd name="T14" fmla="*/ 269 w 328"/>
                <a:gd name="T15" fmla="*/ 0 h 2130"/>
                <a:gd name="T16" fmla="*/ 271 w 328"/>
                <a:gd name="T17" fmla="*/ 81 h 2130"/>
                <a:gd name="T18" fmla="*/ 209 w 328"/>
                <a:gd name="T19" fmla="*/ 648 h 2130"/>
                <a:gd name="T20" fmla="*/ 145 w 328"/>
                <a:gd name="T21" fmla="*/ 797 h 2130"/>
                <a:gd name="T22" fmla="*/ 18 w 328"/>
                <a:gd name="T23" fmla="*/ 1197 h 2130"/>
                <a:gd name="T24" fmla="*/ 187 w 328"/>
                <a:gd name="T25" fmla="*/ 1787 h 2130"/>
                <a:gd name="T26" fmla="*/ 328 w 328"/>
                <a:gd name="T27" fmla="*/ 2128 h 2130"/>
                <a:gd name="T28" fmla="*/ 324 w 328"/>
                <a:gd name="T29" fmla="*/ 2130 h 2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8" h="2130">
                  <a:moveTo>
                    <a:pt x="324" y="2130"/>
                  </a:moveTo>
                  <a:cubicBezTo>
                    <a:pt x="291" y="2013"/>
                    <a:pt x="236" y="1900"/>
                    <a:pt x="183" y="1790"/>
                  </a:cubicBezTo>
                  <a:cubicBezTo>
                    <a:pt x="93" y="1605"/>
                    <a:pt x="0" y="1412"/>
                    <a:pt x="14" y="1197"/>
                  </a:cubicBezTo>
                  <a:cubicBezTo>
                    <a:pt x="24" y="1055"/>
                    <a:pt x="83" y="923"/>
                    <a:pt x="140" y="796"/>
                  </a:cubicBezTo>
                  <a:cubicBezTo>
                    <a:pt x="162" y="747"/>
                    <a:pt x="184" y="697"/>
                    <a:pt x="204" y="647"/>
                  </a:cubicBezTo>
                  <a:cubicBezTo>
                    <a:pt x="277" y="460"/>
                    <a:pt x="271" y="276"/>
                    <a:pt x="266" y="81"/>
                  </a:cubicBezTo>
                  <a:cubicBezTo>
                    <a:pt x="264" y="54"/>
                    <a:pt x="264" y="26"/>
                    <a:pt x="263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69" y="27"/>
                    <a:pt x="270" y="54"/>
                    <a:pt x="271" y="81"/>
                  </a:cubicBezTo>
                  <a:cubicBezTo>
                    <a:pt x="277" y="276"/>
                    <a:pt x="283" y="460"/>
                    <a:pt x="209" y="648"/>
                  </a:cubicBezTo>
                  <a:cubicBezTo>
                    <a:pt x="190" y="699"/>
                    <a:pt x="167" y="749"/>
                    <a:pt x="145" y="797"/>
                  </a:cubicBezTo>
                  <a:cubicBezTo>
                    <a:pt x="87" y="924"/>
                    <a:pt x="28" y="1056"/>
                    <a:pt x="18" y="1197"/>
                  </a:cubicBezTo>
                  <a:cubicBezTo>
                    <a:pt x="4" y="1410"/>
                    <a:pt x="97" y="1602"/>
                    <a:pt x="187" y="1787"/>
                  </a:cubicBezTo>
                  <a:cubicBezTo>
                    <a:pt x="240" y="1897"/>
                    <a:pt x="295" y="2011"/>
                    <a:pt x="328" y="2128"/>
                  </a:cubicBezTo>
                  <a:lnTo>
                    <a:pt x="324" y="2130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3223C9FD-8044-2747-64E0-7889DC97CC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2" y="448"/>
              <a:ext cx="194" cy="1543"/>
            </a:xfrm>
            <a:custGeom>
              <a:avLst/>
              <a:gdLst>
                <a:gd name="T0" fmla="*/ 280 w 285"/>
                <a:gd name="T1" fmla="*/ 2237 h 2237"/>
                <a:gd name="T2" fmla="*/ 162 w 285"/>
                <a:gd name="T3" fmla="*/ 1907 h 2237"/>
                <a:gd name="T4" fmla="*/ 18 w 285"/>
                <a:gd name="T5" fmla="*/ 1291 h 2237"/>
                <a:gd name="T6" fmla="*/ 110 w 285"/>
                <a:gd name="T7" fmla="*/ 929 h 2237"/>
                <a:gd name="T8" fmla="*/ 186 w 285"/>
                <a:gd name="T9" fmla="*/ 676 h 2237"/>
                <a:gd name="T10" fmla="*/ 210 w 285"/>
                <a:gd name="T11" fmla="*/ 158 h 2237"/>
                <a:gd name="T12" fmla="*/ 206 w 285"/>
                <a:gd name="T13" fmla="*/ 0 h 2237"/>
                <a:gd name="T14" fmla="*/ 211 w 285"/>
                <a:gd name="T15" fmla="*/ 0 h 2237"/>
                <a:gd name="T16" fmla="*/ 216 w 285"/>
                <a:gd name="T17" fmla="*/ 158 h 2237"/>
                <a:gd name="T18" fmla="*/ 192 w 285"/>
                <a:gd name="T19" fmla="*/ 678 h 2237"/>
                <a:gd name="T20" fmla="*/ 116 w 285"/>
                <a:gd name="T21" fmla="*/ 932 h 2237"/>
                <a:gd name="T22" fmla="*/ 24 w 285"/>
                <a:gd name="T23" fmla="*/ 1292 h 2237"/>
                <a:gd name="T24" fmla="*/ 166 w 285"/>
                <a:gd name="T25" fmla="*/ 1906 h 2237"/>
                <a:gd name="T26" fmla="*/ 285 w 285"/>
                <a:gd name="T27" fmla="*/ 2236 h 2237"/>
                <a:gd name="T28" fmla="*/ 280 w 285"/>
                <a:gd name="T29" fmla="*/ 2237 h 2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5" h="2237">
                  <a:moveTo>
                    <a:pt x="280" y="2237"/>
                  </a:moveTo>
                  <a:cubicBezTo>
                    <a:pt x="251" y="2123"/>
                    <a:pt x="206" y="2014"/>
                    <a:pt x="162" y="1907"/>
                  </a:cubicBezTo>
                  <a:cubicBezTo>
                    <a:pt x="79" y="1706"/>
                    <a:pt x="0" y="1517"/>
                    <a:pt x="18" y="1291"/>
                  </a:cubicBezTo>
                  <a:cubicBezTo>
                    <a:pt x="28" y="1165"/>
                    <a:pt x="71" y="1045"/>
                    <a:pt x="110" y="929"/>
                  </a:cubicBezTo>
                  <a:cubicBezTo>
                    <a:pt x="138" y="847"/>
                    <a:pt x="168" y="762"/>
                    <a:pt x="186" y="676"/>
                  </a:cubicBezTo>
                  <a:cubicBezTo>
                    <a:pt x="221" y="510"/>
                    <a:pt x="216" y="331"/>
                    <a:pt x="210" y="158"/>
                  </a:cubicBezTo>
                  <a:cubicBezTo>
                    <a:pt x="209" y="106"/>
                    <a:pt x="207" y="52"/>
                    <a:pt x="206" y="0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52"/>
                    <a:pt x="214" y="106"/>
                    <a:pt x="216" y="158"/>
                  </a:cubicBezTo>
                  <a:cubicBezTo>
                    <a:pt x="221" y="331"/>
                    <a:pt x="227" y="510"/>
                    <a:pt x="192" y="678"/>
                  </a:cubicBezTo>
                  <a:cubicBezTo>
                    <a:pt x="173" y="764"/>
                    <a:pt x="144" y="849"/>
                    <a:pt x="116" y="932"/>
                  </a:cubicBezTo>
                  <a:cubicBezTo>
                    <a:pt x="76" y="1047"/>
                    <a:pt x="34" y="1168"/>
                    <a:pt x="24" y="1292"/>
                  </a:cubicBezTo>
                  <a:cubicBezTo>
                    <a:pt x="6" y="1517"/>
                    <a:pt x="83" y="1706"/>
                    <a:pt x="166" y="1906"/>
                  </a:cubicBezTo>
                  <a:cubicBezTo>
                    <a:pt x="210" y="2011"/>
                    <a:pt x="255" y="2120"/>
                    <a:pt x="285" y="2236"/>
                  </a:cubicBezTo>
                  <a:lnTo>
                    <a:pt x="280" y="223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46B9EEBF-9847-1607-7FDF-DC9732E62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54" y="439"/>
              <a:ext cx="171" cy="1584"/>
            </a:xfrm>
            <a:custGeom>
              <a:avLst/>
              <a:gdLst>
                <a:gd name="T0" fmla="*/ 243 w 250"/>
                <a:gd name="T1" fmla="*/ 2297 h 2298"/>
                <a:gd name="T2" fmla="*/ 145 w 250"/>
                <a:gd name="T3" fmla="*/ 1970 h 2298"/>
                <a:gd name="T4" fmla="*/ 29 w 250"/>
                <a:gd name="T5" fmla="*/ 1299 h 2298"/>
                <a:gd name="T6" fmla="*/ 97 w 250"/>
                <a:gd name="T7" fmla="*/ 991 h 2298"/>
                <a:gd name="T8" fmla="*/ 163 w 250"/>
                <a:gd name="T9" fmla="*/ 693 h 2298"/>
                <a:gd name="T10" fmla="*/ 184 w 250"/>
                <a:gd name="T11" fmla="*/ 160 h 2298"/>
                <a:gd name="T12" fmla="*/ 184 w 250"/>
                <a:gd name="T13" fmla="*/ 0 h 2298"/>
                <a:gd name="T14" fmla="*/ 190 w 250"/>
                <a:gd name="T15" fmla="*/ 0 h 2298"/>
                <a:gd name="T16" fmla="*/ 190 w 250"/>
                <a:gd name="T17" fmla="*/ 160 h 2298"/>
                <a:gd name="T18" fmla="*/ 169 w 250"/>
                <a:gd name="T19" fmla="*/ 694 h 2298"/>
                <a:gd name="T20" fmla="*/ 103 w 250"/>
                <a:gd name="T21" fmla="*/ 993 h 2298"/>
                <a:gd name="T22" fmla="*/ 35 w 250"/>
                <a:gd name="T23" fmla="*/ 1300 h 2298"/>
                <a:gd name="T24" fmla="*/ 150 w 250"/>
                <a:gd name="T25" fmla="*/ 1970 h 2298"/>
                <a:gd name="T26" fmla="*/ 250 w 250"/>
                <a:gd name="T27" fmla="*/ 2298 h 2298"/>
                <a:gd name="T28" fmla="*/ 243 w 250"/>
                <a:gd name="T29" fmla="*/ 2297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0" h="2298">
                  <a:moveTo>
                    <a:pt x="243" y="2297"/>
                  </a:moveTo>
                  <a:cubicBezTo>
                    <a:pt x="217" y="2181"/>
                    <a:pt x="180" y="2075"/>
                    <a:pt x="145" y="1970"/>
                  </a:cubicBezTo>
                  <a:cubicBezTo>
                    <a:pt x="70" y="1753"/>
                    <a:pt x="0" y="1548"/>
                    <a:pt x="29" y="1299"/>
                  </a:cubicBezTo>
                  <a:cubicBezTo>
                    <a:pt x="42" y="1195"/>
                    <a:pt x="70" y="1092"/>
                    <a:pt x="97" y="991"/>
                  </a:cubicBezTo>
                  <a:cubicBezTo>
                    <a:pt x="124" y="895"/>
                    <a:pt x="150" y="795"/>
                    <a:pt x="163" y="693"/>
                  </a:cubicBezTo>
                  <a:cubicBezTo>
                    <a:pt x="186" y="520"/>
                    <a:pt x="184" y="336"/>
                    <a:pt x="184" y="160"/>
                  </a:cubicBezTo>
                  <a:cubicBezTo>
                    <a:pt x="184" y="106"/>
                    <a:pt x="184" y="52"/>
                    <a:pt x="184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52"/>
                    <a:pt x="190" y="106"/>
                    <a:pt x="190" y="160"/>
                  </a:cubicBezTo>
                  <a:cubicBezTo>
                    <a:pt x="190" y="337"/>
                    <a:pt x="191" y="520"/>
                    <a:pt x="169" y="694"/>
                  </a:cubicBezTo>
                  <a:cubicBezTo>
                    <a:pt x="156" y="796"/>
                    <a:pt x="129" y="896"/>
                    <a:pt x="103" y="993"/>
                  </a:cubicBezTo>
                  <a:cubicBezTo>
                    <a:pt x="76" y="1092"/>
                    <a:pt x="48" y="1196"/>
                    <a:pt x="35" y="1300"/>
                  </a:cubicBezTo>
                  <a:cubicBezTo>
                    <a:pt x="5" y="1549"/>
                    <a:pt x="76" y="1753"/>
                    <a:pt x="150" y="1970"/>
                  </a:cubicBezTo>
                  <a:cubicBezTo>
                    <a:pt x="186" y="2075"/>
                    <a:pt x="224" y="2182"/>
                    <a:pt x="250" y="2298"/>
                  </a:cubicBezTo>
                  <a:lnTo>
                    <a:pt x="243" y="229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03852B72-7687-4947-CECB-BF05D6999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2" y="430"/>
              <a:ext cx="122" cy="1618"/>
            </a:xfrm>
            <a:custGeom>
              <a:avLst/>
              <a:gdLst>
                <a:gd name="T0" fmla="*/ 173 w 179"/>
                <a:gd name="T1" fmla="*/ 2347 h 2348"/>
                <a:gd name="T2" fmla="*/ 91 w 179"/>
                <a:gd name="T3" fmla="*/ 2024 h 2348"/>
                <a:gd name="T4" fmla="*/ 7 w 179"/>
                <a:gd name="T5" fmla="*/ 1666 h 2348"/>
                <a:gd name="T6" fmla="*/ 31 w 179"/>
                <a:gd name="T7" fmla="*/ 1373 h 2348"/>
                <a:gd name="T8" fmla="*/ 46 w 179"/>
                <a:gd name="T9" fmla="*/ 1272 h 2348"/>
                <a:gd name="T10" fmla="*/ 124 w 179"/>
                <a:gd name="T11" fmla="*/ 0 h 2348"/>
                <a:gd name="T12" fmla="*/ 129 w 179"/>
                <a:gd name="T13" fmla="*/ 0 h 2348"/>
                <a:gd name="T14" fmla="*/ 52 w 179"/>
                <a:gd name="T15" fmla="*/ 1274 h 2348"/>
                <a:gd name="T16" fmla="*/ 36 w 179"/>
                <a:gd name="T17" fmla="*/ 1374 h 2348"/>
                <a:gd name="T18" fmla="*/ 12 w 179"/>
                <a:gd name="T19" fmla="*/ 1667 h 2348"/>
                <a:gd name="T20" fmla="*/ 97 w 179"/>
                <a:gd name="T21" fmla="*/ 2024 h 2348"/>
                <a:gd name="T22" fmla="*/ 179 w 179"/>
                <a:gd name="T23" fmla="*/ 2348 h 2348"/>
                <a:gd name="T24" fmla="*/ 173 w 179"/>
                <a:gd name="T25" fmla="*/ 2347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2348">
                  <a:moveTo>
                    <a:pt x="173" y="2347"/>
                  </a:moveTo>
                  <a:cubicBezTo>
                    <a:pt x="160" y="2237"/>
                    <a:pt x="125" y="2128"/>
                    <a:pt x="91" y="2024"/>
                  </a:cubicBezTo>
                  <a:cubicBezTo>
                    <a:pt x="55" y="1908"/>
                    <a:pt x="15" y="1788"/>
                    <a:pt x="7" y="1666"/>
                  </a:cubicBezTo>
                  <a:cubicBezTo>
                    <a:pt x="0" y="1568"/>
                    <a:pt x="15" y="1469"/>
                    <a:pt x="31" y="1373"/>
                  </a:cubicBezTo>
                  <a:cubicBezTo>
                    <a:pt x="36" y="1340"/>
                    <a:pt x="42" y="1305"/>
                    <a:pt x="46" y="1272"/>
                  </a:cubicBezTo>
                  <a:cubicBezTo>
                    <a:pt x="98" y="885"/>
                    <a:pt x="124" y="469"/>
                    <a:pt x="124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470"/>
                    <a:pt x="104" y="886"/>
                    <a:pt x="52" y="1274"/>
                  </a:cubicBezTo>
                  <a:cubicBezTo>
                    <a:pt x="47" y="1307"/>
                    <a:pt x="42" y="1341"/>
                    <a:pt x="36" y="1374"/>
                  </a:cubicBezTo>
                  <a:cubicBezTo>
                    <a:pt x="21" y="1470"/>
                    <a:pt x="4" y="1569"/>
                    <a:pt x="12" y="1667"/>
                  </a:cubicBezTo>
                  <a:cubicBezTo>
                    <a:pt x="22" y="1789"/>
                    <a:pt x="60" y="1908"/>
                    <a:pt x="97" y="2024"/>
                  </a:cubicBezTo>
                  <a:cubicBezTo>
                    <a:pt x="131" y="2129"/>
                    <a:pt x="166" y="2237"/>
                    <a:pt x="179" y="2348"/>
                  </a:cubicBezTo>
                  <a:lnTo>
                    <a:pt x="173" y="2347"/>
                  </a:ln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2BA77194-D11C-BB25-45B7-B742DB305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4" y="432"/>
              <a:ext cx="108" cy="1634"/>
            </a:xfrm>
            <a:custGeom>
              <a:avLst/>
              <a:gdLst>
                <a:gd name="T0" fmla="*/ 90 w 159"/>
                <a:gd name="T1" fmla="*/ 2370 h 2370"/>
                <a:gd name="T2" fmla="*/ 84 w 159"/>
                <a:gd name="T3" fmla="*/ 2370 h 2370"/>
                <a:gd name="T4" fmla="*/ 46 w 159"/>
                <a:gd name="T5" fmla="*/ 2008 h 2370"/>
                <a:gd name="T6" fmla="*/ 11 w 159"/>
                <a:gd name="T7" fmla="*/ 1622 h 2370"/>
                <a:gd name="T8" fmla="*/ 67 w 159"/>
                <a:gd name="T9" fmla="*/ 1412 h 2370"/>
                <a:gd name="T10" fmla="*/ 121 w 159"/>
                <a:gd name="T11" fmla="*/ 1225 h 2370"/>
                <a:gd name="T12" fmla="*/ 108 w 159"/>
                <a:gd name="T13" fmla="*/ 433 h 2370"/>
                <a:gd name="T14" fmla="*/ 80 w 159"/>
                <a:gd name="T15" fmla="*/ 0 h 2370"/>
                <a:gd name="T16" fmla="*/ 86 w 159"/>
                <a:gd name="T17" fmla="*/ 0 h 2370"/>
                <a:gd name="T18" fmla="*/ 114 w 159"/>
                <a:gd name="T19" fmla="*/ 431 h 2370"/>
                <a:gd name="T20" fmla="*/ 126 w 159"/>
                <a:gd name="T21" fmla="*/ 1225 h 2370"/>
                <a:gd name="T22" fmla="*/ 73 w 159"/>
                <a:gd name="T23" fmla="*/ 1412 h 2370"/>
                <a:gd name="T24" fmla="*/ 18 w 159"/>
                <a:gd name="T25" fmla="*/ 1621 h 2370"/>
                <a:gd name="T26" fmla="*/ 53 w 159"/>
                <a:gd name="T27" fmla="*/ 2006 h 2370"/>
                <a:gd name="T28" fmla="*/ 90 w 159"/>
                <a:gd name="T29" fmla="*/ 2370 h 2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9" h="2370">
                  <a:moveTo>
                    <a:pt x="90" y="2370"/>
                  </a:moveTo>
                  <a:cubicBezTo>
                    <a:pt x="84" y="2370"/>
                    <a:pt x="84" y="2370"/>
                    <a:pt x="84" y="2370"/>
                  </a:cubicBezTo>
                  <a:cubicBezTo>
                    <a:pt x="90" y="2250"/>
                    <a:pt x="67" y="2126"/>
                    <a:pt x="46" y="2008"/>
                  </a:cubicBezTo>
                  <a:cubicBezTo>
                    <a:pt x="24" y="1881"/>
                    <a:pt x="0" y="1751"/>
                    <a:pt x="11" y="1622"/>
                  </a:cubicBezTo>
                  <a:cubicBezTo>
                    <a:pt x="16" y="1547"/>
                    <a:pt x="42" y="1478"/>
                    <a:pt x="67" y="1412"/>
                  </a:cubicBezTo>
                  <a:cubicBezTo>
                    <a:pt x="88" y="1352"/>
                    <a:pt x="111" y="1291"/>
                    <a:pt x="121" y="1225"/>
                  </a:cubicBezTo>
                  <a:cubicBezTo>
                    <a:pt x="155" y="980"/>
                    <a:pt x="131" y="702"/>
                    <a:pt x="108" y="433"/>
                  </a:cubicBezTo>
                  <a:cubicBezTo>
                    <a:pt x="95" y="280"/>
                    <a:pt x="83" y="137"/>
                    <a:pt x="8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8" y="137"/>
                    <a:pt x="100" y="280"/>
                    <a:pt x="114" y="431"/>
                  </a:cubicBezTo>
                  <a:cubicBezTo>
                    <a:pt x="136" y="702"/>
                    <a:pt x="159" y="980"/>
                    <a:pt x="126" y="1225"/>
                  </a:cubicBezTo>
                  <a:cubicBezTo>
                    <a:pt x="118" y="1291"/>
                    <a:pt x="95" y="1352"/>
                    <a:pt x="73" y="1412"/>
                  </a:cubicBezTo>
                  <a:cubicBezTo>
                    <a:pt x="49" y="1478"/>
                    <a:pt x="24" y="1547"/>
                    <a:pt x="18" y="1621"/>
                  </a:cubicBezTo>
                  <a:cubicBezTo>
                    <a:pt x="8" y="1748"/>
                    <a:pt x="31" y="1879"/>
                    <a:pt x="53" y="2006"/>
                  </a:cubicBezTo>
                  <a:cubicBezTo>
                    <a:pt x="74" y="2125"/>
                    <a:pt x="95" y="2248"/>
                    <a:pt x="90" y="2370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C2013B9-7B05-984F-530A-19BF4D3E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" y="439"/>
              <a:ext cx="159" cy="1634"/>
            </a:xfrm>
            <a:custGeom>
              <a:avLst/>
              <a:gdLst>
                <a:gd name="T0" fmla="*/ 6 w 233"/>
                <a:gd name="T1" fmla="*/ 2369 h 2369"/>
                <a:gd name="T2" fmla="*/ 0 w 233"/>
                <a:gd name="T3" fmla="*/ 2368 h 2369"/>
                <a:gd name="T4" fmla="*/ 20 w 233"/>
                <a:gd name="T5" fmla="*/ 1972 h 2369"/>
                <a:gd name="T6" fmla="*/ 36 w 233"/>
                <a:gd name="T7" fmla="*/ 1599 h 2369"/>
                <a:gd name="T8" fmla="*/ 127 w 233"/>
                <a:gd name="T9" fmla="*/ 1398 h 2369"/>
                <a:gd name="T10" fmla="*/ 219 w 233"/>
                <a:gd name="T11" fmla="*/ 1173 h 2369"/>
                <a:gd name="T12" fmla="*/ 155 w 233"/>
                <a:gd name="T13" fmla="*/ 882 h 2369"/>
                <a:gd name="T14" fmla="*/ 99 w 233"/>
                <a:gd name="T15" fmla="*/ 697 h 2369"/>
                <a:gd name="T16" fmla="*/ 60 w 233"/>
                <a:gd name="T17" fmla="*/ 164 h 2369"/>
                <a:gd name="T18" fmla="*/ 54 w 233"/>
                <a:gd name="T19" fmla="*/ 0 h 2369"/>
                <a:gd name="T20" fmla="*/ 60 w 233"/>
                <a:gd name="T21" fmla="*/ 0 h 2369"/>
                <a:gd name="T22" fmla="*/ 65 w 233"/>
                <a:gd name="T23" fmla="*/ 164 h 2369"/>
                <a:gd name="T24" fmla="*/ 105 w 233"/>
                <a:gd name="T25" fmla="*/ 696 h 2369"/>
                <a:gd name="T26" fmla="*/ 161 w 233"/>
                <a:gd name="T27" fmla="*/ 880 h 2369"/>
                <a:gd name="T28" fmla="*/ 224 w 233"/>
                <a:gd name="T29" fmla="*/ 1173 h 2369"/>
                <a:gd name="T30" fmla="*/ 131 w 233"/>
                <a:gd name="T31" fmla="*/ 1401 h 2369"/>
                <a:gd name="T32" fmla="*/ 41 w 233"/>
                <a:gd name="T33" fmla="*/ 1600 h 2369"/>
                <a:gd name="T34" fmla="*/ 26 w 233"/>
                <a:gd name="T35" fmla="*/ 1972 h 2369"/>
                <a:gd name="T36" fmla="*/ 6 w 233"/>
                <a:gd name="T37" fmla="*/ 2369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" h="2369">
                  <a:moveTo>
                    <a:pt x="6" y="2369"/>
                  </a:moveTo>
                  <a:cubicBezTo>
                    <a:pt x="0" y="2368"/>
                    <a:pt x="0" y="2368"/>
                    <a:pt x="0" y="2368"/>
                  </a:cubicBezTo>
                  <a:cubicBezTo>
                    <a:pt x="30" y="2237"/>
                    <a:pt x="24" y="2103"/>
                    <a:pt x="20" y="1972"/>
                  </a:cubicBezTo>
                  <a:cubicBezTo>
                    <a:pt x="16" y="1849"/>
                    <a:pt x="10" y="1722"/>
                    <a:pt x="36" y="1599"/>
                  </a:cubicBezTo>
                  <a:cubicBezTo>
                    <a:pt x="50" y="1525"/>
                    <a:pt x="89" y="1460"/>
                    <a:pt x="127" y="1398"/>
                  </a:cubicBezTo>
                  <a:cubicBezTo>
                    <a:pt x="171" y="1324"/>
                    <a:pt x="213" y="1256"/>
                    <a:pt x="219" y="1173"/>
                  </a:cubicBezTo>
                  <a:cubicBezTo>
                    <a:pt x="226" y="1077"/>
                    <a:pt x="191" y="978"/>
                    <a:pt x="155" y="882"/>
                  </a:cubicBezTo>
                  <a:cubicBezTo>
                    <a:pt x="133" y="822"/>
                    <a:pt x="110" y="758"/>
                    <a:pt x="99" y="697"/>
                  </a:cubicBezTo>
                  <a:cubicBezTo>
                    <a:pt x="69" y="528"/>
                    <a:pt x="64" y="343"/>
                    <a:pt x="60" y="164"/>
                  </a:cubicBezTo>
                  <a:cubicBezTo>
                    <a:pt x="58" y="107"/>
                    <a:pt x="57" y="53"/>
                    <a:pt x="5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53"/>
                    <a:pt x="62" y="107"/>
                    <a:pt x="65" y="164"/>
                  </a:cubicBezTo>
                  <a:cubicBezTo>
                    <a:pt x="69" y="343"/>
                    <a:pt x="75" y="527"/>
                    <a:pt x="105" y="696"/>
                  </a:cubicBezTo>
                  <a:cubicBezTo>
                    <a:pt x="116" y="757"/>
                    <a:pt x="138" y="819"/>
                    <a:pt x="161" y="880"/>
                  </a:cubicBezTo>
                  <a:cubicBezTo>
                    <a:pt x="196" y="976"/>
                    <a:pt x="233" y="1075"/>
                    <a:pt x="224" y="1173"/>
                  </a:cubicBezTo>
                  <a:cubicBezTo>
                    <a:pt x="219" y="1256"/>
                    <a:pt x="174" y="1329"/>
                    <a:pt x="131" y="1401"/>
                  </a:cubicBezTo>
                  <a:cubicBezTo>
                    <a:pt x="93" y="1463"/>
                    <a:pt x="55" y="1528"/>
                    <a:pt x="41" y="1600"/>
                  </a:cubicBezTo>
                  <a:cubicBezTo>
                    <a:pt x="17" y="1723"/>
                    <a:pt x="22" y="1850"/>
                    <a:pt x="26" y="1972"/>
                  </a:cubicBezTo>
                  <a:cubicBezTo>
                    <a:pt x="30" y="2103"/>
                    <a:pt x="36" y="2237"/>
                    <a:pt x="6" y="2369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Freeform 45">
              <a:extLst>
                <a:ext uri="{FF2B5EF4-FFF2-40B4-BE49-F238E27FC236}">
                  <a16:creationId xmlns:a16="http://schemas.microsoft.com/office/drawing/2014/main" id="{7BBEFD48-2B3A-6A53-E083-621209F9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24" y="450"/>
              <a:ext cx="257" cy="1625"/>
            </a:xfrm>
            <a:custGeom>
              <a:avLst/>
              <a:gdLst>
                <a:gd name="T0" fmla="*/ 6 w 376"/>
                <a:gd name="T1" fmla="*/ 2357 h 2357"/>
                <a:gd name="T2" fmla="*/ 0 w 376"/>
                <a:gd name="T3" fmla="*/ 2356 h 2357"/>
                <a:gd name="T4" fmla="*/ 62 w 376"/>
                <a:gd name="T5" fmla="*/ 1943 h 2357"/>
                <a:gd name="T6" fmla="*/ 120 w 376"/>
                <a:gd name="T7" fmla="*/ 1543 h 2357"/>
                <a:gd name="T8" fmla="*/ 239 w 376"/>
                <a:gd name="T9" fmla="*/ 1361 h 2357"/>
                <a:gd name="T10" fmla="*/ 366 w 376"/>
                <a:gd name="T11" fmla="*/ 1128 h 2357"/>
                <a:gd name="T12" fmla="*/ 258 w 376"/>
                <a:gd name="T13" fmla="*/ 854 h 2357"/>
                <a:gd name="T14" fmla="*/ 163 w 376"/>
                <a:gd name="T15" fmla="*/ 672 h 2357"/>
                <a:gd name="T16" fmla="*/ 100 w 376"/>
                <a:gd name="T17" fmla="*/ 142 h 2357"/>
                <a:gd name="T18" fmla="*/ 93 w 376"/>
                <a:gd name="T19" fmla="*/ 0 h 2357"/>
                <a:gd name="T20" fmla="*/ 98 w 376"/>
                <a:gd name="T21" fmla="*/ 1 h 2357"/>
                <a:gd name="T22" fmla="*/ 106 w 376"/>
                <a:gd name="T23" fmla="*/ 144 h 2357"/>
                <a:gd name="T24" fmla="*/ 169 w 376"/>
                <a:gd name="T25" fmla="*/ 672 h 2357"/>
                <a:gd name="T26" fmla="*/ 262 w 376"/>
                <a:gd name="T27" fmla="*/ 852 h 2357"/>
                <a:gd name="T28" fmla="*/ 370 w 376"/>
                <a:gd name="T29" fmla="*/ 1129 h 2357"/>
                <a:gd name="T30" fmla="*/ 244 w 376"/>
                <a:gd name="T31" fmla="*/ 1365 h 2357"/>
                <a:gd name="T32" fmla="*/ 125 w 376"/>
                <a:gd name="T33" fmla="*/ 1544 h 2357"/>
                <a:gd name="T34" fmla="*/ 67 w 376"/>
                <a:gd name="T35" fmla="*/ 1943 h 2357"/>
                <a:gd name="T36" fmla="*/ 6 w 376"/>
                <a:gd name="T37" fmla="*/ 2357 h 2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6" h="2357">
                  <a:moveTo>
                    <a:pt x="6" y="2357"/>
                  </a:moveTo>
                  <a:cubicBezTo>
                    <a:pt x="0" y="2356"/>
                    <a:pt x="0" y="2356"/>
                    <a:pt x="0" y="2356"/>
                  </a:cubicBezTo>
                  <a:cubicBezTo>
                    <a:pt x="48" y="2221"/>
                    <a:pt x="55" y="2080"/>
                    <a:pt x="62" y="1943"/>
                  </a:cubicBezTo>
                  <a:cubicBezTo>
                    <a:pt x="69" y="1810"/>
                    <a:pt x="76" y="1673"/>
                    <a:pt x="120" y="1543"/>
                  </a:cubicBezTo>
                  <a:cubicBezTo>
                    <a:pt x="142" y="1476"/>
                    <a:pt x="191" y="1419"/>
                    <a:pt x="239" y="1361"/>
                  </a:cubicBezTo>
                  <a:cubicBezTo>
                    <a:pt x="301" y="1288"/>
                    <a:pt x="361" y="1217"/>
                    <a:pt x="366" y="1128"/>
                  </a:cubicBezTo>
                  <a:cubicBezTo>
                    <a:pt x="370" y="1033"/>
                    <a:pt x="314" y="941"/>
                    <a:pt x="258" y="854"/>
                  </a:cubicBezTo>
                  <a:cubicBezTo>
                    <a:pt x="221" y="794"/>
                    <a:pt x="182" y="733"/>
                    <a:pt x="163" y="672"/>
                  </a:cubicBezTo>
                  <a:cubicBezTo>
                    <a:pt x="114" y="509"/>
                    <a:pt x="107" y="323"/>
                    <a:pt x="100" y="142"/>
                  </a:cubicBezTo>
                  <a:cubicBezTo>
                    <a:pt x="98" y="93"/>
                    <a:pt x="96" y="46"/>
                    <a:pt x="93" y="0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101" y="47"/>
                    <a:pt x="103" y="94"/>
                    <a:pt x="106" y="144"/>
                  </a:cubicBezTo>
                  <a:cubicBezTo>
                    <a:pt x="113" y="324"/>
                    <a:pt x="120" y="509"/>
                    <a:pt x="169" y="672"/>
                  </a:cubicBezTo>
                  <a:cubicBezTo>
                    <a:pt x="187" y="733"/>
                    <a:pt x="225" y="794"/>
                    <a:pt x="262" y="852"/>
                  </a:cubicBezTo>
                  <a:cubicBezTo>
                    <a:pt x="318" y="941"/>
                    <a:pt x="376" y="1033"/>
                    <a:pt x="370" y="1129"/>
                  </a:cubicBezTo>
                  <a:cubicBezTo>
                    <a:pt x="366" y="1219"/>
                    <a:pt x="303" y="1294"/>
                    <a:pt x="244" y="1365"/>
                  </a:cubicBezTo>
                  <a:cubicBezTo>
                    <a:pt x="197" y="1421"/>
                    <a:pt x="148" y="1478"/>
                    <a:pt x="125" y="1544"/>
                  </a:cubicBezTo>
                  <a:cubicBezTo>
                    <a:pt x="82" y="1673"/>
                    <a:pt x="75" y="1810"/>
                    <a:pt x="67" y="1943"/>
                  </a:cubicBezTo>
                  <a:cubicBezTo>
                    <a:pt x="60" y="2080"/>
                    <a:pt x="52" y="2222"/>
                    <a:pt x="6" y="2357"/>
                  </a:cubicBezTo>
                  <a:close/>
                </a:path>
              </a:pathLst>
            </a:custGeom>
            <a:solidFill>
              <a:srgbClr val="0080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30BB9AD5-C3C3-F0DB-399C-0145448EE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46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F02DB-95E4-4F9D-95E3-24F2C2ECBADD}" type="datetime1">
              <a:rPr lang="ru-RU" smtClean="0"/>
              <a:t>10.01.2023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948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2A42-D840-4401-B08D-5F35FEF0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462" y="1297816"/>
            <a:ext cx="12024000" cy="4256768"/>
          </a:xfrm>
        </p:spPr>
        <p:txBody>
          <a:bodyPr/>
          <a:lstStyle>
            <a:lvl1pPr>
              <a:defRPr sz="100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Текст </a:t>
            </a:r>
            <a:br>
              <a:rPr lang="en-US" dirty="0"/>
            </a:br>
            <a:r>
              <a:rPr lang="ru-RU" dirty="0"/>
              <a:t>для главного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83F003-7E3D-437E-B204-0837E2C4A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4736" y="10402684"/>
            <a:ext cx="18000000" cy="849681"/>
          </a:xfrm>
        </p:spPr>
        <p:txBody>
          <a:bodyPr>
            <a:spAutoFit/>
          </a:bodyPr>
          <a:lstStyle>
            <a:lvl1pPr marL="0" indent="0" algn="l">
              <a:buNone/>
              <a:defRPr sz="5400" b="0">
                <a:solidFill>
                  <a:schemeClr val="bg1"/>
                </a:solidFill>
                <a:latin typeface="+mn-lt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ru-RU" dirty="0"/>
              <a:t>Подзаголовок 1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EAD9FB3-C006-4019-AEA6-D606C0BBAD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735" y="11396908"/>
            <a:ext cx="18000000" cy="600382"/>
          </a:xfrm>
        </p:spPr>
        <p:txBody>
          <a:bodyPr>
            <a:spAutoFit/>
          </a:bodyPr>
          <a:lstStyle>
            <a:lvl1pPr>
              <a:spcBef>
                <a:spcPts val="0"/>
              </a:spcBef>
              <a:defRPr sz="3600">
                <a:solidFill>
                  <a:schemeClr val="accent6">
                    <a:lumMod val="90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8D7C5-C53E-D659-50E9-4D8974018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575" y="11571478"/>
            <a:ext cx="3908654" cy="1056144"/>
          </a:xfrm>
          <a:prstGeom prst="rect">
            <a:avLst/>
          </a:prstGeom>
        </p:spPr>
      </p:pic>
      <p:grpSp>
        <p:nvGrpSpPr>
          <p:cNvPr id="28" name="Group 237">
            <a:extLst>
              <a:ext uri="{FF2B5EF4-FFF2-40B4-BE49-F238E27FC236}">
                <a16:creationId xmlns:a16="http://schemas.microsoft.com/office/drawing/2014/main" id="{5A9B02CB-C21A-648B-0178-728BF7D77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6542618" y="1339851"/>
            <a:ext cx="6587720" cy="7445293"/>
            <a:chOff x="6295" y="422"/>
            <a:chExt cx="1183" cy="1337"/>
          </a:xfrm>
          <a:solidFill>
            <a:schemeClr val="accent4"/>
          </a:solidFill>
        </p:grpSpPr>
        <p:sp>
          <p:nvSpPr>
            <p:cNvPr id="29" name="Freeform 238">
              <a:extLst>
                <a:ext uri="{FF2B5EF4-FFF2-40B4-BE49-F238E27FC236}">
                  <a16:creationId xmlns:a16="http://schemas.microsoft.com/office/drawing/2014/main" id="{8E8DAAA5-6E2E-DD2A-484B-E77E3B8BE7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4" y="1577"/>
              <a:ext cx="1164" cy="182"/>
            </a:xfrm>
            <a:custGeom>
              <a:avLst/>
              <a:gdLst>
                <a:gd name="T0" fmla="*/ 1164 w 1164"/>
                <a:gd name="T1" fmla="*/ 182 h 182"/>
                <a:gd name="T2" fmla="*/ 0 w 1164"/>
                <a:gd name="T3" fmla="*/ 182 h 182"/>
                <a:gd name="T4" fmla="*/ 199 w 1164"/>
                <a:gd name="T5" fmla="*/ 0 h 182"/>
                <a:gd name="T6" fmla="*/ 965 w 1164"/>
                <a:gd name="T7" fmla="*/ 0 h 182"/>
                <a:gd name="T8" fmla="*/ 966 w 1164"/>
                <a:gd name="T9" fmla="*/ 1 h 182"/>
                <a:gd name="T10" fmla="*/ 1164 w 1164"/>
                <a:gd name="T11" fmla="*/ 182 h 182"/>
                <a:gd name="T12" fmla="*/ 7 w 1164"/>
                <a:gd name="T13" fmla="*/ 179 h 182"/>
                <a:gd name="T14" fmla="*/ 1157 w 1164"/>
                <a:gd name="T15" fmla="*/ 179 h 182"/>
                <a:gd name="T16" fmla="*/ 964 w 1164"/>
                <a:gd name="T17" fmla="*/ 2 h 182"/>
                <a:gd name="T18" fmla="*/ 201 w 1164"/>
                <a:gd name="T19" fmla="*/ 2 h 182"/>
                <a:gd name="T20" fmla="*/ 7 w 1164"/>
                <a:gd name="T21" fmla="*/ 17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4" h="182">
                  <a:moveTo>
                    <a:pt x="1164" y="182"/>
                  </a:moveTo>
                  <a:lnTo>
                    <a:pt x="0" y="182"/>
                  </a:lnTo>
                  <a:lnTo>
                    <a:pt x="199" y="0"/>
                  </a:lnTo>
                  <a:lnTo>
                    <a:pt x="965" y="0"/>
                  </a:lnTo>
                  <a:lnTo>
                    <a:pt x="966" y="1"/>
                  </a:lnTo>
                  <a:lnTo>
                    <a:pt x="1164" y="182"/>
                  </a:lnTo>
                  <a:close/>
                  <a:moveTo>
                    <a:pt x="7" y="179"/>
                  </a:moveTo>
                  <a:lnTo>
                    <a:pt x="1157" y="179"/>
                  </a:lnTo>
                  <a:lnTo>
                    <a:pt x="964" y="2"/>
                  </a:lnTo>
                  <a:lnTo>
                    <a:pt x="201" y="2"/>
                  </a:lnTo>
                  <a:lnTo>
                    <a:pt x="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0" name="Rectangle 239">
              <a:extLst>
                <a:ext uri="{FF2B5EF4-FFF2-40B4-BE49-F238E27FC236}">
                  <a16:creationId xmlns:a16="http://schemas.microsoft.com/office/drawing/2014/main" id="{207B69E1-08D3-3531-F0DB-764647819C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1715"/>
              <a:ext cx="1066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1" name="Rectangle 240">
              <a:extLst>
                <a:ext uri="{FF2B5EF4-FFF2-40B4-BE49-F238E27FC236}">
                  <a16:creationId xmlns:a16="http://schemas.microsoft.com/office/drawing/2014/main" id="{9BA43B19-B7F9-AC8D-C1CC-D5045F4FB2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1679"/>
              <a:ext cx="988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2" name="Rectangle 241">
              <a:extLst>
                <a:ext uri="{FF2B5EF4-FFF2-40B4-BE49-F238E27FC236}">
                  <a16:creationId xmlns:a16="http://schemas.microsoft.com/office/drawing/2014/main" id="{0D21A24E-9D27-025E-57DC-69BF37AF76C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1648"/>
              <a:ext cx="92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3" name="Rectangle 242">
              <a:extLst>
                <a:ext uri="{FF2B5EF4-FFF2-40B4-BE49-F238E27FC236}">
                  <a16:creationId xmlns:a16="http://schemas.microsoft.com/office/drawing/2014/main" id="{13B5B549-8F4B-7905-5AA3-CC356683E3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1621"/>
              <a:ext cx="861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4" name="Rectangle 243">
              <a:extLst>
                <a:ext uri="{FF2B5EF4-FFF2-40B4-BE49-F238E27FC236}">
                  <a16:creationId xmlns:a16="http://schemas.microsoft.com/office/drawing/2014/main" id="{F00B1E61-622B-2763-3E88-CC01F7F63D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1598"/>
              <a:ext cx="81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5" name="Freeform 244">
              <a:extLst>
                <a:ext uri="{FF2B5EF4-FFF2-40B4-BE49-F238E27FC236}">
                  <a16:creationId xmlns:a16="http://schemas.microsoft.com/office/drawing/2014/main" id="{3C642CBF-02E0-6612-DF83-FDB035E6D8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7" y="1578"/>
              <a:ext cx="164" cy="181"/>
            </a:xfrm>
            <a:custGeom>
              <a:avLst/>
              <a:gdLst>
                <a:gd name="T0" fmla="*/ 0 w 164"/>
                <a:gd name="T1" fmla="*/ 1 h 181"/>
                <a:gd name="T2" fmla="*/ 161 w 164"/>
                <a:gd name="T3" fmla="*/ 181 h 181"/>
                <a:gd name="T4" fmla="*/ 164 w 164"/>
                <a:gd name="T5" fmla="*/ 179 h 181"/>
                <a:gd name="T6" fmla="*/ 3 w 164"/>
                <a:gd name="T7" fmla="*/ 0 h 181"/>
                <a:gd name="T8" fmla="*/ 0 w 164"/>
                <a:gd name="T9" fmla="*/ 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81">
                  <a:moveTo>
                    <a:pt x="0" y="1"/>
                  </a:moveTo>
                  <a:lnTo>
                    <a:pt x="161" y="181"/>
                  </a:lnTo>
                  <a:lnTo>
                    <a:pt x="164" y="179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36" name="Freeform 245">
              <a:extLst>
                <a:ext uri="{FF2B5EF4-FFF2-40B4-BE49-F238E27FC236}">
                  <a16:creationId xmlns:a16="http://schemas.microsoft.com/office/drawing/2014/main" id="{9960D8E5-09BA-A64F-5BB5-954471A8E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1578"/>
              <a:ext cx="128" cy="181"/>
            </a:xfrm>
            <a:custGeom>
              <a:avLst/>
              <a:gdLst>
                <a:gd name="T0" fmla="*/ 128 w 128"/>
                <a:gd name="T1" fmla="*/ 179 h 181"/>
                <a:gd name="T2" fmla="*/ 124 w 128"/>
                <a:gd name="T3" fmla="*/ 181 h 181"/>
                <a:gd name="T4" fmla="*/ 0 w 128"/>
                <a:gd name="T5" fmla="*/ 1 h 181"/>
                <a:gd name="T6" fmla="*/ 2 w 128"/>
                <a:gd name="T7" fmla="*/ 0 h 181"/>
                <a:gd name="T8" fmla="*/ 128 w 128"/>
                <a:gd name="T9" fmla="*/ 17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81">
                  <a:moveTo>
                    <a:pt x="128" y="179"/>
                  </a:moveTo>
                  <a:lnTo>
                    <a:pt x="124" y="181"/>
                  </a:lnTo>
                  <a:lnTo>
                    <a:pt x="0" y="1"/>
                  </a:lnTo>
                  <a:lnTo>
                    <a:pt x="2" y="0"/>
                  </a:lnTo>
                  <a:lnTo>
                    <a:pt x="128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6" name="Freeform 246">
              <a:extLst>
                <a:ext uri="{FF2B5EF4-FFF2-40B4-BE49-F238E27FC236}">
                  <a16:creationId xmlns:a16="http://schemas.microsoft.com/office/drawing/2014/main" id="{99C39E46-EE4B-F02A-3757-3EAB7B621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8" y="1578"/>
              <a:ext cx="93" cy="181"/>
            </a:xfrm>
            <a:custGeom>
              <a:avLst/>
              <a:gdLst>
                <a:gd name="T0" fmla="*/ 93 w 93"/>
                <a:gd name="T1" fmla="*/ 179 h 181"/>
                <a:gd name="T2" fmla="*/ 89 w 93"/>
                <a:gd name="T3" fmla="*/ 181 h 181"/>
                <a:gd name="T4" fmla="*/ 0 w 93"/>
                <a:gd name="T5" fmla="*/ 1 h 181"/>
                <a:gd name="T6" fmla="*/ 4 w 93"/>
                <a:gd name="T7" fmla="*/ 0 h 181"/>
                <a:gd name="T8" fmla="*/ 93 w 93"/>
                <a:gd name="T9" fmla="*/ 17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1">
                  <a:moveTo>
                    <a:pt x="93" y="179"/>
                  </a:moveTo>
                  <a:lnTo>
                    <a:pt x="89" y="181"/>
                  </a:lnTo>
                  <a:lnTo>
                    <a:pt x="0" y="1"/>
                  </a:lnTo>
                  <a:lnTo>
                    <a:pt x="4" y="0"/>
                  </a:lnTo>
                  <a:lnTo>
                    <a:pt x="93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7" name="Freeform 247">
              <a:extLst>
                <a:ext uri="{FF2B5EF4-FFF2-40B4-BE49-F238E27FC236}">
                  <a16:creationId xmlns:a16="http://schemas.microsoft.com/office/drawing/2014/main" id="{5C5FBD93-77DC-595F-0D7E-E9AB02EB62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8" y="1578"/>
              <a:ext cx="58" cy="180"/>
            </a:xfrm>
            <a:custGeom>
              <a:avLst/>
              <a:gdLst>
                <a:gd name="T0" fmla="*/ 58 w 58"/>
                <a:gd name="T1" fmla="*/ 180 h 180"/>
                <a:gd name="T2" fmla="*/ 54 w 58"/>
                <a:gd name="T3" fmla="*/ 180 h 180"/>
                <a:gd name="T4" fmla="*/ 0 w 58"/>
                <a:gd name="T5" fmla="*/ 1 h 180"/>
                <a:gd name="T6" fmla="*/ 4 w 58"/>
                <a:gd name="T7" fmla="*/ 0 h 180"/>
                <a:gd name="T8" fmla="*/ 58 w 5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80">
                  <a:moveTo>
                    <a:pt x="58" y="180"/>
                  </a:moveTo>
                  <a:lnTo>
                    <a:pt x="54" y="180"/>
                  </a:lnTo>
                  <a:lnTo>
                    <a:pt x="0" y="1"/>
                  </a:lnTo>
                  <a:lnTo>
                    <a:pt x="4" y="0"/>
                  </a:lnTo>
                  <a:lnTo>
                    <a:pt x="58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8" name="Freeform 248">
              <a:extLst>
                <a:ext uri="{FF2B5EF4-FFF2-40B4-BE49-F238E27FC236}">
                  <a16:creationId xmlns:a16="http://schemas.microsoft.com/office/drawing/2014/main" id="{88D27E59-540B-C097-BA22-0CB9DD4EF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1578"/>
              <a:ext cx="22" cy="179"/>
            </a:xfrm>
            <a:custGeom>
              <a:avLst/>
              <a:gdLst>
                <a:gd name="T0" fmla="*/ 0 w 22"/>
                <a:gd name="T1" fmla="*/ 0 h 179"/>
                <a:gd name="T2" fmla="*/ 18 w 22"/>
                <a:gd name="T3" fmla="*/ 179 h 179"/>
                <a:gd name="T4" fmla="*/ 22 w 22"/>
                <a:gd name="T5" fmla="*/ 179 h 179"/>
                <a:gd name="T6" fmla="*/ 4 w 22"/>
                <a:gd name="T7" fmla="*/ 0 h 179"/>
                <a:gd name="T8" fmla="*/ 0 w 22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79">
                  <a:moveTo>
                    <a:pt x="0" y="0"/>
                  </a:moveTo>
                  <a:lnTo>
                    <a:pt x="18" y="179"/>
                  </a:lnTo>
                  <a:lnTo>
                    <a:pt x="22" y="179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49" name="Freeform 249">
              <a:extLst>
                <a:ext uri="{FF2B5EF4-FFF2-40B4-BE49-F238E27FC236}">
                  <a16:creationId xmlns:a16="http://schemas.microsoft.com/office/drawing/2014/main" id="{3DF642F6-92F7-6809-BDCA-0C3B6F2F1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1579"/>
              <a:ext cx="22" cy="179"/>
            </a:xfrm>
            <a:custGeom>
              <a:avLst/>
              <a:gdLst>
                <a:gd name="T0" fmla="*/ 0 w 22"/>
                <a:gd name="T1" fmla="*/ 179 h 179"/>
                <a:gd name="T2" fmla="*/ 4 w 22"/>
                <a:gd name="T3" fmla="*/ 179 h 179"/>
                <a:gd name="T4" fmla="*/ 22 w 22"/>
                <a:gd name="T5" fmla="*/ 0 h 179"/>
                <a:gd name="T6" fmla="*/ 18 w 22"/>
                <a:gd name="T7" fmla="*/ 0 h 179"/>
                <a:gd name="T8" fmla="*/ 0 w 22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79">
                  <a:moveTo>
                    <a:pt x="0" y="179"/>
                  </a:moveTo>
                  <a:lnTo>
                    <a:pt x="4" y="179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0" name="Freeform 250">
              <a:extLst>
                <a:ext uri="{FF2B5EF4-FFF2-40B4-BE49-F238E27FC236}">
                  <a16:creationId xmlns:a16="http://schemas.microsoft.com/office/drawing/2014/main" id="{079CE3BF-9F94-A0C2-3C1A-9046555726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1578"/>
              <a:ext cx="57" cy="180"/>
            </a:xfrm>
            <a:custGeom>
              <a:avLst/>
              <a:gdLst>
                <a:gd name="T0" fmla="*/ 57 w 57"/>
                <a:gd name="T1" fmla="*/ 1 h 180"/>
                <a:gd name="T2" fmla="*/ 3 w 57"/>
                <a:gd name="T3" fmla="*/ 180 h 180"/>
                <a:gd name="T4" fmla="*/ 0 w 57"/>
                <a:gd name="T5" fmla="*/ 180 h 180"/>
                <a:gd name="T6" fmla="*/ 54 w 57"/>
                <a:gd name="T7" fmla="*/ 0 h 180"/>
                <a:gd name="T8" fmla="*/ 57 w 57"/>
                <a:gd name="T9" fmla="*/ 1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80">
                  <a:moveTo>
                    <a:pt x="57" y="1"/>
                  </a:moveTo>
                  <a:lnTo>
                    <a:pt x="3" y="180"/>
                  </a:lnTo>
                  <a:lnTo>
                    <a:pt x="0" y="180"/>
                  </a:lnTo>
                  <a:lnTo>
                    <a:pt x="54" y="0"/>
                  </a:lnTo>
                  <a:lnTo>
                    <a:pt x="5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1" name="Freeform 251">
              <a:extLst>
                <a:ext uri="{FF2B5EF4-FFF2-40B4-BE49-F238E27FC236}">
                  <a16:creationId xmlns:a16="http://schemas.microsoft.com/office/drawing/2014/main" id="{24FC1191-4EE5-D0A7-7DA5-9CEB957BA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2" y="1578"/>
              <a:ext cx="93" cy="181"/>
            </a:xfrm>
            <a:custGeom>
              <a:avLst/>
              <a:gdLst>
                <a:gd name="T0" fmla="*/ 93 w 93"/>
                <a:gd name="T1" fmla="*/ 1 h 181"/>
                <a:gd name="T2" fmla="*/ 3 w 93"/>
                <a:gd name="T3" fmla="*/ 181 h 181"/>
                <a:gd name="T4" fmla="*/ 0 w 93"/>
                <a:gd name="T5" fmla="*/ 179 h 181"/>
                <a:gd name="T6" fmla="*/ 89 w 93"/>
                <a:gd name="T7" fmla="*/ 0 h 181"/>
                <a:gd name="T8" fmla="*/ 93 w 93"/>
                <a:gd name="T9" fmla="*/ 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1">
                  <a:moveTo>
                    <a:pt x="93" y="1"/>
                  </a:moveTo>
                  <a:lnTo>
                    <a:pt x="3" y="181"/>
                  </a:lnTo>
                  <a:lnTo>
                    <a:pt x="0" y="179"/>
                  </a:lnTo>
                  <a:lnTo>
                    <a:pt x="89" y="0"/>
                  </a:lnTo>
                  <a:lnTo>
                    <a:pt x="9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2" name="Freeform 252">
              <a:extLst>
                <a:ext uri="{FF2B5EF4-FFF2-40B4-BE49-F238E27FC236}">
                  <a16:creationId xmlns:a16="http://schemas.microsoft.com/office/drawing/2014/main" id="{DBB3EFC8-3313-0C4B-ED4E-16C22DFE4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1578"/>
              <a:ext cx="128" cy="181"/>
            </a:xfrm>
            <a:custGeom>
              <a:avLst/>
              <a:gdLst>
                <a:gd name="T0" fmla="*/ 128 w 128"/>
                <a:gd name="T1" fmla="*/ 1 h 181"/>
                <a:gd name="T2" fmla="*/ 2 w 128"/>
                <a:gd name="T3" fmla="*/ 181 h 181"/>
                <a:gd name="T4" fmla="*/ 0 w 128"/>
                <a:gd name="T5" fmla="*/ 179 h 181"/>
                <a:gd name="T6" fmla="*/ 124 w 128"/>
                <a:gd name="T7" fmla="*/ 0 h 181"/>
                <a:gd name="T8" fmla="*/ 128 w 128"/>
                <a:gd name="T9" fmla="*/ 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81">
                  <a:moveTo>
                    <a:pt x="128" y="1"/>
                  </a:moveTo>
                  <a:lnTo>
                    <a:pt x="2" y="181"/>
                  </a:lnTo>
                  <a:lnTo>
                    <a:pt x="0" y="179"/>
                  </a:lnTo>
                  <a:lnTo>
                    <a:pt x="124" y="0"/>
                  </a:lnTo>
                  <a:lnTo>
                    <a:pt x="12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3" name="Freeform 253">
              <a:extLst>
                <a:ext uri="{FF2B5EF4-FFF2-40B4-BE49-F238E27FC236}">
                  <a16:creationId xmlns:a16="http://schemas.microsoft.com/office/drawing/2014/main" id="{8574B467-C036-18A3-C4B8-D9AFE2D10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1" y="1578"/>
              <a:ext cx="164" cy="181"/>
            </a:xfrm>
            <a:custGeom>
              <a:avLst/>
              <a:gdLst>
                <a:gd name="T0" fmla="*/ 0 w 164"/>
                <a:gd name="T1" fmla="*/ 179 h 181"/>
                <a:gd name="T2" fmla="*/ 4 w 164"/>
                <a:gd name="T3" fmla="*/ 181 h 181"/>
                <a:gd name="T4" fmla="*/ 164 w 164"/>
                <a:gd name="T5" fmla="*/ 1 h 181"/>
                <a:gd name="T6" fmla="*/ 161 w 164"/>
                <a:gd name="T7" fmla="*/ 0 h 181"/>
                <a:gd name="T8" fmla="*/ 0 w 164"/>
                <a:gd name="T9" fmla="*/ 17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81">
                  <a:moveTo>
                    <a:pt x="0" y="179"/>
                  </a:moveTo>
                  <a:lnTo>
                    <a:pt x="4" y="181"/>
                  </a:lnTo>
                  <a:lnTo>
                    <a:pt x="164" y="1"/>
                  </a:lnTo>
                  <a:lnTo>
                    <a:pt x="161" y="0"/>
                  </a:lnTo>
                  <a:lnTo>
                    <a:pt x="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4" name="Freeform 254">
              <a:extLst>
                <a:ext uri="{FF2B5EF4-FFF2-40B4-BE49-F238E27FC236}">
                  <a16:creationId xmlns:a16="http://schemas.microsoft.com/office/drawing/2014/main" id="{FC888696-5E80-07F5-C5A1-06CE633FAA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4" y="1370"/>
              <a:ext cx="1165" cy="137"/>
            </a:xfrm>
            <a:custGeom>
              <a:avLst/>
              <a:gdLst>
                <a:gd name="T0" fmla="*/ 1165 w 1165"/>
                <a:gd name="T1" fmla="*/ 137 h 137"/>
                <a:gd name="T2" fmla="*/ 0 w 1165"/>
                <a:gd name="T3" fmla="*/ 137 h 137"/>
                <a:gd name="T4" fmla="*/ 3 w 1165"/>
                <a:gd name="T5" fmla="*/ 135 h 137"/>
                <a:gd name="T6" fmla="*/ 199 w 1165"/>
                <a:gd name="T7" fmla="*/ 0 h 137"/>
                <a:gd name="T8" fmla="*/ 965 w 1165"/>
                <a:gd name="T9" fmla="*/ 0 h 137"/>
                <a:gd name="T10" fmla="*/ 966 w 1165"/>
                <a:gd name="T11" fmla="*/ 2 h 137"/>
                <a:gd name="T12" fmla="*/ 1165 w 1165"/>
                <a:gd name="T13" fmla="*/ 137 h 137"/>
                <a:gd name="T14" fmla="*/ 8 w 1165"/>
                <a:gd name="T15" fmla="*/ 134 h 137"/>
                <a:gd name="T16" fmla="*/ 1156 w 1165"/>
                <a:gd name="T17" fmla="*/ 134 h 137"/>
                <a:gd name="T18" fmla="*/ 964 w 1165"/>
                <a:gd name="T19" fmla="*/ 3 h 137"/>
                <a:gd name="T20" fmla="*/ 201 w 1165"/>
                <a:gd name="T21" fmla="*/ 3 h 137"/>
                <a:gd name="T22" fmla="*/ 8 w 1165"/>
                <a:gd name="T23" fmla="*/ 13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5" h="137">
                  <a:moveTo>
                    <a:pt x="1165" y="137"/>
                  </a:moveTo>
                  <a:lnTo>
                    <a:pt x="0" y="137"/>
                  </a:lnTo>
                  <a:lnTo>
                    <a:pt x="3" y="135"/>
                  </a:lnTo>
                  <a:lnTo>
                    <a:pt x="199" y="0"/>
                  </a:lnTo>
                  <a:lnTo>
                    <a:pt x="965" y="0"/>
                  </a:lnTo>
                  <a:lnTo>
                    <a:pt x="966" y="2"/>
                  </a:lnTo>
                  <a:lnTo>
                    <a:pt x="1165" y="137"/>
                  </a:lnTo>
                  <a:close/>
                  <a:moveTo>
                    <a:pt x="8" y="134"/>
                  </a:moveTo>
                  <a:lnTo>
                    <a:pt x="1156" y="134"/>
                  </a:lnTo>
                  <a:lnTo>
                    <a:pt x="964" y="3"/>
                  </a:lnTo>
                  <a:lnTo>
                    <a:pt x="201" y="3"/>
                  </a:lnTo>
                  <a:lnTo>
                    <a:pt x="8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5" name="Rectangle 255">
              <a:extLst>
                <a:ext uri="{FF2B5EF4-FFF2-40B4-BE49-F238E27FC236}">
                  <a16:creationId xmlns:a16="http://schemas.microsoft.com/office/drawing/2014/main" id="{749CA419-F290-CD77-7EF6-BD3CA4358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1473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6" name="Rectangle 256">
              <a:extLst>
                <a:ext uri="{FF2B5EF4-FFF2-40B4-BE49-F238E27FC236}">
                  <a16:creationId xmlns:a16="http://schemas.microsoft.com/office/drawing/2014/main" id="{BA77C36B-9B3F-4707-E901-8B67511A9E5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1446"/>
              <a:ext cx="988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7" name="Rectangle 257">
              <a:extLst>
                <a:ext uri="{FF2B5EF4-FFF2-40B4-BE49-F238E27FC236}">
                  <a16:creationId xmlns:a16="http://schemas.microsoft.com/office/drawing/2014/main" id="{EA43C507-1019-F858-61AE-F0284A9830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1424"/>
              <a:ext cx="92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8" name="Rectangle 258">
              <a:extLst>
                <a:ext uri="{FF2B5EF4-FFF2-40B4-BE49-F238E27FC236}">
                  <a16:creationId xmlns:a16="http://schemas.microsoft.com/office/drawing/2014/main" id="{432D3431-2771-181A-81BA-7B315AC643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1404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59" name="Rectangle 259">
              <a:extLst>
                <a:ext uri="{FF2B5EF4-FFF2-40B4-BE49-F238E27FC236}">
                  <a16:creationId xmlns:a16="http://schemas.microsoft.com/office/drawing/2014/main" id="{C1F897A6-C780-2502-9CCC-4BC4BEA5A28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1386"/>
              <a:ext cx="8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0" name="Freeform 260">
              <a:extLst>
                <a:ext uri="{FF2B5EF4-FFF2-40B4-BE49-F238E27FC236}">
                  <a16:creationId xmlns:a16="http://schemas.microsoft.com/office/drawing/2014/main" id="{8C94F348-8B17-CAC6-092E-FAE69D4072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7" y="1370"/>
              <a:ext cx="164" cy="136"/>
            </a:xfrm>
            <a:custGeom>
              <a:avLst/>
              <a:gdLst>
                <a:gd name="T0" fmla="*/ 164 w 164"/>
                <a:gd name="T1" fmla="*/ 135 h 136"/>
                <a:gd name="T2" fmla="*/ 161 w 164"/>
                <a:gd name="T3" fmla="*/ 136 h 136"/>
                <a:gd name="T4" fmla="*/ 0 w 164"/>
                <a:gd name="T5" fmla="*/ 3 h 136"/>
                <a:gd name="T6" fmla="*/ 3 w 164"/>
                <a:gd name="T7" fmla="*/ 0 h 136"/>
                <a:gd name="T8" fmla="*/ 164 w 164"/>
                <a:gd name="T9" fmla="*/ 13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36">
                  <a:moveTo>
                    <a:pt x="164" y="135"/>
                  </a:moveTo>
                  <a:lnTo>
                    <a:pt x="161" y="136"/>
                  </a:lnTo>
                  <a:lnTo>
                    <a:pt x="0" y="3"/>
                  </a:lnTo>
                  <a:lnTo>
                    <a:pt x="3" y="0"/>
                  </a:lnTo>
                  <a:lnTo>
                    <a:pt x="164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1" name="Freeform 261">
              <a:extLst>
                <a:ext uri="{FF2B5EF4-FFF2-40B4-BE49-F238E27FC236}">
                  <a16:creationId xmlns:a16="http://schemas.microsoft.com/office/drawing/2014/main" id="{CBA6A57C-9B75-7232-28F4-DDF58286AF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1372"/>
              <a:ext cx="128" cy="134"/>
            </a:xfrm>
            <a:custGeom>
              <a:avLst/>
              <a:gdLst>
                <a:gd name="T0" fmla="*/ 0 w 128"/>
                <a:gd name="T1" fmla="*/ 1 h 134"/>
                <a:gd name="T2" fmla="*/ 125 w 128"/>
                <a:gd name="T3" fmla="*/ 134 h 134"/>
                <a:gd name="T4" fmla="*/ 128 w 128"/>
                <a:gd name="T5" fmla="*/ 133 h 134"/>
                <a:gd name="T6" fmla="*/ 2 w 128"/>
                <a:gd name="T7" fmla="*/ 0 h 134"/>
                <a:gd name="T8" fmla="*/ 0 w 128"/>
                <a:gd name="T9" fmla="*/ 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34">
                  <a:moveTo>
                    <a:pt x="0" y="1"/>
                  </a:moveTo>
                  <a:lnTo>
                    <a:pt x="125" y="134"/>
                  </a:lnTo>
                  <a:lnTo>
                    <a:pt x="128" y="133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2" name="Freeform 262">
              <a:extLst>
                <a:ext uri="{FF2B5EF4-FFF2-40B4-BE49-F238E27FC236}">
                  <a16:creationId xmlns:a16="http://schemas.microsoft.com/office/drawing/2014/main" id="{1E1FFA37-CD1A-5A34-E263-24449483D7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8" y="1372"/>
              <a:ext cx="93" cy="134"/>
            </a:xfrm>
            <a:custGeom>
              <a:avLst/>
              <a:gdLst>
                <a:gd name="T0" fmla="*/ 93 w 93"/>
                <a:gd name="T1" fmla="*/ 133 h 134"/>
                <a:gd name="T2" fmla="*/ 89 w 93"/>
                <a:gd name="T3" fmla="*/ 134 h 134"/>
                <a:gd name="T4" fmla="*/ 0 w 93"/>
                <a:gd name="T5" fmla="*/ 0 h 134"/>
                <a:gd name="T6" fmla="*/ 4 w 93"/>
                <a:gd name="T7" fmla="*/ 0 h 134"/>
                <a:gd name="T8" fmla="*/ 93 w 93"/>
                <a:gd name="T9" fmla="*/ 13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4">
                  <a:moveTo>
                    <a:pt x="93" y="133"/>
                  </a:moveTo>
                  <a:lnTo>
                    <a:pt x="89" y="134"/>
                  </a:lnTo>
                  <a:lnTo>
                    <a:pt x="0" y="0"/>
                  </a:lnTo>
                  <a:lnTo>
                    <a:pt x="4" y="0"/>
                  </a:lnTo>
                  <a:lnTo>
                    <a:pt x="93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3" name="Freeform 263">
              <a:extLst>
                <a:ext uri="{FF2B5EF4-FFF2-40B4-BE49-F238E27FC236}">
                  <a16:creationId xmlns:a16="http://schemas.microsoft.com/office/drawing/2014/main" id="{D87DC666-F0EA-9E27-02CB-3F0E3F1539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8" y="1372"/>
              <a:ext cx="58" cy="134"/>
            </a:xfrm>
            <a:custGeom>
              <a:avLst/>
              <a:gdLst>
                <a:gd name="T0" fmla="*/ 58 w 58"/>
                <a:gd name="T1" fmla="*/ 133 h 134"/>
                <a:gd name="T2" fmla="*/ 54 w 58"/>
                <a:gd name="T3" fmla="*/ 134 h 134"/>
                <a:gd name="T4" fmla="*/ 0 w 58"/>
                <a:gd name="T5" fmla="*/ 0 h 134"/>
                <a:gd name="T6" fmla="*/ 4 w 58"/>
                <a:gd name="T7" fmla="*/ 0 h 134"/>
                <a:gd name="T8" fmla="*/ 58 w 58"/>
                <a:gd name="T9" fmla="*/ 13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34">
                  <a:moveTo>
                    <a:pt x="58" y="133"/>
                  </a:moveTo>
                  <a:lnTo>
                    <a:pt x="54" y="134"/>
                  </a:lnTo>
                  <a:lnTo>
                    <a:pt x="0" y="0"/>
                  </a:lnTo>
                  <a:lnTo>
                    <a:pt x="4" y="0"/>
                  </a:lnTo>
                  <a:lnTo>
                    <a:pt x="58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4" name="Freeform 264">
              <a:extLst>
                <a:ext uri="{FF2B5EF4-FFF2-40B4-BE49-F238E27FC236}">
                  <a16:creationId xmlns:a16="http://schemas.microsoft.com/office/drawing/2014/main" id="{732EA479-EB97-B4F0-7602-FDF2CCCE0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1372"/>
              <a:ext cx="22" cy="134"/>
            </a:xfrm>
            <a:custGeom>
              <a:avLst/>
              <a:gdLst>
                <a:gd name="T0" fmla="*/ 0 w 22"/>
                <a:gd name="T1" fmla="*/ 0 h 134"/>
                <a:gd name="T2" fmla="*/ 18 w 22"/>
                <a:gd name="T3" fmla="*/ 134 h 134"/>
                <a:gd name="T4" fmla="*/ 22 w 22"/>
                <a:gd name="T5" fmla="*/ 134 h 134"/>
                <a:gd name="T6" fmla="*/ 4 w 22"/>
                <a:gd name="T7" fmla="*/ 0 h 134"/>
                <a:gd name="T8" fmla="*/ 0 w 22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34">
                  <a:moveTo>
                    <a:pt x="0" y="0"/>
                  </a:moveTo>
                  <a:lnTo>
                    <a:pt x="18" y="134"/>
                  </a:lnTo>
                  <a:lnTo>
                    <a:pt x="22" y="134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5" name="Freeform 265">
              <a:extLst>
                <a:ext uri="{FF2B5EF4-FFF2-40B4-BE49-F238E27FC236}">
                  <a16:creationId xmlns:a16="http://schemas.microsoft.com/office/drawing/2014/main" id="{C7F556A6-662A-852E-DAD6-7E80C97DDF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1372"/>
              <a:ext cx="21" cy="133"/>
            </a:xfrm>
            <a:custGeom>
              <a:avLst/>
              <a:gdLst>
                <a:gd name="T0" fmla="*/ 0 w 21"/>
                <a:gd name="T1" fmla="*/ 133 h 133"/>
                <a:gd name="T2" fmla="*/ 3 w 21"/>
                <a:gd name="T3" fmla="*/ 133 h 133"/>
                <a:gd name="T4" fmla="*/ 21 w 21"/>
                <a:gd name="T5" fmla="*/ 0 h 133"/>
                <a:gd name="T6" fmla="*/ 18 w 21"/>
                <a:gd name="T7" fmla="*/ 0 h 133"/>
                <a:gd name="T8" fmla="*/ 0 w 21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3">
                  <a:moveTo>
                    <a:pt x="0" y="133"/>
                  </a:moveTo>
                  <a:lnTo>
                    <a:pt x="3" y="133"/>
                  </a:lnTo>
                  <a:lnTo>
                    <a:pt x="21" y="0"/>
                  </a:lnTo>
                  <a:lnTo>
                    <a:pt x="18" y="0"/>
                  </a:lnTo>
                  <a:lnTo>
                    <a:pt x="0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6" name="Freeform 266">
              <a:extLst>
                <a:ext uri="{FF2B5EF4-FFF2-40B4-BE49-F238E27FC236}">
                  <a16:creationId xmlns:a16="http://schemas.microsoft.com/office/drawing/2014/main" id="{89D395B6-DA42-7B66-2972-C083523629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1372"/>
              <a:ext cx="57" cy="134"/>
            </a:xfrm>
            <a:custGeom>
              <a:avLst/>
              <a:gdLst>
                <a:gd name="T0" fmla="*/ 57 w 57"/>
                <a:gd name="T1" fmla="*/ 0 h 134"/>
                <a:gd name="T2" fmla="*/ 3 w 57"/>
                <a:gd name="T3" fmla="*/ 134 h 134"/>
                <a:gd name="T4" fmla="*/ 0 w 57"/>
                <a:gd name="T5" fmla="*/ 133 h 134"/>
                <a:gd name="T6" fmla="*/ 54 w 57"/>
                <a:gd name="T7" fmla="*/ 0 h 134"/>
                <a:gd name="T8" fmla="*/ 57 w 57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34">
                  <a:moveTo>
                    <a:pt x="57" y="0"/>
                  </a:moveTo>
                  <a:lnTo>
                    <a:pt x="3" y="134"/>
                  </a:lnTo>
                  <a:lnTo>
                    <a:pt x="0" y="133"/>
                  </a:lnTo>
                  <a:lnTo>
                    <a:pt x="54" y="0"/>
                  </a:lnTo>
                  <a:lnTo>
                    <a:pt x="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7" name="Freeform 267">
              <a:extLst>
                <a:ext uri="{FF2B5EF4-FFF2-40B4-BE49-F238E27FC236}">
                  <a16:creationId xmlns:a16="http://schemas.microsoft.com/office/drawing/2014/main" id="{6349B96A-70FA-3F72-3545-8DED130EA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2" y="1372"/>
              <a:ext cx="93" cy="134"/>
            </a:xfrm>
            <a:custGeom>
              <a:avLst/>
              <a:gdLst>
                <a:gd name="T0" fmla="*/ 93 w 93"/>
                <a:gd name="T1" fmla="*/ 0 h 134"/>
                <a:gd name="T2" fmla="*/ 3 w 93"/>
                <a:gd name="T3" fmla="*/ 134 h 134"/>
                <a:gd name="T4" fmla="*/ 0 w 93"/>
                <a:gd name="T5" fmla="*/ 133 h 134"/>
                <a:gd name="T6" fmla="*/ 89 w 93"/>
                <a:gd name="T7" fmla="*/ 0 h 134"/>
                <a:gd name="T8" fmla="*/ 93 w 93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4">
                  <a:moveTo>
                    <a:pt x="93" y="0"/>
                  </a:moveTo>
                  <a:lnTo>
                    <a:pt x="3" y="134"/>
                  </a:lnTo>
                  <a:lnTo>
                    <a:pt x="0" y="133"/>
                  </a:lnTo>
                  <a:lnTo>
                    <a:pt x="89" y="0"/>
                  </a:lnTo>
                  <a:lnTo>
                    <a:pt x="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8" name="Freeform 268">
              <a:extLst>
                <a:ext uri="{FF2B5EF4-FFF2-40B4-BE49-F238E27FC236}">
                  <a16:creationId xmlns:a16="http://schemas.microsoft.com/office/drawing/2014/main" id="{C4732048-9E96-F14A-7A37-8A9E30C06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1371"/>
              <a:ext cx="127" cy="135"/>
            </a:xfrm>
            <a:custGeom>
              <a:avLst/>
              <a:gdLst>
                <a:gd name="T0" fmla="*/ 0 w 127"/>
                <a:gd name="T1" fmla="*/ 134 h 135"/>
                <a:gd name="T2" fmla="*/ 2 w 127"/>
                <a:gd name="T3" fmla="*/ 135 h 135"/>
                <a:gd name="T4" fmla="*/ 127 w 127"/>
                <a:gd name="T5" fmla="*/ 1 h 135"/>
                <a:gd name="T6" fmla="*/ 125 w 127"/>
                <a:gd name="T7" fmla="*/ 0 h 135"/>
                <a:gd name="T8" fmla="*/ 0 w 127"/>
                <a:gd name="T9" fmla="*/ 13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35">
                  <a:moveTo>
                    <a:pt x="0" y="134"/>
                  </a:moveTo>
                  <a:lnTo>
                    <a:pt x="2" y="135"/>
                  </a:lnTo>
                  <a:lnTo>
                    <a:pt x="127" y="1"/>
                  </a:lnTo>
                  <a:lnTo>
                    <a:pt x="125" y="0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69" name="Freeform 269">
              <a:extLst>
                <a:ext uri="{FF2B5EF4-FFF2-40B4-BE49-F238E27FC236}">
                  <a16:creationId xmlns:a16="http://schemas.microsoft.com/office/drawing/2014/main" id="{ED9B8418-BF5A-DDC9-9FEA-7F67B5705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1" y="1370"/>
              <a:ext cx="164" cy="136"/>
            </a:xfrm>
            <a:custGeom>
              <a:avLst/>
              <a:gdLst>
                <a:gd name="T0" fmla="*/ 164 w 164"/>
                <a:gd name="T1" fmla="*/ 3 h 136"/>
                <a:gd name="T2" fmla="*/ 3 w 164"/>
                <a:gd name="T3" fmla="*/ 136 h 136"/>
                <a:gd name="T4" fmla="*/ 0 w 164"/>
                <a:gd name="T5" fmla="*/ 135 h 136"/>
                <a:gd name="T6" fmla="*/ 162 w 164"/>
                <a:gd name="T7" fmla="*/ 0 h 136"/>
                <a:gd name="T8" fmla="*/ 164 w 164"/>
                <a:gd name="T9" fmla="*/ 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36">
                  <a:moveTo>
                    <a:pt x="164" y="3"/>
                  </a:moveTo>
                  <a:lnTo>
                    <a:pt x="3" y="136"/>
                  </a:lnTo>
                  <a:lnTo>
                    <a:pt x="0" y="135"/>
                  </a:lnTo>
                  <a:lnTo>
                    <a:pt x="162" y="0"/>
                  </a:lnTo>
                  <a:lnTo>
                    <a:pt x="16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0" name="Freeform 270">
              <a:extLst>
                <a:ext uri="{FF2B5EF4-FFF2-40B4-BE49-F238E27FC236}">
                  <a16:creationId xmlns:a16="http://schemas.microsoft.com/office/drawing/2014/main" id="{CD063125-D3EF-4F0B-2C02-87AE8981D3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1" y="1221"/>
              <a:ext cx="1170" cy="85"/>
            </a:xfrm>
            <a:custGeom>
              <a:avLst/>
              <a:gdLst>
                <a:gd name="T0" fmla="*/ 1170 w 1170"/>
                <a:gd name="T1" fmla="*/ 85 h 85"/>
                <a:gd name="T2" fmla="*/ 0 w 1170"/>
                <a:gd name="T3" fmla="*/ 85 h 85"/>
                <a:gd name="T4" fmla="*/ 202 w 1170"/>
                <a:gd name="T5" fmla="*/ 0 h 85"/>
                <a:gd name="T6" fmla="*/ 967 w 1170"/>
                <a:gd name="T7" fmla="*/ 0 h 85"/>
                <a:gd name="T8" fmla="*/ 1170 w 1170"/>
                <a:gd name="T9" fmla="*/ 85 h 85"/>
                <a:gd name="T10" fmla="*/ 14 w 1170"/>
                <a:gd name="T11" fmla="*/ 83 h 85"/>
                <a:gd name="T12" fmla="*/ 1158 w 1170"/>
                <a:gd name="T13" fmla="*/ 83 h 85"/>
                <a:gd name="T14" fmla="*/ 967 w 1170"/>
                <a:gd name="T15" fmla="*/ 3 h 85"/>
                <a:gd name="T16" fmla="*/ 204 w 1170"/>
                <a:gd name="T17" fmla="*/ 3 h 85"/>
                <a:gd name="T18" fmla="*/ 14 w 1170"/>
                <a:gd name="T19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0" h="85">
                  <a:moveTo>
                    <a:pt x="1170" y="85"/>
                  </a:moveTo>
                  <a:lnTo>
                    <a:pt x="0" y="85"/>
                  </a:lnTo>
                  <a:lnTo>
                    <a:pt x="202" y="0"/>
                  </a:lnTo>
                  <a:lnTo>
                    <a:pt x="967" y="0"/>
                  </a:lnTo>
                  <a:lnTo>
                    <a:pt x="1170" y="85"/>
                  </a:lnTo>
                  <a:close/>
                  <a:moveTo>
                    <a:pt x="14" y="83"/>
                  </a:moveTo>
                  <a:lnTo>
                    <a:pt x="1158" y="83"/>
                  </a:lnTo>
                  <a:lnTo>
                    <a:pt x="967" y="3"/>
                  </a:lnTo>
                  <a:lnTo>
                    <a:pt x="204" y="3"/>
                  </a:lnTo>
                  <a:lnTo>
                    <a:pt x="14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1" name="Rectangle 271">
              <a:extLst>
                <a:ext uri="{FF2B5EF4-FFF2-40B4-BE49-F238E27FC236}">
                  <a16:creationId xmlns:a16="http://schemas.microsoft.com/office/drawing/2014/main" id="{0BC73CA2-3F8B-6689-B73C-FAA441E210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1284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2" name="Rectangle 272">
              <a:extLst>
                <a:ext uri="{FF2B5EF4-FFF2-40B4-BE49-F238E27FC236}">
                  <a16:creationId xmlns:a16="http://schemas.microsoft.com/office/drawing/2014/main" id="{9F880377-6096-75EB-AE5F-1D4265C4C5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1269"/>
              <a:ext cx="988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3" name="Rectangle 273">
              <a:extLst>
                <a:ext uri="{FF2B5EF4-FFF2-40B4-BE49-F238E27FC236}">
                  <a16:creationId xmlns:a16="http://schemas.microsoft.com/office/drawing/2014/main" id="{48BAB7B4-C986-B719-5969-C078A848C79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1255"/>
              <a:ext cx="92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4" name="Rectangle 274">
              <a:extLst>
                <a:ext uri="{FF2B5EF4-FFF2-40B4-BE49-F238E27FC236}">
                  <a16:creationId xmlns:a16="http://schemas.microsoft.com/office/drawing/2014/main" id="{C233327D-7CB1-B4E1-828E-2162CABC7B7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1242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5" name="Rectangle 275">
              <a:extLst>
                <a:ext uri="{FF2B5EF4-FFF2-40B4-BE49-F238E27FC236}">
                  <a16:creationId xmlns:a16="http://schemas.microsoft.com/office/drawing/2014/main" id="{F095AB89-466E-89A1-89B1-378DFE0B060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1231"/>
              <a:ext cx="81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6" name="Freeform 276">
              <a:extLst>
                <a:ext uri="{FF2B5EF4-FFF2-40B4-BE49-F238E27FC236}">
                  <a16:creationId xmlns:a16="http://schemas.microsoft.com/office/drawing/2014/main" id="{D7DBCE70-2A20-2E15-081A-321A26B34D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7" y="1222"/>
              <a:ext cx="164" cy="84"/>
            </a:xfrm>
            <a:custGeom>
              <a:avLst/>
              <a:gdLst>
                <a:gd name="T0" fmla="*/ 0 w 164"/>
                <a:gd name="T1" fmla="*/ 2 h 84"/>
                <a:gd name="T2" fmla="*/ 161 w 164"/>
                <a:gd name="T3" fmla="*/ 84 h 84"/>
                <a:gd name="T4" fmla="*/ 164 w 164"/>
                <a:gd name="T5" fmla="*/ 82 h 84"/>
                <a:gd name="T6" fmla="*/ 2 w 164"/>
                <a:gd name="T7" fmla="*/ 0 h 84"/>
                <a:gd name="T8" fmla="*/ 0 w 164"/>
                <a:gd name="T9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84">
                  <a:moveTo>
                    <a:pt x="0" y="2"/>
                  </a:moveTo>
                  <a:lnTo>
                    <a:pt x="161" y="84"/>
                  </a:lnTo>
                  <a:lnTo>
                    <a:pt x="164" y="8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7" name="Freeform 277">
              <a:extLst>
                <a:ext uri="{FF2B5EF4-FFF2-40B4-BE49-F238E27FC236}">
                  <a16:creationId xmlns:a16="http://schemas.microsoft.com/office/drawing/2014/main" id="{7360AD73-7009-2981-087C-E702CAFD91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7" y="1222"/>
              <a:ext cx="128" cy="84"/>
            </a:xfrm>
            <a:custGeom>
              <a:avLst/>
              <a:gdLst>
                <a:gd name="T0" fmla="*/ 0 w 128"/>
                <a:gd name="T1" fmla="*/ 1 h 84"/>
                <a:gd name="T2" fmla="*/ 126 w 128"/>
                <a:gd name="T3" fmla="*/ 84 h 84"/>
                <a:gd name="T4" fmla="*/ 128 w 128"/>
                <a:gd name="T5" fmla="*/ 82 h 84"/>
                <a:gd name="T6" fmla="*/ 3 w 128"/>
                <a:gd name="T7" fmla="*/ 0 h 84"/>
                <a:gd name="T8" fmla="*/ 0 w 128"/>
                <a:gd name="T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84">
                  <a:moveTo>
                    <a:pt x="0" y="1"/>
                  </a:moveTo>
                  <a:lnTo>
                    <a:pt x="126" y="84"/>
                  </a:lnTo>
                  <a:lnTo>
                    <a:pt x="128" y="82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8" name="Freeform 278">
              <a:extLst>
                <a:ext uri="{FF2B5EF4-FFF2-40B4-BE49-F238E27FC236}">
                  <a16:creationId xmlns:a16="http://schemas.microsoft.com/office/drawing/2014/main" id="{CAF3CD69-7E97-CCDB-2FC5-9C1F0C4B8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9" y="1222"/>
              <a:ext cx="92" cy="84"/>
            </a:xfrm>
            <a:custGeom>
              <a:avLst/>
              <a:gdLst>
                <a:gd name="T0" fmla="*/ 0 w 92"/>
                <a:gd name="T1" fmla="*/ 1 h 84"/>
                <a:gd name="T2" fmla="*/ 89 w 92"/>
                <a:gd name="T3" fmla="*/ 84 h 84"/>
                <a:gd name="T4" fmla="*/ 92 w 92"/>
                <a:gd name="T5" fmla="*/ 82 h 84"/>
                <a:gd name="T6" fmla="*/ 3 w 92"/>
                <a:gd name="T7" fmla="*/ 0 h 84"/>
                <a:gd name="T8" fmla="*/ 0 w 92"/>
                <a:gd name="T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84">
                  <a:moveTo>
                    <a:pt x="0" y="1"/>
                  </a:moveTo>
                  <a:lnTo>
                    <a:pt x="89" y="84"/>
                  </a:lnTo>
                  <a:lnTo>
                    <a:pt x="92" y="82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79" name="Freeform 279">
              <a:extLst>
                <a:ext uri="{FF2B5EF4-FFF2-40B4-BE49-F238E27FC236}">
                  <a16:creationId xmlns:a16="http://schemas.microsoft.com/office/drawing/2014/main" id="{C2D3AA62-B5BD-DB1F-B2D3-E12B200A3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9" y="1222"/>
              <a:ext cx="57" cy="83"/>
            </a:xfrm>
            <a:custGeom>
              <a:avLst/>
              <a:gdLst>
                <a:gd name="T0" fmla="*/ 0 w 57"/>
                <a:gd name="T1" fmla="*/ 1 h 83"/>
                <a:gd name="T2" fmla="*/ 54 w 57"/>
                <a:gd name="T3" fmla="*/ 83 h 83"/>
                <a:gd name="T4" fmla="*/ 57 w 57"/>
                <a:gd name="T5" fmla="*/ 82 h 83"/>
                <a:gd name="T6" fmla="*/ 3 w 57"/>
                <a:gd name="T7" fmla="*/ 0 h 83"/>
                <a:gd name="T8" fmla="*/ 0 w 57"/>
                <a:gd name="T9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3">
                  <a:moveTo>
                    <a:pt x="0" y="1"/>
                  </a:moveTo>
                  <a:lnTo>
                    <a:pt x="54" y="83"/>
                  </a:lnTo>
                  <a:lnTo>
                    <a:pt x="57" y="82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0" name="Freeform 280">
              <a:extLst>
                <a:ext uri="{FF2B5EF4-FFF2-40B4-BE49-F238E27FC236}">
                  <a16:creationId xmlns:a16="http://schemas.microsoft.com/office/drawing/2014/main" id="{4907F7AE-BBC1-EA44-9568-8375C059B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1222"/>
              <a:ext cx="22" cy="83"/>
            </a:xfrm>
            <a:custGeom>
              <a:avLst/>
              <a:gdLst>
                <a:gd name="T0" fmla="*/ 22 w 22"/>
                <a:gd name="T1" fmla="*/ 82 h 83"/>
                <a:gd name="T2" fmla="*/ 18 w 22"/>
                <a:gd name="T3" fmla="*/ 83 h 83"/>
                <a:gd name="T4" fmla="*/ 0 w 22"/>
                <a:gd name="T5" fmla="*/ 0 h 83"/>
                <a:gd name="T6" fmla="*/ 4 w 22"/>
                <a:gd name="T7" fmla="*/ 0 h 83"/>
                <a:gd name="T8" fmla="*/ 22 w 22"/>
                <a:gd name="T9" fmla="*/ 8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83">
                  <a:moveTo>
                    <a:pt x="22" y="82"/>
                  </a:moveTo>
                  <a:lnTo>
                    <a:pt x="18" y="83"/>
                  </a:lnTo>
                  <a:lnTo>
                    <a:pt x="0" y="0"/>
                  </a:lnTo>
                  <a:lnTo>
                    <a:pt x="4" y="0"/>
                  </a:lnTo>
                  <a:lnTo>
                    <a:pt x="22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1" name="Freeform 281">
              <a:extLst>
                <a:ext uri="{FF2B5EF4-FFF2-40B4-BE49-F238E27FC236}">
                  <a16:creationId xmlns:a16="http://schemas.microsoft.com/office/drawing/2014/main" id="{E6D6DD0B-86DA-E652-1AAE-68C41884C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1222"/>
              <a:ext cx="21" cy="83"/>
            </a:xfrm>
            <a:custGeom>
              <a:avLst/>
              <a:gdLst>
                <a:gd name="T0" fmla="*/ 21 w 21"/>
                <a:gd name="T1" fmla="*/ 0 h 83"/>
                <a:gd name="T2" fmla="*/ 3 w 21"/>
                <a:gd name="T3" fmla="*/ 83 h 83"/>
                <a:gd name="T4" fmla="*/ 0 w 21"/>
                <a:gd name="T5" fmla="*/ 82 h 83"/>
                <a:gd name="T6" fmla="*/ 18 w 21"/>
                <a:gd name="T7" fmla="*/ 0 h 83"/>
                <a:gd name="T8" fmla="*/ 21 w 2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3">
                  <a:moveTo>
                    <a:pt x="21" y="0"/>
                  </a:moveTo>
                  <a:lnTo>
                    <a:pt x="3" y="83"/>
                  </a:lnTo>
                  <a:lnTo>
                    <a:pt x="0" y="82"/>
                  </a:lnTo>
                  <a:lnTo>
                    <a:pt x="18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2" name="Freeform 282">
              <a:extLst>
                <a:ext uri="{FF2B5EF4-FFF2-40B4-BE49-F238E27FC236}">
                  <a16:creationId xmlns:a16="http://schemas.microsoft.com/office/drawing/2014/main" id="{2BD2D32F-BBDD-4EF3-BA29-0E2C1F8A22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1222"/>
              <a:ext cx="57" cy="84"/>
            </a:xfrm>
            <a:custGeom>
              <a:avLst/>
              <a:gdLst>
                <a:gd name="T0" fmla="*/ 0 w 57"/>
                <a:gd name="T1" fmla="*/ 82 h 84"/>
                <a:gd name="T2" fmla="*/ 3 w 57"/>
                <a:gd name="T3" fmla="*/ 84 h 84"/>
                <a:gd name="T4" fmla="*/ 57 w 57"/>
                <a:gd name="T5" fmla="*/ 1 h 84"/>
                <a:gd name="T6" fmla="*/ 53 w 57"/>
                <a:gd name="T7" fmla="*/ 0 h 84"/>
                <a:gd name="T8" fmla="*/ 0 w 57"/>
                <a:gd name="T9" fmla="*/ 8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4">
                  <a:moveTo>
                    <a:pt x="0" y="82"/>
                  </a:moveTo>
                  <a:lnTo>
                    <a:pt x="3" y="84"/>
                  </a:lnTo>
                  <a:lnTo>
                    <a:pt x="57" y="1"/>
                  </a:lnTo>
                  <a:lnTo>
                    <a:pt x="53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3" name="Freeform 283">
              <a:extLst>
                <a:ext uri="{FF2B5EF4-FFF2-40B4-BE49-F238E27FC236}">
                  <a16:creationId xmlns:a16="http://schemas.microsoft.com/office/drawing/2014/main" id="{1654E3C0-25F3-59DD-D0EE-6C64884C0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1" y="1221"/>
              <a:ext cx="93" cy="85"/>
            </a:xfrm>
            <a:custGeom>
              <a:avLst/>
              <a:gdLst>
                <a:gd name="T0" fmla="*/ 0 w 93"/>
                <a:gd name="T1" fmla="*/ 83 h 85"/>
                <a:gd name="T2" fmla="*/ 4 w 93"/>
                <a:gd name="T3" fmla="*/ 85 h 85"/>
                <a:gd name="T4" fmla="*/ 93 w 93"/>
                <a:gd name="T5" fmla="*/ 2 h 85"/>
                <a:gd name="T6" fmla="*/ 90 w 93"/>
                <a:gd name="T7" fmla="*/ 0 h 85"/>
                <a:gd name="T8" fmla="*/ 0 w 93"/>
                <a:gd name="T9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5">
                  <a:moveTo>
                    <a:pt x="0" y="83"/>
                  </a:moveTo>
                  <a:lnTo>
                    <a:pt x="4" y="85"/>
                  </a:lnTo>
                  <a:lnTo>
                    <a:pt x="93" y="2"/>
                  </a:lnTo>
                  <a:lnTo>
                    <a:pt x="90" y="0"/>
                  </a:lnTo>
                  <a:lnTo>
                    <a:pt x="0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4" name="Freeform 284">
              <a:extLst>
                <a:ext uri="{FF2B5EF4-FFF2-40B4-BE49-F238E27FC236}">
                  <a16:creationId xmlns:a16="http://schemas.microsoft.com/office/drawing/2014/main" id="{A6246E9F-6D27-1085-85E1-ABEE3B02C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1221"/>
              <a:ext cx="128" cy="85"/>
            </a:xfrm>
            <a:custGeom>
              <a:avLst/>
              <a:gdLst>
                <a:gd name="T0" fmla="*/ 0 w 128"/>
                <a:gd name="T1" fmla="*/ 82 h 85"/>
                <a:gd name="T2" fmla="*/ 2 w 128"/>
                <a:gd name="T3" fmla="*/ 85 h 85"/>
                <a:gd name="T4" fmla="*/ 128 w 128"/>
                <a:gd name="T5" fmla="*/ 2 h 85"/>
                <a:gd name="T6" fmla="*/ 125 w 128"/>
                <a:gd name="T7" fmla="*/ 0 h 85"/>
                <a:gd name="T8" fmla="*/ 0 w 128"/>
                <a:gd name="T9" fmla="*/ 8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85">
                  <a:moveTo>
                    <a:pt x="0" y="82"/>
                  </a:moveTo>
                  <a:lnTo>
                    <a:pt x="2" y="85"/>
                  </a:lnTo>
                  <a:lnTo>
                    <a:pt x="128" y="2"/>
                  </a:lnTo>
                  <a:lnTo>
                    <a:pt x="125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5" name="Freeform 285">
              <a:extLst>
                <a:ext uri="{FF2B5EF4-FFF2-40B4-BE49-F238E27FC236}">
                  <a16:creationId xmlns:a16="http://schemas.microsoft.com/office/drawing/2014/main" id="{CC273A47-116C-A28B-AEAA-5637891468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1" y="1221"/>
              <a:ext cx="164" cy="85"/>
            </a:xfrm>
            <a:custGeom>
              <a:avLst/>
              <a:gdLst>
                <a:gd name="T0" fmla="*/ 0 w 164"/>
                <a:gd name="T1" fmla="*/ 83 h 85"/>
                <a:gd name="T2" fmla="*/ 3 w 164"/>
                <a:gd name="T3" fmla="*/ 85 h 85"/>
                <a:gd name="T4" fmla="*/ 164 w 164"/>
                <a:gd name="T5" fmla="*/ 2 h 85"/>
                <a:gd name="T6" fmla="*/ 162 w 164"/>
                <a:gd name="T7" fmla="*/ 0 h 85"/>
                <a:gd name="T8" fmla="*/ 0 w 164"/>
                <a:gd name="T9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85">
                  <a:moveTo>
                    <a:pt x="0" y="83"/>
                  </a:moveTo>
                  <a:lnTo>
                    <a:pt x="3" y="85"/>
                  </a:lnTo>
                  <a:lnTo>
                    <a:pt x="164" y="2"/>
                  </a:lnTo>
                  <a:lnTo>
                    <a:pt x="162" y="0"/>
                  </a:lnTo>
                  <a:lnTo>
                    <a:pt x="0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6" name="Freeform 286">
              <a:extLst>
                <a:ext uri="{FF2B5EF4-FFF2-40B4-BE49-F238E27FC236}">
                  <a16:creationId xmlns:a16="http://schemas.microsoft.com/office/drawing/2014/main" id="{46441A47-F005-8558-C816-0693124148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95" y="1120"/>
              <a:ext cx="1183" cy="41"/>
            </a:xfrm>
            <a:custGeom>
              <a:avLst/>
              <a:gdLst>
                <a:gd name="T0" fmla="*/ 1183 w 1183"/>
                <a:gd name="T1" fmla="*/ 41 h 41"/>
                <a:gd name="T2" fmla="*/ 0 w 1183"/>
                <a:gd name="T3" fmla="*/ 41 h 41"/>
                <a:gd name="T4" fmla="*/ 209 w 1183"/>
                <a:gd name="T5" fmla="*/ 0 h 41"/>
                <a:gd name="T6" fmla="*/ 974 w 1183"/>
                <a:gd name="T7" fmla="*/ 0 h 41"/>
                <a:gd name="T8" fmla="*/ 1183 w 1183"/>
                <a:gd name="T9" fmla="*/ 41 h 41"/>
                <a:gd name="T10" fmla="*/ 26 w 1183"/>
                <a:gd name="T11" fmla="*/ 38 h 41"/>
                <a:gd name="T12" fmla="*/ 1157 w 1183"/>
                <a:gd name="T13" fmla="*/ 38 h 41"/>
                <a:gd name="T14" fmla="*/ 973 w 1183"/>
                <a:gd name="T15" fmla="*/ 2 h 41"/>
                <a:gd name="T16" fmla="*/ 209 w 1183"/>
                <a:gd name="T17" fmla="*/ 2 h 41"/>
                <a:gd name="T18" fmla="*/ 26 w 1183"/>
                <a:gd name="T1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3" h="41">
                  <a:moveTo>
                    <a:pt x="1183" y="41"/>
                  </a:moveTo>
                  <a:lnTo>
                    <a:pt x="0" y="41"/>
                  </a:lnTo>
                  <a:lnTo>
                    <a:pt x="209" y="0"/>
                  </a:lnTo>
                  <a:lnTo>
                    <a:pt x="974" y="0"/>
                  </a:lnTo>
                  <a:lnTo>
                    <a:pt x="1183" y="41"/>
                  </a:lnTo>
                  <a:close/>
                  <a:moveTo>
                    <a:pt x="26" y="38"/>
                  </a:moveTo>
                  <a:lnTo>
                    <a:pt x="1157" y="38"/>
                  </a:lnTo>
                  <a:lnTo>
                    <a:pt x="973" y="2"/>
                  </a:lnTo>
                  <a:lnTo>
                    <a:pt x="209" y="2"/>
                  </a:lnTo>
                  <a:lnTo>
                    <a:pt x="26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7" name="Rectangle 287">
              <a:extLst>
                <a:ext uri="{FF2B5EF4-FFF2-40B4-BE49-F238E27FC236}">
                  <a16:creationId xmlns:a16="http://schemas.microsoft.com/office/drawing/2014/main" id="{BA8A307A-5705-9AB7-C1B1-88EE7A1233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1149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8" name="Rectangle 288">
              <a:extLst>
                <a:ext uri="{FF2B5EF4-FFF2-40B4-BE49-F238E27FC236}">
                  <a16:creationId xmlns:a16="http://schemas.microsoft.com/office/drawing/2014/main" id="{CD77D08B-DC9D-CA5D-1324-87501E65CF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1141"/>
              <a:ext cx="988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89" name="Rectangle 289">
              <a:extLst>
                <a:ext uri="{FF2B5EF4-FFF2-40B4-BE49-F238E27FC236}">
                  <a16:creationId xmlns:a16="http://schemas.microsoft.com/office/drawing/2014/main" id="{A0E1D59E-A841-8032-07A2-A7C09C5460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1135"/>
              <a:ext cx="92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0" name="Rectangle 290">
              <a:extLst>
                <a:ext uri="{FF2B5EF4-FFF2-40B4-BE49-F238E27FC236}">
                  <a16:creationId xmlns:a16="http://schemas.microsoft.com/office/drawing/2014/main" id="{19759181-B7CC-1DA9-2B87-1DC435ADAE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1130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1" name="Rectangle 291">
              <a:extLst>
                <a:ext uri="{FF2B5EF4-FFF2-40B4-BE49-F238E27FC236}">
                  <a16:creationId xmlns:a16="http://schemas.microsoft.com/office/drawing/2014/main" id="{FB21A04B-C656-3DC7-6AEC-A8CAE9452E9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1125"/>
              <a:ext cx="8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2" name="Freeform 292">
              <a:extLst>
                <a:ext uri="{FF2B5EF4-FFF2-40B4-BE49-F238E27FC236}">
                  <a16:creationId xmlns:a16="http://schemas.microsoft.com/office/drawing/2014/main" id="{E5CB9082-8ED9-EE47-6F80-0BE04F1BE8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8" y="1120"/>
              <a:ext cx="162" cy="41"/>
            </a:xfrm>
            <a:custGeom>
              <a:avLst/>
              <a:gdLst>
                <a:gd name="T0" fmla="*/ 162 w 162"/>
                <a:gd name="T1" fmla="*/ 38 h 41"/>
                <a:gd name="T2" fmla="*/ 161 w 162"/>
                <a:gd name="T3" fmla="*/ 41 h 41"/>
                <a:gd name="T4" fmla="*/ 0 w 162"/>
                <a:gd name="T5" fmla="*/ 3 h 41"/>
                <a:gd name="T6" fmla="*/ 1 w 162"/>
                <a:gd name="T7" fmla="*/ 0 h 41"/>
                <a:gd name="T8" fmla="*/ 162 w 162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41">
                  <a:moveTo>
                    <a:pt x="162" y="38"/>
                  </a:moveTo>
                  <a:lnTo>
                    <a:pt x="161" y="41"/>
                  </a:lnTo>
                  <a:lnTo>
                    <a:pt x="0" y="3"/>
                  </a:lnTo>
                  <a:lnTo>
                    <a:pt x="1" y="0"/>
                  </a:lnTo>
                  <a:lnTo>
                    <a:pt x="162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3" name="Freeform 293">
              <a:extLst>
                <a:ext uri="{FF2B5EF4-FFF2-40B4-BE49-F238E27FC236}">
                  <a16:creationId xmlns:a16="http://schemas.microsoft.com/office/drawing/2014/main" id="{C1167A1A-A26F-8092-E257-A68F76FE8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1120"/>
              <a:ext cx="127" cy="41"/>
            </a:xfrm>
            <a:custGeom>
              <a:avLst/>
              <a:gdLst>
                <a:gd name="T0" fmla="*/ 0 w 127"/>
                <a:gd name="T1" fmla="*/ 3 h 41"/>
                <a:gd name="T2" fmla="*/ 125 w 127"/>
                <a:gd name="T3" fmla="*/ 41 h 41"/>
                <a:gd name="T4" fmla="*/ 127 w 127"/>
                <a:gd name="T5" fmla="*/ 38 h 41"/>
                <a:gd name="T6" fmla="*/ 1 w 127"/>
                <a:gd name="T7" fmla="*/ 0 h 41"/>
                <a:gd name="T8" fmla="*/ 0 w 127"/>
                <a:gd name="T9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1">
                  <a:moveTo>
                    <a:pt x="0" y="3"/>
                  </a:moveTo>
                  <a:lnTo>
                    <a:pt x="125" y="41"/>
                  </a:lnTo>
                  <a:lnTo>
                    <a:pt x="127" y="38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4" name="Freeform 294">
              <a:extLst>
                <a:ext uri="{FF2B5EF4-FFF2-40B4-BE49-F238E27FC236}">
                  <a16:creationId xmlns:a16="http://schemas.microsoft.com/office/drawing/2014/main" id="{16F187DC-8185-57F4-9D26-F933B11AD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0" y="1120"/>
              <a:ext cx="91" cy="41"/>
            </a:xfrm>
            <a:custGeom>
              <a:avLst/>
              <a:gdLst>
                <a:gd name="T0" fmla="*/ 0 w 91"/>
                <a:gd name="T1" fmla="*/ 2 h 41"/>
                <a:gd name="T2" fmla="*/ 89 w 91"/>
                <a:gd name="T3" fmla="*/ 41 h 41"/>
                <a:gd name="T4" fmla="*/ 91 w 91"/>
                <a:gd name="T5" fmla="*/ 38 h 41"/>
                <a:gd name="T6" fmla="*/ 1 w 91"/>
                <a:gd name="T7" fmla="*/ 0 h 41"/>
                <a:gd name="T8" fmla="*/ 0 w 91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1">
                  <a:moveTo>
                    <a:pt x="0" y="2"/>
                  </a:moveTo>
                  <a:lnTo>
                    <a:pt x="89" y="41"/>
                  </a:lnTo>
                  <a:lnTo>
                    <a:pt x="91" y="38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5" name="Freeform 295">
              <a:extLst>
                <a:ext uri="{FF2B5EF4-FFF2-40B4-BE49-F238E27FC236}">
                  <a16:creationId xmlns:a16="http://schemas.microsoft.com/office/drawing/2014/main" id="{DBC57826-D7D9-7402-98C1-DC0C94304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0" y="1120"/>
              <a:ext cx="56" cy="40"/>
            </a:xfrm>
            <a:custGeom>
              <a:avLst/>
              <a:gdLst>
                <a:gd name="T0" fmla="*/ 0 w 56"/>
                <a:gd name="T1" fmla="*/ 2 h 40"/>
                <a:gd name="T2" fmla="*/ 53 w 56"/>
                <a:gd name="T3" fmla="*/ 40 h 40"/>
                <a:gd name="T4" fmla="*/ 56 w 56"/>
                <a:gd name="T5" fmla="*/ 38 h 40"/>
                <a:gd name="T6" fmla="*/ 2 w 56"/>
                <a:gd name="T7" fmla="*/ 0 h 40"/>
                <a:gd name="T8" fmla="*/ 0 w 56"/>
                <a:gd name="T9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0">
                  <a:moveTo>
                    <a:pt x="0" y="2"/>
                  </a:moveTo>
                  <a:lnTo>
                    <a:pt x="53" y="40"/>
                  </a:lnTo>
                  <a:lnTo>
                    <a:pt x="56" y="38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6" name="Freeform 296">
              <a:extLst>
                <a:ext uri="{FF2B5EF4-FFF2-40B4-BE49-F238E27FC236}">
                  <a16:creationId xmlns:a16="http://schemas.microsoft.com/office/drawing/2014/main" id="{86483EB6-A592-4559-E0F8-5565C4837A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1121"/>
              <a:ext cx="22" cy="39"/>
            </a:xfrm>
            <a:custGeom>
              <a:avLst/>
              <a:gdLst>
                <a:gd name="T0" fmla="*/ 0 w 22"/>
                <a:gd name="T1" fmla="*/ 0 h 39"/>
                <a:gd name="T2" fmla="*/ 18 w 22"/>
                <a:gd name="T3" fmla="*/ 39 h 39"/>
                <a:gd name="T4" fmla="*/ 22 w 22"/>
                <a:gd name="T5" fmla="*/ 38 h 39"/>
                <a:gd name="T6" fmla="*/ 3 w 22"/>
                <a:gd name="T7" fmla="*/ 0 h 39"/>
                <a:gd name="T8" fmla="*/ 0 w 22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0" y="0"/>
                  </a:moveTo>
                  <a:lnTo>
                    <a:pt x="18" y="39"/>
                  </a:lnTo>
                  <a:lnTo>
                    <a:pt x="22" y="38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7" name="Freeform 297">
              <a:extLst>
                <a:ext uri="{FF2B5EF4-FFF2-40B4-BE49-F238E27FC236}">
                  <a16:creationId xmlns:a16="http://schemas.microsoft.com/office/drawing/2014/main" id="{79E22952-65D2-B841-37A8-34B9BB5D5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1121"/>
              <a:ext cx="21" cy="39"/>
            </a:xfrm>
            <a:custGeom>
              <a:avLst/>
              <a:gdLst>
                <a:gd name="T0" fmla="*/ 0 w 21"/>
                <a:gd name="T1" fmla="*/ 38 h 39"/>
                <a:gd name="T2" fmla="*/ 3 w 21"/>
                <a:gd name="T3" fmla="*/ 39 h 39"/>
                <a:gd name="T4" fmla="*/ 21 w 21"/>
                <a:gd name="T5" fmla="*/ 0 h 39"/>
                <a:gd name="T6" fmla="*/ 18 w 21"/>
                <a:gd name="T7" fmla="*/ 0 h 39"/>
                <a:gd name="T8" fmla="*/ 0 w 21"/>
                <a:gd name="T9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0" y="38"/>
                  </a:moveTo>
                  <a:lnTo>
                    <a:pt x="3" y="39"/>
                  </a:lnTo>
                  <a:lnTo>
                    <a:pt x="21" y="0"/>
                  </a:lnTo>
                  <a:lnTo>
                    <a:pt x="18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8" name="Freeform 298">
              <a:extLst>
                <a:ext uri="{FF2B5EF4-FFF2-40B4-BE49-F238E27FC236}">
                  <a16:creationId xmlns:a16="http://schemas.microsoft.com/office/drawing/2014/main" id="{DDCC90D8-CB9C-D838-B69F-FCE1D8EECA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1120"/>
              <a:ext cx="57" cy="40"/>
            </a:xfrm>
            <a:custGeom>
              <a:avLst/>
              <a:gdLst>
                <a:gd name="T0" fmla="*/ 0 w 57"/>
                <a:gd name="T1" fmla="*/ 38 h 40"/>
                <a:gd name="T2" fmla="*/ 3 w 57"/>
                <a:gd name="T3" fmla="*/ 40 h 40"/>
                <a:gd name="T4" fmla="*/ 57 w 57"/>
                <a:gd name="T5" fmla="*/ 2 h 40"/>
                <a:gd name="T6" fmla="*/ 54 w 57"/>
                <a:gd name="T7" fmla="*/ 0 h 40"/>
                <a:gd name="T8" fmla="*/ 0 w 57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40">
                  <a:moveTo>
                    <a:pt x="0" y="38"/>
                  </a:moveTo>
                  <a:lnTo>
                    <a:pt x="3" y="40"/>
                  </a:lnTo>
                  <a:lnTo>
                    <a:pt x="57" y="2"/>
                  </a:lnTo>
                  <a:lnTo>
                    <a:pt x="54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99" name="Freeform 299">
              <a:extLst>
                <a:ext uri="{FF2B5EF4-FFF2-40B4-BE49-F238E27FC236}">
                  <a16:creationId xmlns:a16="http://schemas.microsoft.com/office/drawing/2014/main" id="{2B091F8F-CE65-E955-96F8-937A484F89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3" y="1120"/>
              <a:ext cx="90" cy="41"/>
            </a:xfrm>
            <a:custGeom>
              <a:avLst/>
              <a:gdLst>
                <a:gd name="T0" fmla="*/ 0 w 90"/>
                <a:gd name="T1" fmla="*/ 38 h 41"/>
                <a:gd name="T2" fmla="*/ 1 w 90"/>
                <a:gd name="T3" fmla="*/ 41 h 41"/>
                <a:gd name="T4" fmla="*/ 90 w 90"/>
                <a:gd name="T5" fmla="*/ 2 h 41"/>
                <a:gd name="T6" fmla="*/ 89 w 90"/>
                <a:gd name="T7" fmla="*/ 0 h 41"/>
                <a:gd name="T8" fmla="*/ 0 w 90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1">
                  <a:moveTo>
                    <a:pt x="0" y="38"/>
                  </a:moveTo>
                  <a:lnTo>
                    <a:pt x="1" y="41"/>
                  </a:lnTo>
                  <a:lnTo>
                    <a:pt x="90" y="2"/>
                  </a:lnTo>
                  <a:lnTo>
                    <a:pt x="89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0" name="Freeform 300">
              <a:extLst>
                <a:ext uri="{FF2B5EF4-FFF2-40B4-BE49-F238E27FC236}">
                  <a16:creationId xmlns:a16="http://schemas.microsoft.com/office/drawing/2014/main" id="{D7DB3A1F-302F-C381-8A31-8239D0E47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1120"/>
              <a:ext cx="127" cy="41"/>
            </a:xfrm>
            <a:custGeom>
              <a:avLst/>
              <a:gdLst>
                <a:gd name="T0" fmla="*/ 0 w 127"/>
                <a:gd name="T1" fmla="*/ 38 h 41"/>
                <a:gd name="T2" fmla="*/ 2 w 127"/>
                <a:gd name="T3" fmla="*/ 41 h 41"/>
                <a:gd name="T4" fmla="*/ 127 w 127"/>
                <a:gd name="T5" fmla="*/ 3 h 41"/>
                <a:gd name="T6" fmla="*/ 126 w 127"/>
                <a:gd name="T7" fmla="*/ 0 h 41"/>
                <a:gd name="T8" fmla="*/ 0 w 127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1">
                  <a:moveTo>
                    <a:pt x="0" y="38"/>
                  </a:moveTo>
                  <a:lnTo>
                    <a:pt x="2" y="41"/>
                  </a:lnTo>
                  <a:lnTo>
                    <a:pt x="127" y="3"/>
                  </a:lnTo>
                  <a:lnTo>
                    <a:pt x="126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1" name="Freeform 301">
              <a:extLst>
                <a:ext uri="{FF2B5EF4-FFF2-40B4-BE49-F238E27FC236}">
                  <a16:creationId xmlns:a16="http://schemas.microsoft.com/office/drawing/2014/main" id="{BAB91468-0AD7-6625-4436-94E379CAA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3" y="1120"/>
              <a:ext cx="161" cy="41"/>
            </a:xfrm>
            <a:custGeom>
              <a:avLst/>
              <a:gdLst>
                <a:gd name="T0" fmla="*/ 161 w 161"/>
                <a:gd name="T1" fmla="*/ 3 h 41"/>
                <a:gd name="T2" fmla="*/ 1 w 161"/>
                <a:gd name="T3" fmla="*/ 41 h 41"/>
                <a:gd name="T4" fmla="*/ 0 w 161"/>
                <a:gd name="T5" fmla="*/ 38 h 41"/>
                <a:gd name="T6" fmla="*/ 160 w 161"/>
                <a:gd name="T7" fmla="*/ 0 h 41"/>
                <a:gd name="T8" fmla="*/ 161 w 161"/>
                <a:gd name="T9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41">
                  <a:moveTo>
                    <a:pt x="161" y="3"/>
                  </a:moveTo>
                  <a:lnTo>
                    <a:pt x="1" y="41"/>
                  </a:lnTo>
                  <a:lnTo>
                    <a:pt x="0" y="38"/>
                  </a:lnTo>
                  <a:lnTo>
                    <a:pt x="160" y="0"/>
                  </a:lnTo>
                  <a:lnTo>
                    <a:pt x="16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2" name="Freeform 302">
              <a:extLst>
                <a:ext uri="{FF2B5EF4-FFF2-40B4-BE49-F238E27FC236}">
                  <a16:creationId xmlns:a16="http://schemas.microsoft.com/office/drawing/2014/main" id="{E725DD54-CDF2-E375-BA23-93B5F76D4A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4" y="422"/>
              <a:ext cx="1164" cy="182"/>
            </a:xfrm>
            <a:custGeom>
              <a:avLst/>
              <a:gdLst>
                <a:gd name="T0" fmla="*/ 1164 w 1164"/>
                <a:gd name="T1" fmla="*/ 0 h 182"/>
                <a:gd name="T2" fmla="*/ 964 w 1164"/>
                <a:gd name="T3" fmla="*/ 182 h 182"/>
                <a:gd name="T4" fmla="*/ 199 w 1164"/>
                <a:gd name="T5" fmla="*/ 182 h 182"/>
                <a:gd name="T6" fmla="*/ 198 w 1164"/>
                <a:gd name="T7" fmla="*/ 181 h 182"/>
                <a:gd name="T8" fmla="*/ 0 w 1164"/>
                <a:gd name="T9" fmla="*/ 0 h 182"/>
                <a:gd name="T10" fmla="*/ 1164 w 1164"/>
                <a:gd name="T11" fmla="*/ 0 h 182"/>
                <a:gd name="T12" fmla="*/ 964 w 1164"/>
                <a:gd name="T13" fmla="*/ 179 h 182"/>
                <a:gd name="T14" fmla="*/ 1157 w 1164"/>
                <a:gd name="T15" fmla="*/ 2 h 182"/>
                <a:gd name="T16" fmla="*/ 7 w 1164"/>
                <a:gd name="T17" fmla="*/ 2 h 182"/>
                <a:gd name="T18" fmla="*/ 200 w 1164"/>
                <a:gd name="T19" fmla="*/ 179 h 182"/>
                <a:gd name="T20" fmla="*/ 964 w 1164"/>
                <a:gd name="T21" fmla="*/ 17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4" h="182">
                  <a:moveTo>
                    <a:pt x="1164" y="0"/>
                  </a:moveTo>
                  <a:lnTo>
                    <a:pt x="964" y="182"/>
                  </a:lnTo>
                  <a:lnTo>
                    <a:pt x="199" y="182"/>
                  </a:lnTo>
                  <a:lnTo>
                    <a:pt x="198" y="181"/>
                  </a:lnTo>
                  <a:lnTo>
                    <a:pt x="0" y="0"/>
                  </a:lnTo>
                  <a:lnTo>
                    <a:pt x="1164" y="0"/>
                  </a:lnTo>
                  <a:close/>
                  <a:moveTo>
                    <a:pt x="964" y="179"/>
                  </a:moveTo>
                  <a:lnTo>
                    <a:pt x="1157" y="2"/>
                  </a:lnTo>
                  <a:lnTo>
                    <a:pt x="7" y="2"/>
                  </a:lnTo>
                  <a:lnTo>
                    <a:pt x="200" y="179"/>
                  </a:lnTo>
                  <a:lnTo>
                    <a:pt x="964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3" name="Rectangle 303">
              <a:extLst>
                <a:ext uri="{FF2B5EF4-FFF2-40B4-BE49-F238E27FC236}">
                  <a16:creationId xmlns:a16="http://schemas.microsoft.com/office/drawing/2014/main" id="{107B13AE-9716-86A3-9942-4E99A4FFF7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463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4" name="Rectangle 304">
              <a:extLst>
                <a:ext uri="{FF2B5EF4-FFF2-40B4-BE49-F238E27FC236}">
                  <a16:creationId xmlns:a16="http://schemas.microsoft.com/office/drawing/2014/main" id="{3890BCDE-777D-ACF6-B07D-A453EDCF3E8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499"/>
              <a:ext cx="988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5" name="Rectangle 305">
              <a:extLst>
                <a:ext uri="{FF2B5EF4-FFF2-40B4-BE49-F238E27FC236}">
                  <a16:creationId xmlns:a16="http://schemas.microsoft.com/office/drawing/2014/main" id="{7ED2A969-3237-7E25-4041-B4989DFE6A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530"/>
              <a:ext cx="92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6" name="Rectangle 306">
              <a:extLst>
                <a:ext uri="{FF2B5EF4-FFF2-40B4-BE49-F238E27FC236}">
                  <a16:creationId xmlns:a16="http://schemas.microsoft.com/office/drawing/2014/main" id="{3D2AEE01-1F16-F3EC-FFD4-A98C515EFAB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557"/>
              <a:ext cx="861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7" name="Rectangle 307">
              <a:extLst>
                <a:ext uri="{FF2B5EF4-FFF2-40B4-BE49-F238E27FC236}">
                  <a16:creationId xmlns:a16="http://schemas.microsoft.com/office/drawing/2014/main" id="{F5096EF8-096F-BF65-28C0-635EA1E00F7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580"/>
              <a:ext cx="81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8" name="Freeform 308">
              <a:extLst>
                <a:ext uri="{FF2B5EF4-FFF2-40B4-BE49-F238E27FC236}">
                  <a16:creationId xmlns:a16="http://schemas.microsoft.com/office/drawing/2014/main" id="{939E9208-5618-E5D0-D88B-A519F910F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2" y="423"/>
              <a:ext cx="164" cy="180"/>
            </a:xfrm>
            <a:custGeom>
              <a:avLst/>
              <a:gdLst>
                <a:gd name="T0" fmla="*/ 0 w 164"/>
                <a:gd name="T1" fmla="*/ 1 h 180"/>
                <a:gd name="T2" fmla="*/ 161 w 164"/>
                <a:gd name="T3" fmla="*/ 180 h 180"/>
                <a:gd name="T4" fmla="*/ 164 w 164"/>
                <a:gd name="T5" fmla="*/ 179 h 180"/>
                <a:gd name="T6" fmla="*/ 3 w 164"/>
                <a:gd name="T7" fmla="*/ 0 h 180"/>
                <a:gd name="T8" fmla="*/ 0 w 164"/>
                <a:gd name="T9" fmla="*/ 1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80">
                  <a:moveTo>
                    <a:pt x="0" y="1"/>
                  </a:moveTo>
                  <a:lnTo>
                    <a:pt x="161" y="180"/>
                  </a:lnTo>
                  <a:lnTo>
                    <a:pt x="164" y="179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09" name="Freeform 309">
              <a:extLst>
                <a:ext uri="{FF2B5EF4-FFF2-40B4-BE49-F238E27FC236}">
                  <a16:creationId xmlns:a16="http://schemas.microsoft.com/office/drawing/2014/main" id="{92BF4EBC-BD83-6868-9267-DE9AD5B7F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422"/>
              <a:ext cx="128" cy="181"/>
            </a:xfrm>
            <a:custGeom>
              <a:avLst/>
              <a:gdLst>
                <a:gd name="T0" fmla="*/ 128 w 128"/>
                <a:gd name="T1" fmla="*/ 180 h 181"/>
                <a:gd name="T2" fmla="*/ 124 w 128"/>
                <a:gd name="T3" fmla="*/ 181 h 181"/>
                <a:gd name="T4" fmla="*/ 0 w 128"/>
                <a:gd name="T5" fmla="*/ 1 h 181"/>
                <a:gd name="T6" fmla="*/ 2 w 128"/>
                <a:gd name="T7" fmla="*/ 0 h 181"/>
                <a:gd name="T8" fmla="*/ 128 w 128"/>
                <a:gd name="T9" fmla="*/ 18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81">
                  <a:moveTo>
                    <a:pt x="128" y="180"/>
                  </a:moveTo>
                  <a:lnTo>
                    <a:pt x="124" y="181"/>
                  </a:lnTo>
                  <a:lnTo>
                    <a:pt x="0" y="1"/>
                  </a:lnTo>
                  <a:lnTo>
                    <a:pt x="2" y="0"/>
                  </a:lnTo>
                  <a:lnTo>
                    <a:pt x="128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0" name="Freeform 310">
              <a:extLst>
                <a:ext uri="{FF2B5EF4-FFF2-40B4-BE49-F238E27FC236}">
                  <a16:creationId xmlns:a16="http://schemas.microsoft.com/office/drawing/2014/main" id="{D2FF166A-0EC7-F3AC-C173-6C8E03408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2" y="422"/>
              <a:ext cx="93" cy="180"/>
            </a:xfrm>
            <a:custGeom>
              <a:avLst/>
              <a:gdLst>
                <a:gd name="T0" fmla="*/ 93 w 93"/>
                <a:gd name="T1" fmla="*/ 180 h 180"/>
                <a:gd name="T2" fmla="*/ 89 w 93"/>
                <a:gd name="T3" fmla="*/ 180 h 180"/>
                <a:gd name="T4" fmla="*/ 0 w 93"/>
                <a:gd name="T5" fmla="*/ 1 h 180"/>
                <a:gd name="T6" fmla="*/ 3 w 93"/>
                <a:gd name="T7" fmla="*/ 0 h 180"/>
                <a:gd name="T8" fmla="*/ 93 w 93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0">
                  <a:moveTo>
                    <a:pt x="93" y="180"/>
                  </a:moveTo>
                  <a:lnTo>
                    <a:pt x="89" y="180"/>
                  </a:lnTo>
                  <a:lnTo>
                    <a:pt x="0" y="1"/>
                  </a:lnTo>
                  <a:lnTo>
                    <a:pt x="3" y="0"/>
                  </a:lnTo>
                  <a:lnTo>
                    <a:pt x="93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1" name="Freeform 311">
              <a:extLst>
                <a:ext uri="{FF2B5EF4-FFF2-40B4-BE49-F238E27FC236}">
                  <a16:creationId xmlns:a16="http://schemas.microsoft.com/office/drawing/2014/main" id="{2AEE22A9-44F6-F96A-4EE7-644585103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423"/>
              <a:ext cx="57" cy="179"/>
            </a:xfrm>
            <a:custGeom>
              <a:avLst/>
              <a:gdLst>
                <a:gd name="T0" fmla="*/ 57 w 57"/>
                <a:gd name="T1" fmla="*/ 179 h 179"/>
                <a:gd name="T2" fmla="*/ 54 w 57"/>
                <a:gd name="T3" fmla="*/ 179 h 179"/>
                <a:gd name="T4" fmla="*/ 0 w 57"/>
                <a:gd name="T5" fmla="*/ 0 h 179"/>
                <a:gd name="T6" fmla="*/ 3 w 57"/>
                <a:gd name="T7" fmla="*/ 0 h 179"/>
                <a:gd name="T8" fmla="*/ 57 w 57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79">
                  <a:moveTo>
                    <a:pt x="57" y="179"/>
                  </a:moveTo>
                  <a:lnTo>
                    <a:pt x="54" y="179"/>
                  </a:lnTo>
                  <a:lnTo>
                    <a:pt x="0" y="0"/>
                  </a:lnTo>
                  <a:lnTo>
                    <a:pt x="3" y="0"/>
                  </a:ln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2" name="Freeform 312">
              <a:extLst>
                <a:ext uri="{FF2B5EF4-FFF2-40B4-BE49-F238E27FC236}">
                  <a16:creationId xmlns:a16="http://schemas.microsoft.com/office/drawing/2014/main" id="{3988E171-EE1C-916F-F246-207004B74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423"/>
              <a:ext cx="21" cy="179"/>
            </a:xfrm>
            <a:custGeom>
              <a:avLst/>
              <a:gdLst>
                <a:gd name="T0" fmla="*/ 0 w 21"/>
                <a:gd name="T1" fmla="*/ 0 h 179"/>
                <a:gd name="T2" fmla="*/ 18 w 21"/>
                <a:gd name="T3" fmla="*/ 179 h 179"/>
                <a:gd name="T4" fmla="*/ 21 w 21"/>
                <a:gd name="T5" fmla="*/ 179 h 179"/>
                <a:gd name="T6" fmla="*/ 3 w 21"/>
                <a:gd name="T7" fmla="*/ 0 h 179"/>
                <a:gd name="T8" fmla="*/ 0 w 21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9">
                  <a:moveTo>
                    <a:pt x="0" y="0"/>
                  </a:moveTo>
                  <a:lnTo>
                    <a:pt x="18" y="179"/>
                  </a:lnTo>
                  <a:lnTo>
                    <a:pt x="21" y="179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3" name="Freeform 313">
              <a:extLst>
                <a:ext uri="{FF2B5EF4-FFF2-40B4-BE49-F238E27FC236}">
                  <a16:creationId xmlns:a16="http://schemas.microsoft.com/office/drawing/2014/main" id="{9AFA2D2D-7E40-C927-5C00-04C29B587D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423"/>
              <a:ext cx="21" cy="179"/>
            </a:xfrm>
            <a:custGeom>
              <a:avLst/>
              <a:gdLst>
                <a:gd name="T0" fmla="*/ 0 w 21"/>
                <a:gd name="T1" fmla="*/ 179 h 179"/>
                <a:gd name="T2" fmla="*/ 3 w 21"/>
                <a:gd name="T3" fmla="*/ 179 h 179"/>
                <a:gd name="T4" fmla="*/ 21 w 21"/>
                <a:gd name="T5" fmla="*/ 0 h 179"/>
                <a:gd name="T6" fmla="*/ 18 w 21"/>
                <a:gd name="T7" fmla="*/ 0 h 179"/>
                <a:gd name="T8" fmla="*/ 0 w 21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9">
                  <a:moveTo>
                    <a:pt x="0" y="179"/>
                  </a:moveTo>
                  <a:lnTo>
                    <a:pt x="3" y="179"/>
                  </a:lnTo>
                  <a:lnTo>
                    <a:pt x="21" y="0"/>
                  </a:lnTo>
                  <a:lnTo>
                    <a:pt x="18" y="0"/>
                  </a:lnTo>
                  <a:lnTo>
                    <a:pt x="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4" name="Freeform 314">
              <a:extLst>
                <a:ext uri="{FF2B5EF4-FFF2-40B4-BE49-F238E27FC236}">
                  <a16:creationId xmlns:a16="http://schemas.microsoft.com/office/drawing/2014/main" id="{6D9E2EF9-0D93-D50E-5490-810ABF5E7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8" y="423"/>
              <a:ext cx="58" cy="179"/>
            </a:xfrm>
            <a:custGeom>
              <a:avLst/>
              <a:gdLst>
                <a:gd name="T0" fmla="*/ 58 w 58"/>
                <a:gd name="T1" fmla="*/ 0 h 179"/>
                <a:gd name="T2" fmla="*/ 4 w 58"/>
                <a:gd name="T3" fmla="*/ 179 h 179"/>
                <a:gd name="T4" fmla="*/ 0 w 58"/>
                <a:gd name="T5" fmla="*/ 179 h 179"/>
                <a:gd name="T6" fmla="*/ 54 w 58"/>
                <a:gd name="T7" fmla="*/ 0 h 179"/>
                <a:gd name="T8" fmla="*/ 58 w 5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79">
                  <a:moveTo>
                    <a:pt x="58" y="0"/>
                  </a:moveTo>
                  <a:lnTo>
                    <a:pt x="4" y="179"/>
                  </a:lnTo>
                  <a:lnTo>
                    <a:pt x="0" y="179"/>
                  </a:lnTo>
                  <a:lnTo>
                    <a:pt x="54" y="0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5" name="Freeform 315">
              <a:extLst>
                <a:ext uri="{FF2B5EF4-FFF2-40B4-BE49-F238E27FC236}">
                  <a16:creationId xmlns:a16="http://schemas.microsoft.com/office/drawing/2014/main" id="{51809820-8CDD-3A1F-7192-8836FBB30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8" y="422"/>
              <a:ext cx="93" cy="180"/>
            </a:xfrm>
            <a:custGeom>
              <a:avLst/>
              <a:gdLst>
                <a:gd name="T0" fmla="*/ 93 w 93"/>
                <a:gd name="T1" fmla="*/ 1 h 180"/>
                <a:gd name="T2" fmla="*/ 4 w 93"/>
                <a:gd name="T3" fmla="*/ 180 h 180"/>
                <a:gd name="T4" fmla="*/ 0 w 93"/>
                <a:gd name="T5" fmla="*/ 180 h 180"/>
                <a:gd name="T6" fmla="*/ 89 w 93"/>
                <a:gd name="T7" fmla="*/ 0 h 180"/>
                <a:gd name="T8" fmla="*/ 93 w 93"/>
                <a:gd name="T9" fmla="*/ 1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0">
                  <a:moveTo>
                    <a:pt x="93" y="1"/>
                  </a:moveTo>
                  <a:lnTo>
                    <a:pt x="4" y="180"/>
                  </a:lnTo>
                  <a:lnTo>
                    <a:pt x="0" y="180"/>
                  </a:lnTo>
                  <a:lnTo>
                    <a:pt x="89" y="0"/>
                  </a:lnTo>
                  <a:lnTo>
                    <a:pt x="93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6" name="Freeform 316">
              <a:extLst>
                <a:ext uri="{FF2B5EF4-FFF2-40B4-BE49-F238E27FC236}">
                  <a16:creationId xmlns:a16="http://schemas.microsoft.com/office/drawing/2014/main" id="{EBED74F5-315B-830A-54E9-E2598B1A4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422"/>
              <a:ext cx="128" cy="181"/>
            </a:xfrm>
            <a:custGeom>
              <a:avLst/>
              <a:gdLst>
                <a:gd name="T0" fmla="*/ 128 w 128"/>
                <a:gd name="T1" fmla="*/ 1 h 181"/>
                <a:gd name="T2" fmla="*/ 2 w 128"/>
                <a:gd name="T3" fmla="*/ 181 h 181"/>
                <a:gd name="T4" fmla="*/ 0 w 128"/>
                <a:gd name="T5" fmla="*/ 180 h 181"/>
                <a:gd name="T6" fmla="*/ 124 w 128"/>
                <a:gd name="T7" fmla="*/ 0 h 181"/>
                <a:gd name="T8" fmla="*/ 128 w 128"/>
                <a:gd name="T9" fmla="*/ 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81">
                  <a:moveTo>
                    <a:pt x="128" y="1"/>
                  </a:moveTo>
                  <a:lnTo>
                    <a:pt x="2" y="181"/>
                  </a:lnTo>
                  <a:lnTo>
                    <a:pt x="0" y="180"/>
                  </a:lnTo>
                  <a:lnTo>
                    <a:pt x="124" y="0"/>
                  </a:lnTo>
                  <a:lnTo>
                    <a:pt x="12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7" name="Freeform 317">
              <a:extLst>
                <a:ext uri="{FF2B5EF4-FFF2-40B4-BE49-F238E27FC236}">
                  <a16:creationId xmlns:a16="http://schemas.microsoft.com/office/drawing/2014/main" id="{4534FAD7-562F-6963-BC4C-C7728FEDF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7" y="423"/>
              <a:ext cx="164" cy="180"/>
            </a:xfrm>
            <a:custGeom>
              <a:avLst/>
              <a:gdLst>
                <a:gd name="T0" fmla="*/ 0 w 164"/>
                <a:gd name="T1" fmla="*/ 179 h 180"/>
                <a:gd name="T2" fmla="*/ 3 w 164"/>
                <a:gd name="T3" fmla="*/ 180 h 180"/>
                <a:gd name="T4" fmla="*/ 164 w 164"/>
                <a:gd name="T5" fmla="*/ 1 h 180"/>
                <a:gd name="T6" fmla="*/ 160 w 164"/>
                <a:gd name="T7" fmla="*/ 0 h 180"/>
                <a:gd name="T8" fmla="*/ 0 w 164"/>
                <a:gd name="T9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80">
                  <a:moveTo>
                    <a:pt x="0" y="179"/>
                  </a:moveTo>
                  <a:lnTo>
                    <a:pt x="3" y="180"/>
                  </a:lnTo>
                  <a:lnTo>
                    <a:pt x="164" y="1"/>
                  </a:lnTo>
                  <a:lnTo>
                    <a:pt x="160" y="0"/>
                  </a:lnTo>
                  <a:lnTo>
                    <a:pt x="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8" name="Freeform 318">
              <a:extLst>
                <a:ext uri="{FF2B5EF4-FFF2-40B4-BE49-F238E27FC236}">
                  <a16:creationId xmlns:a16="http://schemas.microsoft.com/office/drawing/2014/main" id="{018F1BEE-E220-6670-E7E2-4719EC9B09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4" y="674"/>
              <a:ext cx="1165" cy="136"/>
            </a:xfrm>
            <a:custGeom>
              <a:avLst/>
              <a:gdLst>
                <a:gd name="T0" fmla="*/ 1165 w 1165"/>
                <a:gd name="T1" fmla="*/ 0 h 136"/>
                <a:gd name="T2" fmla="*/ 1162 w 1165"/>
                <a:gd name="T3" fmla="*/ 2 h 136"/>
                <a:gd name="T4" fmla="*/ 965 w 1165"/>
                <a:gd name="T5" fmla="*/ 136 h 136"/>
                <a:gd name="T6" fmla="*/ 199 w 1165"/>
                <a:gd name="T7" fmla="*/ 136 h 136"/>
                <a:gd name="T8" fmla="*/ 198 w 1165"/>
                <a:gd name="T9" fmla="*/ 135 h 136"/>
                <a:gd name="T10" fmla="*/ 0 w 1165"/>
                <a:gd name="T11" fmla="*/ 0 h 136"/>
                <a:gd name="T12" fmla="*/ 1165 w 1165"/>
                <a:gd name="T13" fmla="*/ 0 h 136"/>
                <a:gd name="T14" fmla="*/ 964 w 1165"/>
                <a:gd name="T15" fmla="*/ 133 h 136"/>
                <a:gd name="T16" fmla="*/ 1156 w 1165"/>
                <a:gd name="T17" fmla="*/ 2 h 136"/>
                <a:gd name="T18" fmla="*/ 8 w 1165"/>
                <a:gd name="T19" fmla="*/ 2 h 136"/>
                <a:gd name="T20" fmla="*/ 200 w 1165"/>
                <a:gd name="T21" fmla="*/ 133 h 136"/>
                <a:gd name="T22" fmla="*/ 964 w 1165"/>
                <a:gd name="T23" fmla="*/ 13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5" h="136">
                  <a:moveTo>
                    <a:pt x="1165" y="0"/>
                  </a:moveTo>
                  <a:lnTo>
                    <a:pt x="1162" y="2"/>
                  </a:lnTo>
                  <a:lnTo>
                    <a:pt x="965" y="136"/>
                  </a:lnTo>
                  <a:lnTo>
                    <a:pt x="199" y="136"/>
                  </a:lnTo>
                  <a:lnTo>
                    <a:pt x="198" y="135"/>
                  </a:lnTo>
                  <a:lnTo>
                    <a:pt x="0" y="0"/>
                  </a:lnTo>
                  <a:lnTo>
                    <a:pt x="1165" y="0"/>
                  </a:lnTo>
                  <a:close/>
                  <a:moveTo>
                    <a:pt x="964" y="133"/>
                  </a:moveTo>
                  <a:lnTo>
                    <a:pt x="1156" y="2"/>
                  </a:lnTo>
                  <a:lnTo>
                    <a:pt x="8" y="2"/>
                  </a:lnTo>
                  <a:lnTo>
                    <a:pt x="200" y="133"/>
                  </a:lnTo>
                  <a:lnTo>
                    <a:pt x="964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19" name="Rectangle 319">
              <a:extLst>
                <a:ext uri="{FF2B5EF4-FFF2-40B4-BE49-F238E27FC236}">
                  <a16:creationId xmlns:a16="http://schemas.microsoft.com/office/drawing/2014/main" id="{DC95C540-9F62-510B-7EAA-5F1803C16BF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705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0" name="Rectangle 320">
              <a:extLst>
                <a:ext uri="{FF2B5EF4-FFF2-40B4-BE49-F238E27FC236}">
                  <a16:creationId xmlns:a16="http://schemas.microsoft.com/office/drawing/2014/main" id="{EFAE5FE2-36C5-6235-308D-A2503545B8C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732"/>
              <a:ext cx="988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1" name="Rectangle 321">
              <a:extLst>
                <a:ext uri="{FF2B5EF4-FFF2-40B4-BE49-F238E27FC236}">
                  <a16:creationId xmlns:a16="http://schemas.microsoft.com/office/drawing/2014/main" id="{4B5E763F-D829-6AAA-3012-913211D604F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754"/>
              <a:ext cx="92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2" name="Rectangle 322">
              <a:extLst>
                <a:ext uri="{FF2B5EF4-FFF2-40B4-BE49-F238E27FC236}">
                  <a16:creationId xmlns:a16="http://schemas.microsoft.com/office/drawing/2014/main" id="{B14E696F-0AE1-6583-9F0F-D80697754F1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775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3" name="Rectangle 323">
              <a:extLst>
                <a:ext uri="{FF2B5EF4-FFF2-40B4-BE49-F238E27FC236}">
                  <a16:creationId xmlns:a16="http://schemas.microsoft.com/office/drawing/2014/main" id="{7429FB08-98C7-0CB4-15BA-58F5AB8279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792"/>
              <a:ext cx="81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4" name="Freeform 324">
              <a:extLst>
                <a:ext uri="{FF2B5EF4-FFF2-40B4-BE49-F238E27FC236}">
                  <a16:creationId xmlns:a16="http://schemas.microsoft.com/office/drawing/2014/main" id="{2649B73B-ADC2-AF60-0C71-4E72F325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1" y="674"/>
              <a:ext cx="164" cy="136"/>
            </a:xfrm>
            <a:custGeom>
              <a:avLst/>
              <a:gdLst>
                <a:gd name="T0" fmla="*/ 164 w 164"/>
                <a:gd name="T1" fmla="*/ 134 h 136"/>
                <a:gd name="T2" fmla="*/ 162 w 164"/>
                <a:gd name="T3" fmla="*/ 136 h 136"/>
                <a:gd name="T4" fmla="*/ 0 w 164"/>
                <a:gd name="T5" fmla="*/ 2 h 136"/>
                <a:gd name="T6" fmla="*/ 3 w 164"/>
                <a:gd name="T7" fmla="*/ 0 h 136"/>
                <a:gd name="T8" fmla="*/ 164 w 164"/>
                <a:gd name="T9" fmla="*/ 13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36">
                  <a:moveTo>
                    <a:pt x="164" y="134"/>
                  </a:moveTo>
                  <a:lnTo>
                    <a:pt x="162" y="136"/>
                  </a:lnTo>
                  <a:lnTo>
                    <a:pt x="0" y="2"/>
                  </a:lnTo>
                  <a:lnTo>
                    <a:pt x="3" y="0"/>
                  </a:lnTo>
                  <a:lnTo>
                    <a:pt x="164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5" name="Freeform 325">
              <a:extLst>
                <a:ext uri="{FF2B5EF4-FFF2-40B4-BE49-F238E27FC236}">
                  <a16:creationId xmlns:a16="http://schemas.microsoft.com/office/drawing/2014/main" id="{3F2EE9C6-15EE-2AC8-D285-DEC562AA5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6" y="675"/>
              <a:ext cx="128" cy="135"/>
            </a:xfrm>
            <a:custGeom>
              <a:avLst/>
              <a:gdLst>
                <a:gd name="T0" fmla="*/ 0 w 128"/>
                <a:gd name="T1" fmla="*/ 1 h 135"/>
                <a:gd name="T2" fmla="*/ 125 w 128"/>
                <a:gd name="T3" fmla="*/ 135 h 135"/>
                <a:gd name="T4" fmla="*/ 128 w 128"/>
                <a:gd name="T5" fmla="*/ 134 h 135"/>
                <a:gd name="T6" fmla="*/ 3 w 128"/>
                <a:gd name="T7" fmla="*/ 0 h 135"/>
                <a:gd name="T8" fmla="*/ 0 w 128"/>
                <a:gd name="T9" fmla="*/ 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35">
                  <a:moveTo>
                    <a:pt x="0" y="1"/>
                  </a:moveTo>
                  <a:lnTo>
                    <a:pt x="125" y="135"/>
                  </a:lnTo>
                  <a:lnTo>
                    <a:pt x="128" y="134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6" name="Freeform 326">
              <a:extLst>
                <a:ext uri="{FF2B5EF4-FFF2-40B4-BE49-F238E27FC236}">
                  <a16:creationId xmlns:a16="http://schemas.microsoft.com/office/drawing/2014/main" id="{A71A60DB-15C7-F425-FB56-034E9935A0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2" y="674"/>
              <a:ext cx="93" cy="135"/>
            </a:xfrm>
            <a:custGeom>
              <a:avLst/>
              <a:gdLst>
                <a:gd name="T0" fmla="*/ 93 w 93"/>
                <a:gd name="T1" fmla="*/ 135 h 135"/>
                <a:gd name="T2" fmla="*/ 89 w 93"/>
                <a:gd name="T3" fmla="*/ 135 h 135"/>
                <a:gd name="T4" fmla="*/ 0 w 93"/>
                <a:gd name="T5" fmla="*/ 2 h 135"/>
                <a:gd name="T6" fmla="*/ 3 w 93"/>
                <a:gd name="T7" fmla="*/ 0 h 135"/>
                <a:gd name="T8" fmla="*/ 93 w 9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5">
                  <a:moveTo>
                    <a:pt x="93" y="135"/>
                  </a:moveTo>
                  <a:lnTo>
                    <a:pt x="89" y="135"/>
                  </a:lnTo>
                  <a:lnTo>
                    <a:pt x="0" y="2"/>
                  </a:lnTo>
                  <a:lnTo>
                    <a:pt x="3" y="0"/>
                  </a:lnTo>
                  <a:lnTo>
                    <a:pt x="9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7" name="Freeform 327">
              <a:extLst>
                <a:ext uri="{FF2B5EF4-FFF2-40B4-BE49-F238E27FC236}">
                  <a16:creationId xmlns:a16="http://schemas.microsoft.com/office/drawing/2014/main" id="{8929F103-95E0-EC13-39E2-3E16434FD2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674"/>
              <a:ext cx="57" cy="135"/>
            </a:xfrm>
            <a:custGeom>
              <a:avLst/>
              <a:gdLst>
                <a:gd name="T0" fmla="*/ 57 w 57"/>
                <a:gd name="T1" fmla="*/ 135 h 135"/>
                <a:gd name="T2" fmla="*/ 54 w 57"/>
                <a:gd name="T3" fmla="*/ 135 h 135"/>
                <a:gd name="T4" fmla="*/ 0 w 57"/>
                <a:gd name="T5" fmla="*/ 1 h 135"/>
                <a:gd name="T6" fmla="*/ 3 w 57"/>
                <a:gd name="T7" fmla="*/ 0 h 135"/>
                <a:gd name="T8" fmla="*/ 57 w 57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35">
                  <a:moveTo>
                    <a:pt x="57" y="135"/>
                  </a:moveTo>
                  <a:lnTo>
                    <a:pt x="54" y="135"/>
                  </a:lnTo>
                  <a:lnTo>
                    <a:pt x="0" y="1"/>
                  </a:lnTo>
                  <a:lnTo>
                    <a:pt x="3" y="0"/>
                  </a:lnTo>
                  <a:lnTo>
                    <a:pt x="57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8" name="Freeform 328">
              <a:extLst>
                <a:ext uri="{FF2B5EF4-FFF2-40B4-BE49-F238E27FC236}">
                  <a16:creationId xmlns:a16="http://schemas.microsoft.com/office/drawing/2014/main" id="{18BB23E0-2AFC-4E3F-E9FF-372D8A43B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675"/>
              <a:ext cx="21" cy="134"/>
            </a:xfrm>
            <a:custGeom>
              <a:avLst/>
              <a:gdLst>
                <a:gd name="T0" fmla="*/ 0 w 21"/>
                <a:gd name="T1" fmla="*/ 0 h 134"/>
                <a:gd name="T2" fmla="*/ 18 w 21"/>
                <a:gd name="T3" fmla="*/ 134 h 134"/>
                <a:gd name="T4" fmla="*/ 21 w 21"/>
                <a:gd name="T5" fmla="*/ 134 h 134"/>
                <a:gd name="T6" fmla="*/ 3 w 21"/>
                <a:gd name="T7" fmla="*/ 0 h 134"/>
                <a:gd name="T8" fmla="*/ 0 w 21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4">
                  <a:moveTo>
                    <a:pt x="0" y="0"/>
                  </a:moveTo>
                  <a:lnTo>
                    <a:pt x="18" y="134"/>
                  </a:lnTo>
                  <a:lnTo>
                    <a:pt x="21" y="134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29" name="Freeform 329">
              <a:extLst>
                <a:ext uri="{FF2B5EF4-FFF2-40B4-BE49-F238E27FC236}">
                  <a16:creationId xmlns:a16="http://schemas.microsoft.com/office/drawing/2014/main" id="{D1E948F5-2088-553F-86C9-CA4940267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675"/>
              <a:ext cx="22" cy="134"/>
            </a:xfrm>
            <a:custGeom>
              <a:avLst/>
              <a:gdLst>
                <a:gd name="T0" fmla="*/ 0 w 22"/>
                <a:gd name="T1" fmla="*/ 134 h 134"/>
                <a:gd name="T2" fmla="*/ 4 w 22"/>
                <a:gd name="T3" fmla="*/ 134 h 134"/>
                <a:gd name="T4" fmla="*/ 22 w 22"/>
                <a:gd name="T5" fmla="*/ 0 h 134"/>
                <a:gd name="T6" fmla="*/ 18 w 22"/>
                <a:gd name="T7" fmla="*/ 0 h 134"/>
                <a:gd name="T8" fmla="*/ 0 w 22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34">
                  <a:moveTo>
                    <a:pt x="0" y="134"/>
                  </a:moveTo>
                  <a:lnTo>
                    <a:pt x="4" y="13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0" name="Freeform 330">
              <a:extLst>
                <a:ext uri="{FF2B5EF4-FFF2-40B4-BE49-F238E27FC236}">
                  <a16:creationId xmlns:a16="http://schemas.microsoft.com/office/drawing/2014/main" id="{617DEB9C-4504-7372-6B9A-F248A93C2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8" y="674"/>
              <a:ext cx="58" cy="135"/>
            </a:xfrm>
            <a:custGeom>
              <a:avLst/>
              <a:gdLst>
                <a:gd name="T0" fmla="*/ 58 w 58"/>
                <a:gd name="T1" fmla="*/ 1 h 135"/>
                <a:gd name="T2" fmla="*/ 4 w 58"/>
                <a:gd name="T3" fmla="*/ 135 h 135"/>
                <a:gd name="T4" fmla="*/ 0 w 58"/>
                <a:gd name="T5" fmla="*/ 135 h 135"/>
                <a:gd name="T6" fmla="*/ 54 w 58"/>
                <a:gd name="T7" fmla="*/ 0 h 135"/>
                <a:gd name="T8" fmla="*/ 58 w 58"/>
                <a:gd name="T9" fmla="*/ 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35">
                  <a:moveTo>
                    <a:pt x="58" y="1"/>
                  </a:moveTo>
                  <a:lnTo>
                    <a:pt x="4" y="135"/>
                  </a:lnTo>
                  <a:lnTo>
                    <a:pt x="0" y="135"/>
                  </a:lnTo>
                  <a:lnTo>
                    <a:pt x="54" y="0"/>
                  </a:lnTo>
                  <a:lnTo>
                    <a:pt x="5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1" name="Freeform 331">
              <a:extLst>
                <a:ext uri="{FF2B5EF4-FFF2-40B4-BE49-F238E27FC236}">
                  <a16:creationId xmlns:a16="http://schemas.microsoft.com/office/drawing/2014/main" id="{BB016F70-0C7B-EB02-8C78-ECBB489286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8" y="674"/>
              <a:ext cx="93" cy="135"/>
            </a:xfrm>
            <a:custGeom>
              <a:avLst/>
              <a:gdLst>
                <a:gd name="T0" fmla="*/ 93 w 93"/>
                <a:gd name="T1" fmla="*/ 2 h 135"/>
                <a:gd name="T2" fmla="*/ 4 w 93"/>
                <a:gd name="T3" fmla="*/ 135 h 135"/>
                <a:gd name="T4" fmla="*/ 0 w 93"/>
                <a:gd name="T5" fmla="*/ 135 h 135"/>
                <a:gd name="T6" fmla="*/ 89 w 93"/>
                <a:gd name="T7" fmla="*/ 0 h 135"/>
                <a:gd name="T8" fmla="*/ 93 w 93"/>
                <a:gd name="T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5">
                  <a:moveTo>
                    <a:pt x="93" y="2"/>
                  </a:moveTo>
                  <a:lnTo>
                    <a:pt x="4" y="135"/>
                  </a:lnTo>
                  <a:lnTo>
                    <a:pt x="0" y="135"/>
                  </a:lnTo>
                  <a:lnTo>
                    <a:pt x="89" y="0"/>
                  </a:lnTo>
                  <a:lnTo>
                    <a:pt x="9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2" name="Freeform 332">
              <a:extLst>
                <a:ext uri="{FF2B5EF4-FFF2-40B4-BE49-F238E27FC236}">
                  <a16:creationId xmlns:a16="http://schemas.microsoft.com/office/drawing/2014/main" id="{5AF87E08-9302-3F74-6C28-3332E51F0D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674"/>
              <a:ext cx="128" cy="136"/>
            </a:xfrm>
            <a:custGeom>
              <a:avLst/>
              <a:gdLst>
                <a:gd name="T0" fmla="*/ 0 w 128"/>
                <a:gd name="T1" fmla="*/ 135 h 136"/>
                <a:gd name="T2" fmla="*/ 3 w 128"/>
                <a:gd name="T3" fmla="*/ 136 h 136"/>
                <a:gd name="T4" fmla="*/ 128 w 128"/>
                <a:gd name="T5" fmla="*/ 2 h 136"/>
                <a:gd name="T6" fmla="*/ 125 w 128"/>
                <a:gd name="T7" fmla="*/ 0 h 136"/>
                <a:gd name="T8" fmla="*/ 0 w 128"/>
                <a:gd name="T9" fmla="*/ 13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36">
                  <a:moveTo>
                    <a:pt x="0" y="135"/>
                  </a:moveTo>
                  <a:lnTo>
                    <a:pt x="3" y="136"/>
                  </a:lnTo>
                  <a:lnTo>
                    <a:pt x="128" y="2"/>
                  </a:lnTo>
                  <a:lnTo>
                    <a:pt x="125" y="0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3" name="Freeform 333">
              <a:extLst>
                <a:ext uri="{FF2B5EF4-FFF2-40B4-BE49-F238E27FC236}">
                  <a16:creationId xmlns:a16="http://schemas.microsoft.com/office/drawing/2014/main" id="{0238419D-6D65-2D20-F0EF-1060C4FF7B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7" y="674"/>
              <a:ext cx="164" cy="136"/>
            </a:xfrm>
            <a:custGeom>
              <a:avLst/>
              <a:gdLst>
                <a:gd name="T0" fmla="*/ 164 w 164"/>
                <a:gd name="T1" fmla="*/ 2 h 136"/>
                <a:gd name="T2" fmla="*/ 3 w 164"/>
                <a:gd name="T3" fmla="*/ 136 h 136"/>
                <a:gd name="T4" fmla="*/ 0 w 164"/>
                <a:gd name="T5" fmla="*/ 134 h 136"/>
                <a:gd name="T6" fmla="*/ 161 w 164"/>
                <a:gd name="T7" fmla="*/ 0 h 136"/>
                <a:gd name="T8" fmla="*/ 164 w 164"/>
                <a:gd name="T9" fmla="*/ 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36">
                  <a:moveTo>
                    <a:pt x="164" y="2"/>
                  </a:moveTo>
                  <a:lnTo>
                    <a:pt x="3" y="136"/>
                  </a:lnTo>
                  <a:lnTo>
                    <a:pt x="0" y="134"/>
                  </a:lnTo>
                  <a:lnTo>
                    <a:pt x="161" y="0"/>
                  </a:lnTo>
                  <a:lnTo>
                    <a:pt x="16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4" name="Freeform 334">
              <a:extLst>
                <a:ext uri="{FF2B5EF4-FFF2-40B4-BE49-F238E27FC236}">
                  <a16:creationId xmlns:a16="http://schemas.microsoft.com/office/drawing/2014/main" id="{CE87EE3F-D5DF-8F16-17F0-5B5C78BEB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1" y="875"/>
              <a:ext cx="1170" cy="84"/>
            </a:xfrm>
            <a:custGeom>
              <a:avLst/>
              <a:gdLst>
                <a:gd name="T0" fmla="*/ 1170 w 1170"/>
                <a:gd name="T1" fmla="*/ 0 h 84"/>
                <a:gd name="T2" fmla="*/ 968 w 1170"/>
                <a:gd name="T3" fmla="*/ 84 h 84"/>
                <a:gd name="T4" fmla="*/ 202 w 1170"/>
                <a:gd name="T5" fmla="*/ 84 h 84"/>
                <a:gd name="T6" fmla="*/ 0 w 1170"/>
                <a:gd name="T7" fmla="*/ 0 h 84"/>
                <a:gd name="T8" fmla="*/ 1170 w 1170"/>
                <a:gd name="T9" fmla="*/ 0 h 84"/>
                <a:gd name="T10" fmla="*/ 967 w 1170"/>
                <a:gd name="T11" fmla="*/ 82 h 84"/>
                <a:gd name="T12" fmla="*/ 1157 w 1170"/>
                <a:gd name="T13" fmla="*/ 2 h 84"/>
                <a:gd name="T14" fmla="*/ 14 w 1170"/>
                <a:gd name="T15" fmla="*/ 2 h 84"/>
                <a:gd name="T16" fmla="*/ 204 w 1170"/>
                <a:gd name="T17" fmla="*/ 82 h 84"/>
                <a:gd name="T18" fmla="*/ 967 w 1170"/>
                <a:gd name="T19" fmla="*/ 8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0" h="84">
                  <a:moveTo>
                    <a:pt x="1170" y="0"/>
                  </a:moveTo>
                  <a:lnTo>
                    <a:pt x="968" y="84"/>
                  </a:lnTo>
                  <a:lnTo>
                    <a:pt x="202" y="84"/>
                  </a:lnTo>
                  <a:lnTo>
                    <a:pt x="0" y="0"/>
                  </a:lnTo>
                  <a:lnTo>
                    <a:pt x="1170" y="0"/>
                  </a:lnTo>
                  <a:close/>
                  <a:moveTo>
                    <a:pt x="967" y="82"/>
                  </a:moveTo>
                  <a:lnTo>
                    <a:pt x="1157" y="2"/>
                  </a:lnTo>
                  <a:lnTo>
                    <a:pt x="14" y="2"/>
                  </a:lnTo>
                  <a:lnTo>
                    <a:pt x="204" y="82"/>
                  </a:lnTo>
                  <a:lnTo>
                    <a:pt x="967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5" name="Rectangle 335">
              <a:extLst>
                <a:ext uri="{FF2B5EF4-FFF2-40B4-BE49-F238E27FC236}">
                  <a16:creationId xmlns:a16="http://schemas.microsoft.com/office/drawing/2014/main" id="{6E743079-7A7D-CBBF-62B4-25C1A5BFDCF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894"/>
              <a:ext cx="1066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6" name="Rectangle 336">
              <a:extLst>
                <a:ext uri="{FF2B5EF4-FFF2-40B4-BE49-F238E27FC236}">
                  <a16:creationId xmlns:a16="http://schemas.microsoft.com/office/drawing/2014/main" id="{CAF44742-C9B1-0254-5CCE-B25DBCB4CF8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910"/>
              <a:ext cx="988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7" name="Rectangle 337">
              <a:extLst>
                <a:ext uri="{FF2B5EF4-FFF2-40B4-BE49-F238E27FC236}">
                  <a16:creationId xmlns:a16="http://schemas.microsoft.com/office/drawing/2014/main" id="{7DBD26EC-958C-696E-C8E3-D59C6452F14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924"/>
              <a:ext cx="92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8" name="Rectangle 338">
              <a:extLst>
                <a:ext uri="{FF2B5EF4-FFF2-40B4-BE49-F238E27FC236}">
                  <a16:creationId xmlns:a16="http://schemas.microsoft.com/office/drawing/2014/main" id="{45C9FE16-865B-2504-C027-89FD58918B4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937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39" name="Rectangle 339">
              <a:extLst>
                <a:ext uri="{FF2B5EF4-FFF2-40B4-BE49-F238E27FC236}">
                  <a16:creationId xmlns:a16="http://schemas.microsoft.com/office/drawing/2014/main" id="{CE8CAA77-B4D9-93D1-9B5F-99D7183D89C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947"/>
              <a:ext cx="810" cy="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0" name="Freeform 340">
              <a:extLst>
                <a:ext uri="{FF2B5EF4-FFF2-40B4-BE49-F238E27FC236}">
                  <a16:creationId xmlns:a16="http://schemas.microsoft.com/office/drawing/2014/main" id="{4EDD0189-796E-5566-1EE1-C59D1DC91F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2" y="875"/>
              <a:ext cx="163" cy="84"/>
            </a:xfrm>
            <a:custGeom>
              <a:avLst/>
              <a:gdLst>
                <a:gd name="T0" fmla="*/ 0 w 163"/>
                <a:gd name="T1" fmla="*/ 2 h 84"/>
                <a:gd name="T2" fmla="*/ 161 w 163"/>
                <a:gd name="T3" fmla="*/ 84 h 84"/>
                <a:gd name="T4" fmla="*/ 163 w 163"/>
                <a:gd name="T5" fmla="*/ 82 h 84"/>
                <a:gd name="T6" fmla="*/ 2 w 163"/>
                <a:gd name="T7" fmla="*/ 0 h 84"/>
                <a:gd name="T8" fmla="*/ 0 w 163"/>
                <a:gd name="T9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84">
                  <a:moveTo>
                    <a:pt x="0" y="2"/>
                  </a:moveTo>
                  <a:lnTo>
                    <a:pt x="161" y="84"/>
                  </a:lnTo>
                  <a:lnTo>
                    <a:pt x="163" y="8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1" name="Freeform 341">
              <a:extLst>
                <a:ext uri="{FF2B5EF4-FFF2-40B4-BE49-F238E27FC236}">
                  <a16:creationId xmlns:a16="http://schemas.microsoft.com/office/drawing/2014/main" id="{26BCC60A-BEC5-3513-83AF-6DD720904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6" y="875"/>
              <a:ext cx="128" cy="84"/>
            </a:xfrm>
            <a:custGeom>
              <a:avLst/>
              <a:gdLst>
                <a:gd name="T0" fmla="*/ 0 w 128"/>
                <a:gd name="T1" fmla="*/ 2 h 84"/>
                <a:gd name="T2" fmla="*/ 125 w 128"/>
                <a:gd name="T3" fmla="*/ 84 h 84"/>
                <a:gd name="T4" fmla="*/ 128 w 128"/>
                <a:gd name="T5" fmla="*/ 82 h 84"/>
                <a:gd name="T6" fmla="*/ 2 w 128"/>
                <a:gd name="T7" fmla="*/ 0 h 84"/>
                <a:gd name="T8" fmla="*/ 0 w 128"/>
                <a:gd name="T9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84">
                  <a:moveTo>
                    <a:pt x="0" y="2"/>
                  </a:moveTo>
                  <a:lnTo>
                    <a:pt x="125" y="84"/>
                  </a:lnTo>
                  <a:lnTo>
                    <a:pt x="128" y="8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2" name="Freeform 342">
              <a:extLst>
                <a:ext uri="{FF2B5EF4-FFF2-40B4-BE49-F238E27FC236}">
                  <a16:creationId xmlns:a16="http://schemas.microsoft.com/office/drawing/2014/main" id="{C9ED1B8C-A8C0-9BB4-D246-999DC4A564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1" y="875"/>
              <a:ext cx="93" cy="84"/>
            </a:xfrm>
            <a:custGeom>
              <a:avLst/>
              <a:gdLst>
                <a:gd name="T0" fmla="*/ 0 w 93"/>
                <a:gd name="T1" fmla="*/ 2 h 84"/>
                <a:gd name="T2" fmla="*/ 90 w 93"/>
                <a:gd name="T3" fmla="*/ 84 h 84"/>
                <a:gd name="T4" fmla="*/ 93 w 93"/>
                <a:gd name="T5" fmla="*/ 83 h 84"/>
                <a:gd name="T6" fmla="*/ 3 w 93"/>
                <a:gd name="T7" fmla="*/ 0 h 84"/>
                <a:gd name="T8" fmla="*/ 0 w 93"/>
                <a:gd name="T9" fmla="*/ 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4">
                  <a:moveTo>
                    <a:pt x="0" y="2"/>
                  </a:moveTo>
                  <a:lnTo>
                    <a:pt x="90" y="84"/>
                  </a:lnTo>
                  <a:lnTo>
                    <a:pt x="93" y="83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3" name="Freeform 343">
              <a:extLst>
                <a:ext uri="{FF2B5EF4-FFF2-40B4-BE49-F238E27FC236}">
                  <a16:creationId xmlns:a16="http://schemas.microsoft.com/office/drawing/2014/main" id="{2E19B6BC-5470-336A-5121-AA05DF20F6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7" y="876"/>
              <a:ext cx="57" cy="83"/>
            </a:xfrm>
            <a:custGeom>
              <a:avLst/>
              <a:gdLst>
                <a:gd name="T0" fmla="*/ 0 w 57"/>
                <a:gd name="T1" fmla="*/ 1 h 83"/>
                <a:gd name="T2" fmla="*/ 53 w 57"/>
                <a:gd name="T3" fmla="*/ 83 h 83"/>
                <a:gd name="T4" fmla="*/ 57 w 57"/>
                <a:gd name="T5" fmla="*/ 82 h 83"/>
                <a:gd name="T6" fmla="*/ 3 w 57"/>
                <a:gd name="T7" fmla="*/ 0 h 83"/>
                <a:gd name="T8" fmla="*/ 0 w 57"/>
                <a:gd name="T9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3">
                  <a:moveTo>
                    <a:pt x="0" y="1"/>
                  </a:moveTo>
                  <a:lnTo>
                    <a:pt x="53" y="83"/>
                  </a:lnTo>
                  <a:lnTo>
                    <a:pt x="57" y="82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4" name="Freeform 344">
              <a:extLst>
                <a:ext uri="{FF2B5EF4-FFF2-40B4-BE49-F238E27FC236}">
                  <a16:creationId xmlns:a16="http://schemas.microsoft.com/office/drawing/2014/main" id="{50F87A72-4923-3334-8345-CFF3A1487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876"/>
              <a:ext cx="21" cy="82"/>
            </a:xfrm>
            <a:custGeom>
              <a:avLst/>
              <a:gdLst>
                <a:gd name="T0" fmla="*/ 21 w 21"/>
                <a:gd name="T1" fmla="*/ 82 h 82"/>
                <a:gd name="T2" fmla="*/ 18 w 21"/>
                <a:gd name="T3" fmla="*/ 82 h 82"/>
                <a:gd name="T4" fmla="*/ 0 w 21"/>
                <a:gd name="T5" fmla="*/ 0 h 82"/>
                <a:gd name="T6" fmla="*/ 3 w 21"/>
                <a:gd name="T7" fmla="*/ 0 h 82"/>
                <a:gd name="T8" fmla="*/ 21 w 21"/>
                <a:gd name="T9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2">
                  <a:moveTo>
                    <a:pt x="21" y="82"/>
                  </a:moveTo>
                  <a:lnTo>
                    <a:pt x="18" y="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5" name="Freeform 345">
              <a:extLst>
                <a:ext uri="{FF2B5EF4-FFF2-40B4-BE49-F238E27FC236}">
                  <a16:creationId xmlns:a16="http://schemas.microsoft.com/office/drawing/2014/main" id="{338CBCCA-91E2-0058-BC15-417AAF6DA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876"/>
              <a:ext cx="22" cy="82"/>
            </a:xfrm>
            <a:custGeom>
              <a:avLst/>
              <a:gdLst>
                <a:gd name="T0" fmla="*/ 22 w 22"/>
                <a:gd name="T1" fmla="*/ 0 h 82"/>
                <a:gd name="T2" fmla="*/ 4 w 22"/>
                <a:gd name="T3" fmla="*/ 82 h 82"/>
                <a:gd name="T4" fmla="*/ 0 w 22"/>
                <a:gd name="T5" fmla="*/ 82 h 82"/>
                <a:gd name="T6" fmla="*/ 18 w 22"/>
                <a:gd name="T7" fmla="*/ 0 h 82"/>
                <a:gd name="T8" fmla="*/ 22 w 22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82">
                  <a:moveTo>
                    <a:pt x="22" y="0"/>
                  </a:moveTo>
                  <a:lnTo>
                    <a:pt x="4" y="82"/>
                  </a:lnTo>
                  <a:lnTo>
                    <a:pt x="0" y="82"/>
                  </a:lnTo>
                  <a:lnTo>
                    <a:pt x="18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6" name="Freeform 346">
              <a:extLst>
                <a:ext uri="{FF2B5EF4-FFF2-40B4-BE49-F238E27FC236}">
                  <a16:creationId xmlns:a16="http://schemas.microsoft.com/office/drawing/2014/main" id="{286AE8AF-89A6-4752-E4D0-850756EAA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9" y="875"/>
              <a:ext cx="57" cy="84"/>
            </a:xfrm>
            <a:custGeom>
              <a:avLst/>
              <a:gdLst>
                <a:gd name="T0" fmla="*/ 0 w 57"/>
                <a:gd name="T1" fmla="*/ 83 h 84"/>
                <a:gd name="T2" fmla="*/ 4 w 57"/>
                <a:gd name="T3" fmla="*/ 84 h 84"/>
                <a:gd name="T4" fmla="*/ 57 w 57"/>
                <a:gd name="T5" fmla="*/ 1 h 84"/>
                <a:gd name="T6" fmla="*/ 54 w 57"/>
                <a:gd name="T7" fmla="*/ 0 h 84"/>
                <a:gd name="T8" fmla="*/ 0 w 57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4">
                  <a:moveTo>
                    <a:pt x="0" y="83"/>
                  </a:moveTo>
                  <a:lnTo>
                    <a:pt x="4" y="84"/>
                  </a:lnTo>
                  <a:lnTo>
                    <a:pt x="57" y="1"/>
                  </a:lnTo>
                  <a:lnTo>
                    <a:pt x="54" y="0"/>
                  </a:lnTo>
                  <a:lnTo>
                    <a:pt x="0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7" name="Freeform 347">
              <a:extLst>
                <a:ext uri="{FF2B5EF4-FFF2-40B4-BE49-F238E27FC236}">
                  <a16:creationId xmlns:a16="http://schemas.microsoft.com/office/drawing/2014/main" id="{C6C70BF0-18A8-B6AB-79F9-F16620F909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9" y="875"/>
              <a:ext cx="92" cy="84"/>
            </a:xfrm>
            <a:custGeom>
              <a:avLst/>
              <a:gdLst>
                <a:gd name="T0" fmla="*/ 0 w 92"/>
                <a:gd name="T1" fmla="*/ 83 h 84"/>
                <a:gd name="T2" fmla="*/ 2 w 92"/>
                <a:gd name="T3" fmla="*/ 84 h 84"/>
                <a:gd name="T4" fmla="*/ 92 w 92"/>
                <a:gd name="T5" fmla="*/ 2 h 84"/>
                <a:gd name="T6" fmla="*/ 89 w 92"/>
                <a:gd name="T7" fmla="*/ 0 h 84"/>
                <a:gd name="T8" fmla="*/ 0 w 9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84">
                  <a:moveTo>
                    <a:pt x="0" y="83"/>
                  </a:moveTo>
                  <a:lnTo>
                    <a:pt x="2" y="8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0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8" name="Freeform 348">
              <a:extLst>
                <a:ext uri="{FF2B5EF4-FFF2-40B4-BE49-F238E27FC236}">
                  <a16:creationId xmlns:a16="http://schemas.microsoft.com/office/drawing/2014/main" id="{9BB60479-9FB0-4189-5BC1-B695DC8536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8" y="875"/>
              <a:ext cx="128" cy="84"/>
            </a:xfrm>
            <a:custGeom>
              <a:avLst/>
              <a:gdLst>
                <a:gd name="T0" fmla="*/ 0 w 128"/>
                <a:gd name="T1" fmla="*/ 82 h 84"/>
                <a:gd name="T2" fmla="*/ 3 w 128"/>
                <a:gd name="T3" fmla="*/ 84 h 84"/>
                <a:gd name="T4" fmla="*/ 128 w 128"/>
                <a:gd name="T5" fmla="*/ 2 h 84"/>
                <a:gd name="T6" fmla="*/ 126 w 128"/>
                <a:gd name="T7" fmla="*/ 0 h 84"/>
                <a:gd name="T8" fmla="*/ 0 w 128"/>
                <a:gd name="T9" fmla="*/ 8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84">
                  <a:moveTo>
                    <a:pt x="0" y="82"/>
                  </a:moveTo>
                  <a:lnTo>
                    <a:pt x="3" y="84"/>
                  </a:lnTo>
                  <a:lnTo>
                    <a:pt x="128" y="2"/>
                  </a:lnTo>
                  <a:lnTo>
                    <a:pt x="126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49" name="Freeform 349">
              <a:extLst>
                <a:ext uri="{FF2B5EF4-FFF2-40B4-BE49-F238E27FC236}">
                  <a16:creationId xmlns:a16="http://schemas.microsoft.com/office/drawing/2014/main" id="{20546081-AEA8-8AE7-C13C-C1F456679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8" y="875"/>
              <a:ext cx="163" cy="84"/>
            </a:xfrm>
            <a:custGeom>
              <a:avLst/>
              <a:gdLst>
                <a:gd name="T0" fmla="*/ 0 w 163"/>
                <a:gd name="T1" fmla="*/ 82 h 84"/>
                <a:gd name="T2" fmla="*/ 2 w 163"/>
                <a:gd name="T3" fmla="*/ 84 h 84"/>
                <a:gd name="T4" fmla="*/ 163 w 163"/>
                <a:gd name="T5" fmla="*/ 2 h 84"/>
                <a:gd name="T6" fmla="*/ 161 w 163"/>
                <a:gd name="T7" fmla="*/ 0 h 84"/>
                <a:gd name="T8" fmla="*/ 0 w 163"/>
                <a:gd name="T9" fmla="*/ 8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84">
                  <a:moveTo>
                    <a:pt x="0" y="82"/>
                  </a:moveTo>
                  <a:lnTo>
                    <a:pt x="2" y="84"/>
                  </a:lnTo>
                  <a:lnTo>
                    <a:pt x="163" y="2"/>
                  </a:lnTo>
                  <a:lnTo>
                    <a:pt x="161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0" name="Freeform 350">
              <a:extLst>
                <a:ext uri="{FF2B5EF4-FFF2-40B4-BE49-F238E27FC236}">
                  <a16:creationId xmlns:a16="http://schemas.microsoft.com/office/drawing/2014/main" id="{4C2FB8EB-AF7D-A962-EAFB-5E1F734D5C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95" y="1020"/>
              <a:ext cx="1183" cy="41"/>
            </a:xfrm>
            <a:custGeom>
              <a:avLst/>
              <a:gdLst>
                <a:gd name="T0" fmla="*/ 1183 w 1183"/>
                <a:gd name="T1" fmla="*/ 0 h 41"/>
                <a:gd name="T2" fmla="*/ 973 w 1183"/>
                <a:gd name="T3" fmla="*/ 41 h 41"/>
                <a:gd name="T4" fmla="*/ 208 w 1183"/>
                <a:gd name="T5" fmla="*/ 41 h 41"/>
                <a:gd name="T6" fmla="*/ 0 w 1183"/>
                <a:gd name="T7" fmla="*/ 0 h 41"/>
                <a:gd name="T8" fmla="*/ 1183 w 1183"/>
                <a:gd name="T9" fmla="*/ 0 h 41"/>
                <a:gd name="T10" fmla="*/ 973 w 1183"/>
                <a:gd name="T11" fmla="*/ 38 h 41"/>
                <a:gd name="T12" fmla="*/ 1157 w 1183"/>
                <a:gd name="T13" fmla="*/ 2 h 41"/>
                <a:gd name="T14" fmla="*/ 26 w 1183"/>
                <a:gd name="T15" fmla="*/ 2 h 41"/>
                <a:gd name="T16" fmla="*/ 209 w 1183"/>
                <a:gd name="T17" fmla="*/ 38 h 41"/>
                <a:gd name="T18" fmla="*/ 973 w 1183"/>
                <a:gd name="T1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3" h="41">
                  <a:moveTo>
                    <a:pt x="1183" y="0"/>
                  </a:moveTo>
                  <a:lnTo>
                    <a:pt x="973" y="41"/>
                  </a:lnTo>
                  <a:lnTo>
                    <a:pt x="208" y="41"/>
                  </a:lnTo>
                  <a:lnTo>
                    <a:pt x="0" y="0"/>
                  </a:lnTo>
                  <a:lnTo>
                    <a:pt x="1183" y="0"/>
                  </a:lnTo>
                  <a:close/>
                  <a:moveTo>
                    <a:pt x="973" y="38"/>
                  </a:moveTo>
                  <a:lnTo>
                    <a:pt x="1157" y="2"/>
                  </a:lnTo>
                  <a:lnTo>
                    <a:pt x="26" y="2"/>
                  </a:lnTo>
                  <a:lnTo>
                    <a:pt x="209" y="38"/>
                  </a:lnTo>
                  <a:lnTo>
                    <a:pt x="97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1" name="Rectangle 351">
              <a:extLst>
                <a:ext uri="{FF2B5EF4-FFF2-40B4-BE49-F238E27FC236}">
                  <a16:creationId xmlns:a16="http://schemas.microsoft.com/office/drawing/2014/main" id="{6B174FF6-D9AA-3B86-3444-0D908F7496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53" y="1029"/>
              <a:ext cx="1066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2" name="Rectangle 352">
              <a:extLst>
                <a:ext uri="{FF2B5EF4-FFF2-40B4-BE49-F238E27FC236}">
                  <a16:creationId xmlns:a16="http://schemas.microsoft.com/office/drawing/2014/main" id="{1B5EAB49-A471-944E-E47D-724F86E00B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392" y="1037"/>
              <a:ext cx="988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3" name="Rectangle 353">
              <a:extLst>
                <a:ext uri="{FF2B5EF4-FFF2-40B4-BE49-F238E27FC236}">
                  <a16:creationId xmlns:a16="http://schemas.microsoft.com/office/drawing/2014/main" id="{A35E6D85-1390-485B-7E20-9378FCC634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26" y="1043"/>
              <a:ext cx="92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4" name="Rectangle 354">
              <a:extLst>
                <a:ext uri="{FF2B5EF4-FFF2-40B4-BE49-F238E27FC236}">
                  <a16:creationId xmlns:a16="http://schemas.microsoft.com/office/drawing/2014/main" id="{DD608CD2-61CE-53E6-45BE-7ECFB2A384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56" y="1049"/>
              <a:ext cx="861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5" name="Rectangle 355">
              <a:extLst>
                <a:ext uri="{FF2B5EF4-FFF2-40B4-BE49-F238E27FC236}">
                  <a16:creationId xmlns:a16="http://schemas.microsoft.com/office/drawing/2014/main" id="{C6C6757C-385D-7F74-3E96-0C8078BFD9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481" y="1054"/>
              <a:ext cx="8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6" name="Freeform 356">
              <a:extLst>
                <a:ext uri="{FF2B5EF4-FFF2-40B4-BE49-F238E27FC236}">
                  <a16:creationId xmlns:a16="http://schemas.microsoft.com/office/drawing/2014/main" id="{52C0092A-7704-B122-AC2F-D699BC105C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3" y="1020"/>
              <a:ext cx="161" cy="40"/>
            </a:xfrm>
            <a:custGeom>
              <a:avLst/>
              <a:gdLst>
                <a:gd name="T0" fmla="*/ 161 w 161"/>
                <a:gd name="T1" fmla="*/ 38 h 40"/>
                <a:gd name="T2" fmla="*/ 160 w 161"/>
                <a:gd name="T3" fmla="*/ 40 h 40"/>
                <a:gd name="T4" fmla="*/ 0 w 161"/>
                <a:gd name="T5" fmla="*/ 2 h 40"/>
                <a:gd name="T6" fmla="*/ 1 w 161"/>
                <a:gd name="T7" fmla="*/ 0 h 40"/>
                <a:gd name="T8" fmla="*/ 161 w 161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40">
                  <a:moveTo>
                    <a:pt x="161" y="38"/>
                  </a:moveTo>
                  <a:lnTo>
                    <a:pt x="160" y="40"/>
                  </a:lnTo>
                  <a:lnTo>
                    <a:pt x="0" y="2"/>
                  </a:lnTo>
                  <a:lnTo>
                    <a:pt x="1" y="0"/>
                  </a:lnTo>
                  <a:lnTo>
                    <a:pt x="161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7" name="Freeform 357">
              <a:extLst>
                <a:ext uri="{FF2B5EF4-FFF2-40B4-BE49-F238E27FC236}">
                  <a16:creationId xmlns:a16="http://schemas.microsoft.com/office/drawing/2014/main" id="{8EB92C4F-CA16-2A3C-7933-BBB84E1EB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17" y="1020"/>
              <a:ext cx="126" cy="41"/>
            </a:xfrm>
            <a:custGeom>
              <a:avLst/>
              <a:gdLst>
                <a:gd name="T0" fmla="*/ 0 w 126"/>
                <a:gd name="T1" fmla="*/ 2 h 41"/>
                <a:gd name="T2" fmla="*/ 125 w 126"/>
                <a:gd name="T3" fmla="*/ 41 h 41"/>
                <a:gd name="T4" fmla="*/ 126 w 126"/>
                <a:gd name="T5" fmla="*/ 39 h 41"/>
                <a:gd name="T6" fmla="*/ 1 w 126"/>
                <a:gd name="T7" fmla="*/ 0 h 41"/>
                <a:gd name="T8" fmla="*/ 0 w 126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41">
                  <a:moveTo>
                    <a:pt x="0" y="2"/>
                  </a:moveTo>
                  <a:lnTo>
                    <a:pt x="125" y="41"/>
                  </a:lnTo>
                  <a:lnTo>
                    <a:pt x="126" y="39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8" name="Freeform 358">
              <a:extLst>
                <a:ext uri="{FF2B5EF4-FFF2-40B4-BE49-F238E27FC236}">
                  <a16:creationId xmlns:a16="http://schemas.microsoft.com/office/drawing/2014/main" id="{4E37E41D-AFCB-35C6-A0D1-545D6CB09B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2" y="1020"/>
              <a:ext cx="91" cy="40"/>
            </a:xfrm>
            <a:custGeom>
              <a:avLst/>
              <a:gdLst>
                <a:gd name="T0" fmla="*/ 0 w 91"/>
                <a:gd name="T1" fmla="*/ 2 h 40"/>
                <a:gd name="T2" fmla="*/ 89 w 91"/>
                <a:gd name="T3" fmla="*/ 40 h 40"/>
                <a:gd name="T4" fmla="*/ 91 w 91"/>
                <a:gd name="T5" fmla="*/ 39 h 40"/>
                <a:gd name="T6" fmla="*/ 2 w 91"/>
                <a:gd name="T7" fmla="*/ 0 h 40"/>
                <a:gd name="T8" fmla="*/ 0 w 91"/>
                <a:gd name="T9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0">
                  <a:moveTo>
                    <a:pt x="0" y="2"/>
                  </a:moveTo>
                  <a:lnTo>
                    <a:pt x="89" y="40"/>
                  </a:lnTo>
                  <a:lnTo>
                    <a:pt x="91" y="39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59" name="Freeform 359">
              <a:extLst>
                <a:ext uri="{FF2B5EF4-FFF2-40B4-BE49-F238E27FC236}">
                  <a16:creationId xmlns:a16="http://schemas.microsoft.com/office/drawing/2014/main" id="{34FD8F6B-73F8-B8ED-255E-8B01550A33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8" y="1021"/>
              <a:ext cx="56" cy="39"/>
            </a:xfrm>
            <a:custGeom>
              <a:avLst/>
              <a:gdLst>
                <a:gd name="T0" fmla="*/ 0 w 56"/>
                <a:gd name="T1" fmla="*/ 1 h 39"/>
                <a:gd name="T2" fmla="*/ 53 w 56"/>
                <a:gd name="T3" fmla="*/ 39 h 39"/>
                <a:gd name="T4" fmla="*/ 56 w 56"/>
                <a:gd name="T5" fmla="*/ 38 h 39"/>
                <a:gd name="T6" fmla="*/ 2 w 56"/>
                <a:gd name="T7" fmla="*/ 0 h 39"/>
                <a:gd name="T8" fmla="*/ 0 w 56"/>
                <a:gd name="T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39">
                  <a:moveTo>
                    <a:pt x="0" y="1"/>
                  </a:moveTo>
                  <a:lnTo>
                    <a:pt x="53" y="39"/>
                  </a:lnTo>
                  <a:lnTo>
                    <a:pt x="56" y="38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0" name="Freeform 360">
              <a:extLst>
                <a:ext uri="{FF2B5EF4-FFF2-40B4-BE49-F238E27FC236}">
                  <a16:creationId xmlns:a16="http://schemas.microsoft.com/office/drawing/2014/main" id="{89A5E4BA-AD46-A87C-9B53-3C2448627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2" y="1021"/>
              <a:ext cx="21" cy="39"/>
            </a:xfrm>
            <a:custGeom>
              <a:avLst/>
              <a:gdLst>
                <a:gd name="T0" fmla="*/ 0 w 21"/>
                <a:gd name="T1" fmla="*/ 1 h 39"/>
                <a:gd name="T2" fmla="*/ 18 w 21"/>
                <a:gd name="T3" fmla="*/ 39 h 39"/>
                <a:gd name="T4" fmla="*/ 21 w 21"/>
                <a:gd name="T5" fmla="*/ 38 h 39"/>
                <a:gd name="T6" fmla="*/ 3 w 21"/>
                <a:gd name="T7" fmla="*/ 0 h 39"/>
                <a:gd name="T8" fmla="*/ 0 w 21"/>
                <a:gd name="T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0" y="1"/>
                  </a:moveTo>
                  <a:lnTo>
                    <a:pt x="18" y="39"/>
                  </a:lnTo>
                  <a:lnTo>
                    <a:pt x="21" y="38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1" name="Freeform 361">
              <a:extLst>
                <a:ext uri="{FF2B5EF4-FFF2-40B4-BE49-F238E27FC236}">
                  <a16:creationId xmlns:a16="http://schemas.microsoft.com/office/drawing/2014/main" id="{1AAEB1D6-5423-B3C0-0AED-3CD2D50EE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9" y="1021"/>
              <a:ext cx="22" cy="39"/>
            </a:xfrm>
            <a:custGeom>
              <a:avLst/>
              <a:gdLst>
                <a:gd name="T0" fmla="*/ 0 w 22"/>
                <a:gd name="T1" fmla="*/ 38 h 39"/>
                <a:gd name="T2" fmla="*/ 4 w 22"/>
                <a:gd name="T3" fmla="*/ 39 h 39"/>
                <a:gd name="T4" fmla="*/ 22 w 22"/>
                <a:gd name="T5" fmla="*/ 1 h 39"/>
                <a:gd name="T6" fmla="*/ 18 w 22"/>
                <a:gd name="T7" fmla="*/ 0 h 39"/>
                <a:gd name="T8" fmla="*/ 0 w 22"/>
                <a:gd name="T9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0" y="38"/>
                  </a:moveTo>
                  <a:lnTo>
                    <a:pt x="4" y="39"/>
                  </a:lnTo>
                  <a:lnTo>
                    <a:pt x="22" y="1"/>
                  </a:lnTo>
                  <a:lnTo>
                    <a:pt x="18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2" name="Freeform 362">
              <a:extLst>
                <a:ext uri="{FF2B5EF4-FFF2-40B4-BE49-F238E27FC236}">
                  <a16:creationId xmlns:a16="http://schemas.microsoft.com/office/drawing/2014/main" id="{F0E060DD-6551-34E2-88A4-51080B07CD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89" y="1021"/>
              <a:ext cx="56" cy="39"/>
            </a:xfrm>
            <a:custGeom>
              <a:avLst/>
              <a:gdLst>
                <a:gd name="T0" fmla="*/ 0 w 56"/>
                <a:gd name="T1" fmla="*/ 38 h 39"/>
                <a:gd name="T2" fmla="*/ 3 w 56"/>
                <a:gd name="T3" fmla="*/ 39 h 39"/>
                <a:gd name="T4" fmla="*/ 56 w 56"/>
                <a:gd name="T5" fmla="*/ 1 h 39"/>
                <a:gd name="T6" fmla="*/ 54 w 56"/>
                <a:gd name="T7" fmla="*/ 0 h 39"/>
                <a:gd name="T8" fmla="*/ 0 w 56"/>
                <a:gd name="T9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39">
                  <a:moveTo>
                    <a:pt x="0" y="38"/>
                  </a:moveTo>
                  <a:lnTo>
                    <a:pt x="3" y="39"/>
                  </a:lnTo>
                  <a:lnTo>
                    <a:pt x="56" y="1"/>
                  </a:lnTo>
                  <a:lnTo>
                    <a:pt x="54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3" name="Freeform 363">
              <a:extLst>
                <a:ext uri="{FF2B5EF4-FFF2-40B4-BE49-F238E27FC236}">
                  <a16:creationId xmlns:a16="http://schemas.microsoft.com/office/drawing/2014/main" id="{BF8A6B68-5912-946D-405E-414AF3B556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59" y="1020"/>
              <a:ext cx="91" cy="40"/>
            </a:xfrm>
            <a:custGeom>
              <a:avLst/>
              <a:gdLst>
                <a:gd name="T0" fmla="*/ 0 w 91"/>
                <a:gd name="T1" fmla="*/ 39 h 40"/>
                <a:gd name="T2" fmla="*/ 2 w 91"/>
                <a:gd name="T3" fmla="*/ 40 h 40"/>
                <a:gd name="T4" fmla="*/ 91 w 91"/>
                <a:gd name="T5" fmla="*/ 2 h 40"/>
                <a:gd name="T6" fmla="*/ 89 w 91"/>
                <a:gd name="T7" fmla="*/ 0 h 40"/>
                <a:gd name="T8" fmla="*/ 0 w 91"/>
                <a:gd name="T9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0">
                  <a:moveTo>
                    <a:pt x="0" y="39"/>
                  </a:moveTo>
                  <a:lnTo>
                    <a:pt x="2" y="40"/>
                  </a:lnTo>
                  <a:lnTo>
                    <a:pt x="91" y="2"/>
                  </a:lnTo>
                  <a:lnTo>
                    <a:pt x="89" y="0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4" name="Freeform 364">
              <a:extLst>
                <a:ext uri="{FF2B5EF4-FFF2-40B4-BE49-F238E27FC236}">
                  <a16:creationId xmlns:a16="http://schemas.microsoft.com/office/drawing/2014/main" id="{E6BC842F-2DB3-44E1-6E44-8696E08DE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29" y="1020"/>
              <a:ext cx="126" cy="41"/>
            </a:xfrm>
            <a:custGeom>
              <a:avLst/>
              <a:gdLst>
                <a:gd name="T0" fmla="*/ 0 w 126"/>
                <a:gd name="T1" fmla="*/ 38 h 41"/>
                <a:gd name="T2" fmla="*/ 1 w 126"/>
                <a:gd name="T3" fmla="*/ 41 h 41"/>
                <a:gd name="T4" fmla="*/ 126 w 126"/>
                <a:gd name="T5" fmla="*/ 2 h 41"/>
                <a:gd name="T6" fmla="*/ 125 w 126"/>
                <a:gd name="T7" fmla="*/ 0 h 41"/>
                <a:gd name="T8" fmla="*/ 0 w 126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41">
                  <a:moveTo>
                    <a:pt x="0" y="38"/>
                  </a:moveTo>
                  <a:lnTo>
                    <a:pt x="1" y="41"/>
                  </a:lnTo>
                  <a:lnTo>
                    <a:pt x="126" y="2"/>
                  </a:lnTo>
                  <a:lnTo>
                    <a:pt x="125" y="0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  <p:sp>
          <p:nvSpPr>
            <p:cNvPr id="165" name="Freeform 365">
              <a:extLst>
                <a:ext uri="{FF2B5EF4-FFF2-40B4-BE49-F238E27FC236}">
                  <a16:creationId xmlns:a16="http://schemas.microsoft.com/office/drawing/2014/main" id="{E55A3BA9-D381-6EE7-FB40-7D26ADDB7C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8" y="1020"/>
              <a:ext cx="162" cy="40"/>
            </a:xfrm>
            <a:custGeom>
              <a:avLst/>
              <a:gdLst>
                <a:gd name="T0" fmla="*/ 162 w 162"/>
                <a:gd name="T1" fmla="*/ 2 h 40"/>
                <a:gd name="T2" fmla="*/ 1 w 162"/>
                <a:gd name="T3" fmla="*/ 40 h 40"/>
                <a:gd name="T4" fmla="*/ 0 w 162"/>
                <a:gd name="T5" fmla="*/ 38 h 40"/>
                <a:gd name="T6" fmla="*/ 161 w 162"/>
                <a:gd name="T7" fmla="*/ 0 h 40"/>
                <a:gd name="T8" fmla="*/ 162 w 162"/>
                <a:gd name="T9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40">
                  <a:moveTo>
                    <a:pt x="162" y="2"/>
                  </a:moveTo>
                  <a:lnTo>
                    <a:pt x="1" y="40"/>
                  </a:lnTo>
                  <a:lnTo>
                    <a:pt x="0" y="38"/>
                  </a:lnTo>
                  <a:lnTo>
                    <a:pt x="161" y="0"/>
                  </a:lnTo>
                  <a:lnTo>
                    <a:pt x="16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7200"/>
            </a:p>
          </p:txBody>
        </p:sp>
      </p:grpSp>
    </p:spTree>
    <p:extLst>
      <p:ext uri="{BB962C8B-B14F-4D97-AF65-F5344CB8AC3E}">
        <p14:creationId xmlns:p14="http://schemas.microsoft.com/office/powerpoint/2010/main" val="201509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5" userDrawn="1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65561-C6E1-4C9E-95F6-CC1BC98F6227}" type="datetime1">
              <a:rPr lang="ru-RU" smtClean="0"/>
              <a:t>10.01.2023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586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8EE7A0-FE4F-476B-ABD7-373671B93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987550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/>
          <a:p>
            <a:r>
              <a:rPr lang="ru-RU" dirty="0" err="1"/>
              <a:t>Rock</a:t>
            </a:r>
            <a:r>
              <a:rPr lang="ru-RU" dirty="0"/>
              <a:t> </a:t>
            </a:r>
            <a:r>
              <a:rPr lang="ru-RU" dirty="0" err="1"/>
              <a:t>Flow</a:t>
            </a:r>
            <a:r>
              <a:rPr lang="ru-RU" dirty="0"/>
              <a:t> </a:t>
            </a:r>
            <a:r>
              <a:rPr lang="ru-RU" dirty="0" err="1"/>
              <a:t>Dynamics</a:t>
            </a:r>
            <a:r>
              <a:rPr lang="ru-RU" dirty="0"/>
              <a:t> — напишите здесь основную идею вашего слайда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10151-D83F-42B2-9D1E-86EB2AAE2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389" y="3617913"/>
            <a:ext cx="22790150" cy="8785225"/>
          </a:xfrm>
          <a:prstGeom prst="rect">
            <a:avLst/>
          </a:prstGeom>
        </p:spPr>
        <p:txBody>
          <a:bodyPr vert="horz" lIns="50400" tIns="50400" rIns="50400" bIns="5040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CBAAE-B71D-4496-8180-442C661DC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996763" y="12597912"/>
            <a:ext cx="1080000" cy="900000"/>
          </a:xfrm>
          <a:prstGeom prst="rect">
            <a:avLst/>
          </a:prstGeom>
          <a:ln w="12700" cap="sq">
            <a:noFill/>
            <a:bevel/>
          </a:ln>
        </p:spPr>
        <p:txBody>
          <a:bodyPr vert="horz" lIns="50400" tIns="50400" rIns="50400" bIns="50400" rtlCol="0" anchor="ctr"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fld id="{D977F6D6-9B5F-484A-9E89-3E1DE07AA3A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533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978" r:id="rId2"/>
    <p:sldLayoutId id="2147483987" r:id="rId3"/>
    <p:sldLayoutId id="2147483983" r:id="rId4"/>
    <p:sldLayoutId id="2147483976" r:id="rId5"/>
    <p:sldLayoutId id="2147483981" r:id="rId6"/>
    <p:sldLayoutId id="2147483984" r:id="rId7"/>
    <p:sldLayoutId id="2147483985" r:id="rId8"/>
    <p:sldLayoutId id="2147483986" r:id="rId9"/>
    <p:sldLayoutId id="2147483977" r:id="rId10"/>
    <p:sldLayoutId id="2147483980" r:id="rId11"/>
    <p:sldLayoutId id="2147483988" r:id="rId12"/>
    <p:sldLayoutId id="2147483989" r:id="rId13"/>
    <p:sldLayoutId id="2147483991" r:id="rId14"/>
    <p:sldLayoutId id="2147483970" r:id="rId15"/>
    <p:sldLayoutId id="2147483848" r:id="rId16"/>
    <p:sldLayoutId id="2147483962" r:id="rId17"/>
    <p:sldLayoutId id="2147483933" r:id="rId18"/>
    <p:sldLayoutId id="2147483968" r:id="rId19"/>
    <p:sldLayoutId id="2147483899" r:id="rId20"/>
    <p:sldLayoutId id="2147483902" r:id="rId21"/>
    <p:sldLayoutId id="2147483936" r:id="rId22"/>
    <p:sldLayoutId id="2147483903" r:id="rId23"/>
    <p:sldLayoutId id="2147483937" r:id="rId24"/>
    <p:sldLayoutId id="2147483941" r:id="rId25"/>
    <p:sldLayoutId id="2147483948" r:id="rId26"/>
    <p:sldLayoutId id="2147483896" r:id="rId27"/>
    <p:sldLayoutId id="2147483935" r:id="rId28"/>
    <p:sldLayoutId id="2147483897" r:id="rId29"/>
    <p:sldLayoutId id="2147483845" r:id="rId30"/>
    <p:sldLayoutId id="2147483966" r:id="rId31"/>
    <p:sldLayoutId id="2147483963" r:id="rId32"/>
    <p:sldLayoutId id="2147483965" r:id="rId33"/>
    <p:sldLayoutId id="2147483849" r:id="rId34"/>
    <p:sldLayoutId id="2147483967" r:id="rId35"/>
    <p:sldLayoutId id="2147483881" r:id="rId36"/>
    <p:sldLayoutId id="2147483975" r:id="rId37"/>
    <p:sldLayoutId id="2147483850" r:id="rId38"/>
    <p:sldLayoutId id="2147483973" r:id="rId39"/>
    <p:sldLayoutId id="2147483974" r:id="rId40"/>
    <p:sldLayoutId id="2147483992" r:id="rId41"/>
    <p:sldLayoutId id="2147483852" r:id="rId42"/>
    <p:sldLayoutId id="2147483910" r:id="rId43"/>
    <p:sldLayoutId id="2147483854" r:id="rId44"/>
    <p:sldLayoutId id="2147483911" r:id="rId45"/>
    <p:sldLayoutId id="2147483865" r:id="rId46"/>
    <p:sldLayoutId id="2147483912" r:id="rId47"/>
    <p:sldLayoutId id="2147483866" r:id="rId48"/>
    <p:sldLayoutId id="2147483913" r:id="rId49"/>
    <p:sldLayoutId id="2147483867" r:id="rId50"/>
    <p:sldLayoutId id="2147483914" r:id="rId51"/>
    <p:sldLayoutId id="2147483868" r:id="rId52"/>
    <p:sldLayoutId id="2147483915" r:id="rId53"/>
    <p:sldLayoutId id="2147483869" r:id="rId54"/>
    <p:sldLayoutId id="2147483919" r:id="rId55"/>
    <p:sldLayoutId id="2147483870" r:id="rId56"/>
    <p:sldLayoutId id="2147483871" r:id="rId57"/>
    <p:sldLayoutId id="2147483916" r:id="rId58"/>
    <p:sldLayoutId id="2147483882" r:id="rId59"/>
    <p:sldLayoutId id="2147483872" r:id="rId60"/>
    <p:sldLayoutId id="2147483917" r:id="rId61"/>
    <p:sldLayoutId id="2147483883" r:id="rId62"/>
    <p:sldLayoutId id="2147483884" r:id="rId63"/>
    <p:sldLayoutId id="2147483885" r:id="rId64"/>
    <p:sldLayoutId id="2147483918" r:id="rId65"/>
    <p:sldLayoutId id="2147483886" r:id="rId66"/>
    <p:sldLayoutId id="2147483888" r:id="rId67"/>
    <p:sldLayoutId id="2147483921" r:id="rId68"/>
    <p:sldLayoutId id="2147483892" r:id="rId69"/>
    <p:sldLayoutId id="2147483890" r:id="rId70"/>
    <p:sldLayoutId id="2147483924" r:id="rId71"/>
    <p:sldLayoutId id="2147483894" r:id="rId72"/>
    <p:sldLayoutId id="2147483895" r:id="rId73"/>
    <p:sldLayoutId id="2147483923" r:id="rId74"/>
    <p:sldLayoutId id="2147483928" r:id="rId75"/>
    <p:sldLayoutId id="2147483929" r:id="rId76"/>
    <p:sldLayoutId id="2147483934" r:id="rId77"/>
    <p:sldLayoutId id="2147483926" r:id="rId78"/>
    <p:sldLayoutId id="2147483927" r:id="rId79"/>
    <p:sldLayoutId id="2147483898" r:id="rId80"/>
    <p:sldLayoutId id="2147483931" r:id="rId81"/>
    <p:sldLayoutId id="2147483942" r:id="rId82"/>
    <p:sldLayoutId id="2147483943" r:id="rId83"/>
    <p:sldLayoutId id="2147483946" r:id="rId84"/>
    <p:sldLayoutId id="2147483947" r:id="rId85"/>
    <p:sldLayoutId id="2147483949" r:id="rId86"/>
    <p:sldLayoutId id="2147483950" r:id="rId87"/>
    <p:sldLayoutId id="2147483969" r:id="rId88"/>
    <p:sldLayoutId id="2147483993" r:id="rId89"/>
    <p:sldLayoutId id="2147483994" r:id="rId9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5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40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0" userDrawn="1">
          <p15:clr>
            <a:srgbClr val="F26B43"/>
          </p15:clr>
        </p15:guide>
        <p15:guide id="2" orient="horz" pos="4320" userDrawn="1">
          <p15:clr>
            <a:srgbClr val="F26B43"/>
          </p15:clr>
        </p15:guide>
        <p15:guide id="3" pos="491" userDrawn="1">
          <p15:clr>
            <a:srgbClr val="F26B43"/>
          </p15:clr>
        </p15:guide>
        <p15:guide id="4" pos="14869" userDrawn="1">
          <p15:clr>
            <a:srgbClr val="F26B43"/>
          </p15:clr>
        </p15:guide>
        <p15:guide id="5" orient="horz" pos="464" userDrawn="1">
          <p15:clr>
            <a:srgbClr val="F26B43"/>
          </p15:clr>
        </p15:guide>
        <p15:guide id="6" orient="horz" pos="1712" userDrawn="1">
          <p15:clr>
            <a:srgbClr val="F26B43"/>
          </p15:clr>
        </p15:guide>
        <p15:guide id="7" orient="horz" pos="2279" userDrawn="1">
          <p15:clr>
            <a:srgbClr val="F26B43"/>
          </p15:clr>
        </p15:guide>
        <p15:guide id="8" orient="horz" pos="78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5.png"/><Relationship Id="rId5" Type="http://schemas.openxmlformats.org/officeDocument/2006/relationships/image" Target="../media/image44.jpeg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6" Type="http://schemas.microsoft.com/office/2014/relationships/chartEx" Target="../charts/chartEx1.xml"/><Relationship Id="rId5" Type="http://schemas.openxmlformats.org/officeDocument/2006/relationships/chart" Target="../charts/chart1.xml"/><Relationship Id="rId4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5.xml"/><Relationship Id="rId4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6.emf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e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1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.xml"/><Relationship Id="rId4" Type="http://schemas.openxmlformats.org/officeDocument/2006/relationships/chart" Target="../charts/char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3.emf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FB2D710F-F46A-4945-A865-CDCAC21F2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2" y="1297816"/>
            <a:ext cx="12024000" cy="6084961"/>
          </a:xfrm>
        </p:spPr>
        <p:txBody>
          <a:bodyPr/>
          <a:lstStyle/>
          <a:p>
            <a:r>
              <a:rPr lang="ru-RU" sz="7200" dirty="0"/>
              <a:t>Выполнение цикла анализа и планирования разработки месторождений. Инструментарий инженера по разработке месторождений</a:t>
            </a:r>
            <a:endParaRPr lang="ru-RU" sz="8000" dirty="0"/>
          </a:p>
        </p:txBody>
      </p:sp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9EECC29A-3A26-40C8-B368-81ACBDE3C4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736" y="10402684"/>
            <a:ext cx="18000000" cy="84968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0A9B23F5-AA95-4936-96B9-6801429164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622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  <a:endParaRPr lang="ru-RU" b="1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6BD5D45-E786-4A7C-A1A4-C55103B2685D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119501" y="4130895"/>
            <a:ext cx="7068259" cy="46209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600" b="1" dirty="0"/>
              <a:t>Оценка запасов на уровне скважин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Нужно для подбора ГТМ и ранжирования скважин при рассмотрении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8AFD595-45D1-4690-819B-5C023EB5090F}"/>
              </a:ext>
            </a:extLst>
          </p:cNvPr>
          <p:cNvSpPr/>
          <p:nvPr/>
        </p:nvSpPr>
        <p:spPr>
          <a:xfrm>
            <a:off x="9772648" y="3069348"/>
            <a:ext cx="14211301" cy="5045952"/>
          </a:xfrm>
          <a:prstGeom prst="rect">
            <a:avLst/>
          </a:prstGeom>
          <a:solidFill>
            <a:srgbClr val="E3CCB5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1624376-5763-42BD-BF08-F7BE98FCBAD4}"/>
              </a:ext>
            </a:extLst>
          </p:cNvPr>
          <p:cNvSpPr/>
          <p:nvPr/>
        </p:nvSpPr>
        <p:spPr>
          <a:xfrm>
            <a:off x="9772649" y="8460498"/>
            <a:ext cx="14211300" cy="5045952"/>
          </a:xfrm>
          <a:prstGeom prst="rect">
            <a:avLst/>
          </a:prstGeom>
          <a:solidFill>
            <a:srgbClr val="46B87F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BEC66CA-1C26-4005-B267-48F6B4E6E7F5}"/>
              </a:ext>
            </a:extLst>
          </p:cNvPr>
          <p:cNvSpPr/>
          <p:nvPr/>
        </p:nvSpPr>
        <p:spPr>
          <a:xfrm>
            <a:off x="8652288" y="7299455"/>
            <a:ext cx="3011352" cy="141991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ru-RU" sz="4400" dirty="0"/>
              <a:t>КИН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A1E9EA-117F-45EB-BE2C-98E8A910834C}"/>
              </a:ext>
            </a:extLst>
          </p:cNvPr>
          <p:cNvSpPr txBox="1"/>
          <p:nvPr/>
        </p:nvSpPr>
        <p:spPr>
          <a:xfrm>
            <a:off x="10045489" y="3232968"/>
            <a:ext cx="1134766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Расчет геологических запасов по скважинам</a:t>
            </a:r>
          </a:p>
          <a:p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Факторный анализ снижения производительности скважин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Анализ потенциала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Подбор компенсационных мероприятий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6735A9-05C9-4C8E-80AF-056FB124263A}"/>
              </a:ext>
            </a:extLst>
          </p:cNvPr>
          <p:cNvSpPr txBox="1"/>
          <p:nvPr/>
        </p:nvSpPr>
        <p:spPr>
          <a:xfrm>
            <a:off x="10045489" y="8719368"/>
            <a:ext cx="1134766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Оценка извлекаемых запасов по скважинам</a:t>
            </a:r>
          </a:p>
          <a:p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Факторный анализ снижения производительности скважин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Анализ потенциала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Подбор компенсационных мероприятий</a:t>
            </a:r>
          </a:p>
        </p:txBody>
      </p:sp>
      <p:graphicFrame>
        <p:nvGraphicFramePr>
          <p:cNvPr id="8" name="Таблица 8">
            <a:extLst>
              <a:ext uri="{FF2B5EF4-FFF2-40B4-BE49-F238E27FC236}">
                <a16:creationId xmlns:a16="http://schemas.microsoft.com/office/drawing/2014/main" id="{178CD1B4-4764-415E-9C14-CB9FD9CD29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483210"/>
              </p:ext>
            </p:extLst>
          </p:nvPr>
        </p:nvGraphicFramePr>
        <p:xfrm>
          <a:off x="10045489" y="5027663"/>
          <a:ext cx="8844420" cy="211323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11105">
                  <a:extLst>
                    <a:ext uri="{9D8B030D-6E8A-4147-A177-3AD203B41FA5}">
                      <a16:colId xmlns:a16="http://schemas.microsoft.com/office/drawing/2014/main" val="2654770440"/>
                    </a:ext>
                  </a:extLst>
                </a:gridCol>
                <a:gridCol w="2211105">
                  <a:extLst>
                    <a:ext uri="{9D8B030D-6E8A-4147-A177-3AD203B41FA5}">
                      <a16:colId xmlns:a16="http://schemas.microsoft.com/office/drawing/2014/main" val="4065151451"/>
                    </a:ext>
                  </a:extLst>
                </a:gridCol>
                <a:gridCol w="2211105">
                  <a:extLst>
                    <a:ext uri="{9D8B030D-6E8A-4147-A177-3AD203B41FA5}">
                      <a16:colId xmlns:a16="http://schemas.microsoft.com/office/drawing/2014/main" val="692209031"/>
                    </a:ext>
                  </a:extLst>
                </a:gridCol>
                <a:gridCol w="2211105">
                  <a:extLst>
                    <a:ext uri="{9D8B030D-6E8A-4147-A177-3AD203B41FA5}">
                      <a16:colId xmlns:a16="http://schemas.microsoft.com/office/drawing/2014/main" val="522003238"/>
                    </a:ext>
                  </a:extLst>
                </a:gridCol>
              </a:tblGrid>
              <a:tr h="53007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Скважина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Пласт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Пласт 2</a:t>
                      </a:r>
                    </a:p>
                    <a:p>
                      <a:pPr algn="ctr"/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Пласт </a:t>
                      </a:r>
                      <a:r>
                        <a:rPr lang="en-US" dirty="0"/>
                        <a:t>n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48265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94725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23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9292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34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440634"/>
                  </a:ext>
                </a:extLst>
              </a:tr>
            </a:tbl>
          </a:graphicData>
        </a:graphic>
      </p:graphicFrame>
      <p:graphicFrame>
        <p:nvGraphicFramePr>
          <p:cNvPr id="21" name="Таблица 8">
            <a:extLst>
              <a:ext uri="{FF2B5EF4-FFF2-40B4-BE49-F238E27FC236}">
                <a16:creationId xmlns:a16="http://schemas.microsoft.com/office/drawing/2014/main" id="{4C261B1B-CA4C-496E-813A-D5E41F7DF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43055"/>
              </p:ext>
            </p:extLst>
          </p:nvPr>
        </p:nvGraphicFramePr>
        <p:xfrm>
          <a:off x="10283738" y="11033822"/>
          <a:ext cx="7071981" cy="211323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15548">
                  <a:extLst>
                    <a:ext uri="{9D8B030D-6E8A-4147-A177-3AD203B41FA5}">
                      <a16:colId xmlns:a16="http://schemas.microsoft.com/office/drawing/2014/main" val="2654770440"/>
                    </a:ext>
                  </a:extLst>
                </a:gridCol>
                <a:gridCol w="2699106">
                  <a:extLst>
                    <a:ext uri="{9D8B030D-6E8A-4147-A177-3AD203B41FA5}">
                      <a16:colId xmlns:a16="http://schemas.microsoft.com/office/drawing/2014/main" val="4065151451"/>
                    </a:ext>
                  </a:extLst>
                </a:gridCol>
                <a:gridCol w="2357327">
                  <a:extLst>
                    <a:ext uri="{9D8B030D-6E8A-4147-A177-3AD203B41FA5}">
                      <a16:colId xmlns:a16="http://schemas.microsoft.com/office/drawing/2014/main" val="692209031"/>
                    </a:ext>
                  </a:extLst>
                </a:gridCol>
              </a:tblGrid>
              <a:tr h="53007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Скважина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Эксплуатационный объект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Эксплуатационный объект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48265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94725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23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92925"/>
                  </a:ext>
                </a:extLst>
              </a:tr>
              <a:tr h="491053">
                <a:tc>
                  <a:txBody>
                    <a:bodyPr/>
                    <a:lstStyle/>
                    <a:p>
                      <a:r>
                        <a:rPr lang="en-US" dirty="0"/>
                        <a:t>34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440634"/>
                  </a:ext>
                </a:extLst>
              </a:tr>
            </a:tbl>
          </a:graphicData>
        </a:graphic>
      </p:graphicFrame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549937-BBC8-4680-B93C-00A4E7DB3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282C36"/>
              </a:clrFrom>
              <a:clrTo>
                <a:srgbClr val="282C36">
                  <a:alpha val="0"/>
                </a:srgbClr>
              </a:clrTo>
            </a:clrChange>
          </a:blip>
          <a:srcRect r="13293"/>
          <a:stretch/>
        </p:blipFill>
        <p:spPr>
          <a:xfrm>
            <a:off x="18899730" y="4130895"/>
            <a:ext cx="5084219" cy="36526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EE8DABB-1AB4-4573-8DF0-EBEA61406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0968" y="9473420"/>
            <a:ext cx="5503570" cy="382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357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BC19E42-9B68-4165-8377-B443C6167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348" y="2724151"/>
            <a:ext cx="12769897" cy="102552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D226323-E137-4484-9AE3-2BD25C7EF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3741" y="2934668"/>
            <a:ext cx="5933308" cy="3047032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E129A779-CAB9-4021-A16D-1A620915F0C9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87942" y="4189113"/>
            <a:ext cx="5840739" cy="5322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Блочный анализ,</a:t>
            </a:r>
          </a:p>
          <a:p>
            <a:r>
              <a:rPr lang="ru-RU" sz="4000" b="1" dirty="0"/>
              <a:t>анализ по ячейкам </a:t>
            </a:r>
            <a:r>
              <a:rPr lang="ru-RU" sz="4000" b="1" dirty="0" err="1"/>
              <a:t>заводнения</a:t>
            </a:r>
            <a:endParaRPr lang="ru-RU" sz="4000" b="1" dirty="0"/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Не ошибаюсь ли я, используя среднее по больнице?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На каких участках и в каких пластах находятся запасы?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Какие участки наиболее подозрительные?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Где запасы вырабатываются не эффективно?</a:t>
            </a:r>
          </a:p>
        </p:txBody>
      </p:sp>
    </p:spTree>
    <p:extLst>
      <p:ext uri="{BB962C8B-B14F-4D97-AF65-F5344CB8AC3E}">
        <p14:creationId xmlns:p14="http://schemas.microsoft.com/office/powerpoint/2010/main" val="1954573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6" name="table">
            <a:extLst>
              <a:ext uri="{FF2B5EF4-FFF2-40B4-BE49-F238E27FC236}">
                <a16:creationId xmlns:a16="http://schemas.microsoft.com/office/drawing/2014/main" id="{675CFEFB-9D63-431E-9B8B-6C0EE70A5B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017"/>
          <a:stretch/>
        </p:blipFill>
        <p:spPr>
          <a:xfrm>
            <a:off x="16383000" y="4189114"/>
            <a:ext cx="6849629" cy="9151328"/>
          </a:xfrm>
          <a:prstGeom prst="rect">
            <a:avLst/>
          </a:prstGeom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E41241F6-5E05-4377-8675-35E99B3DFC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3573486"/>
              </p:ext>
            </p:extLst>
          </p:nvPr>
        </p:nvGraphicFramePr>
        <p:xfrm>
          <a:off x="10190412" y="4189114"/>
          <a:ext cx="4918913" cy="737616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4918913">
                  <a:extLst>
                    <a:ext uri="{9D8B030D-6E8A-4147-A177-3AD203B41FA5}">
                      <a16:colId xmlns:a16="http://schemas.microsoft.com/office/drawing/2014/main" val="131060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effectLst/>
                        </a:rPr>
                        <a:t>Блок/залежь</a:t>
                      </a:r>
                      <a:endParaRPr lang="ru-RU" sz="2400" b="1" i="0" u="none" strike="noStrike" dirty="0">
                        <a:solidFill>
                          <a:srgbClr val="33333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001051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Primary Fluid Type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30498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НГЗ газ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00904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 err="1">
                          <a:effectLst/>
                          <a:latin typeface="+mn-lt"/>
                        </a:rPr>
                        <a:t>Нак</a:t>
                      </a:r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. добыча газа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082196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Текущий КИН газ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487373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>
                          <a:effectLst/>
                          <a:latin typeface="+mn-lt"/>
                        </a:rPr>
                        <a:t>Остаточные запасы газа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12915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НГЗ нефть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810584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 err="1">
                          <a:effectLst/>
                          <a:latin typeface="+mn-lt"/>
                        </a:rPr>
                        <a:t>Нак</a:t>
                      </a:r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. добыча нефти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71323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Текущий КИН нефть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33984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Темпе отбора запасов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50103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Остаточные запасы нефти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05046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 err="1">
                          <a:effectLst/>
                          <a:latin typeface="+mn-lt"/>
                        </a:rPr>
                        <a:t>Нак</a:t>
                      </a:r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. добыча воды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7463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 err="1">
                          <a:effectLst/>
                          <a:latin typeface="+mn-lt"/>
                        </a:rPr>
                        <a:t>Нак</a:t>
                      </a:r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. закачка газа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86987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 err="1">
                          <a:effectLst/>
                          <a:latin typeface="+mn-lt"/>
                        </a:rPr>
                        <a:t>Нак</a:t>
                      </a:r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. закачка воды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579748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Компенсация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776306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>
                          <a:effectLst/>
                          <a:latin typeface="+mn-lt"/>
                        </a:rPr>
                        <a:t>Накопленная компенсация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275927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Закачанный поровый объем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86978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Скважин всего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77195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Скважин на объекте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235176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Действующие добывающие нефть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39858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Действующие добывающие газ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72822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u="none" strike="noStrike" dirty="0">
                          <a:effectLst/>
                          <a:latin typeface="+mn-lt"/>
                        </a:rPr>
                        <a:t>Действующие нагнетательные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863946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Пластовое давление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44137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2000" algn="l" fontAlgn="b"/>
                      <a:r>
                        <a:rPr lang="ru-R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Забойное давление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54120095"/>
                  </a:ext>
                </a:extLst>
              </a:tr>
            </a:tbl>
          </a:graphicData>
        </a:graphic>
      </p:graphicFrame>
      <p:sp>
        <p:nvSpPr>
          <p:cNvPr id="3" name="Знак ''плюс'' 2">
            <a:extLst>
              <a:ext uri="{FF2B5EF4-FFF2-40B4-BE49-F238E27FC236}">
                <a16:creationId xmlns:a16="http://schemas.microsoft.com/office/drawing/2014/main" id="{8E10338D-FA1F-4B22-B77D-178D2264753B}"/>
              </a:ext>
            </a:extLst>
          </p:cNvPr>
          <p:cNvSpPr/>
          <p:nvPr/>
        </p:nvSpPr>
        <p:spPr>
          <a:xfrm>
            <a:off x="15109325" y="8178373"/>
            <a:ext cx="1273675" cy="1172808"/>
          </a:xfrm>
          <a:prstGeom prst="mathPlu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AB44DB-7AAB-426F-884F-F1699849B315}"/>
              </a:ext>
            </a:extLst>
          </p:cNvPr>
          <p:cNvSpPr txBox="1"/>
          <p:nvPr/>
        </p:nvSpPr>
        <p:spPr>
          <a:xfrm>
            <a:off x="10548351" y="2851742"/>
            <a:ext cx="4082049" cy="1209780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Технологические параметры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DD30EF-FB98-48B0-B2E3-EC4572E1F2FE}"/>
              </a:ext>
            </a:extLst>
          </p:cNvPr>
          <p:cNvSpPr txBox="1"/>
          <p:nvPr/>
        </p:nvSpPr>
        <p:spPr>
          <a:xfrm>
            <a:off x="17482551" y="2851742"/>
            <a:ext cx="5282199" cy="1209780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Геолого-физические параметры</a:t>
            </a: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C902403B-BD30-42F4-A424-DCBA796BF9AF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86883" y="4093557"/>
            <a:ext cx="7206745" cy="6421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Большие сводные таблицы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Где запасов много, а где запасов мало?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С каких участков нужно начинать, а в какие лучше не лезть?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Где запасы не вовлекаются существующей сеткой скважин?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Где показатели разработки и геологические параметры не соответствуют друг другу?</a:t>
            </a:r>
          </a:p>
        </p:txBody>
      </p:sp>
    </p:spTree>
    <p:extLst>
      <p:ext uri="{BB962C8B-B14F-4D97-AF65-F5344CB8AC3E}">
        <p14:creationId xmlns:p14="http://schemas.microsoft.com/office/powerpoint/2010/main" val="1127481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>
            <a:extLst>
              <a:ext uri="{FF2B5EF4-FFF2-40B4-BE49-F238E27FC236}">
                <a16:creationId xmlns:a16="http://schemas.microsoft.com/office/drawing/2014/main" id="{9D0BBC3C-DD7D-4E8A-AC8B-B46941109460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97568" y="4189113"/>
            <a:ext cx="5949151" cy="37899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Таблица разработчика</a:t>
            </a:r>
          </a:p>
          <a:p>
            <a:r>
              <a:rPr lang="ru-RU" sz="6000" b="1" dirty="0"/>
              <a:t>«ОБЪЕКТЫ»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Объединяй и анализируй!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5412EC7-A598-45D9-827D-2F44FDA364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74"/>
          <a:stretch/>
        </p:blipFill>
        <p:spPr>
          <a:xfrm>
            <a:off x="1185069" y="9220686"/>
            <a:ext cx="22954194" cy="316181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EC910F-04A5-4696-92D0-CE57271AA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2166" y="3155156"/>
            <a:ext cx="10404155" cy="5740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548BB2-CD6A-4DE6-9796-EE38FD217C5F}"/>
              </a:ext>
            </a:extLst>
          </p:cNvPr>
          <p:cNvSpPr txBox="1"/>
          <p:nvPr/>
        </p:nvSpPr>
        <p:spPr>
          <a:xfrm>
            <a:off x="12436795" y="2457450"/>
            <a:ext cx="9204005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en-US" b="1" dirty="0"/>
              <a:t>…</a:t>
            </a:r>
            <a:r>
              <a:rPr lang="ru-RU" b="1" dirty="0"/>
              <a:t>иногда </a:t>
            </a:r>
            <a:r>
              <a:rPr lang="en-US" b="1" dirty="0"/>
              <a:t>Dashboard </a:t>
            </a:r>
            <a:r>
              <a:rPr lang="ru-RU" b="1" dirty="0"/>
              <a:t>разработчика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241BF06-0E9B-4E8E-87E8-BB0E6C5F62CD}"/>
              </a:ext>
            </a:extLst>
          </p:cNvPr>
          <p:cNvSpPr/>
          <p:nvPr/>
        </p:nvSpPr>
        <p:spPr>
          <a:xfrm>
            <a:off x="814388" y="9220686"/>
            <a:ext cx="23360062" cy="3333264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9661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7C95C6-748D-4524-BC93-83AED10DD1FE}"/>
              </a:ext>
            </a:extLst>
          </p:cNvPr>
          <p:cNvSpPr txBox="1"/>
          <p:nvPr/>
        </p:nvSpPr>
        <p:spPr>
          <a:xfrm>
            <a:off x="15849600" y="3019182"/>
            <a:ext cx="5105400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Круговые диаграммы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BD31F-9325-4710-90CA-90AF0CAE4E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284" y="6051596"/>
            <a:ext cx="4688149" cy="28988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F287CF-AE65-4732-88DE-3AB4066636D1}"/>
              </a:ext>
            </a:extLst>
          </p:cNvPr>
          <p:cNvSpPr txBox="1"/>
          <p:nvPr/>
        </p:nvSpPr>
        <p:spPr>
          <a:xfrm>
            <a:off x="7919909" y="4861902"/>
            <a:ext cx="6739013" cy="80988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200" b="1" dirty="0"/>
              <a:t>Геологические карты +</a:t>
            </a:r>
          </a:p>
          <a:p>
            <a:endParaRPr lang="ru-RU" sz="3200" b="1" dirty="0"/>
          </a:p>
          <a:p>
            <a:endParaRPr lang="ru-RU" sz="3200" b="1" dirty="0"/>
          </a:p>
          <a:p>
            <a:endParaRPr lang="ru-RU" sz="32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начальных дебитов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удельных и «абсолютных» продуктивностей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Карты ВНФ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изобар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глубин подвески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забойных давлений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Карта плотности добываемой воды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Приросты от ГТМ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Потери нефти по факторам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Calibri" panose="020F0502020204030204" pitchFamily="34" charset="0"/>
              </a:rPr>
              <a:t>И </a:t>
            </a:r>
            <a:r>
              <a:rPr lang="ru-RU" sz="2400" dirty="0" err="1">
                <a:latin typeface="Calibri" panose="020F0502020204030204" pitchFamily="34" charset="0"/>
              </a:rPr>
              <a:t>т.д</a:t>
            </a:r>
            <a:endParaRPr lang="ru-RU" sz="2400" dirty="0">
              <a:latin typeface="Calibri" panose="020F050202020403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22276A-90C7-49AB-969C-96BB8A754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62" y="5449599"/>
            <a:ext cx="5694403" cy="127343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788DB09-E12D-4895-A6D1-BFCAF12904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271" r="40451"/>
          <a:stretch/>
        </p:blipFill>
        <p:spPr>
          <a:xfrm>
            <a:off x="16466931" y="4155718"/>
            <a:ext cx="3870737" cy="311101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3492DBF-B45B-4195-B950-67054C02E9B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87920" y="3573877"/>
            <a:ext cx="2816618" cy="3992904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7DDF209-CF48-4EF7-A956-F84C157DF840}"/>
              </a:ext>
            </a:extLst>
          </p:cNvPr>
          <p:cNvSpPr/>
          <p:nvPr/>
        </p:nvSpPr>
        <p:spPr>
          <a:xfrm>
            <a:off x="17250878" y="6348354"/>
            <a:ext cx="3048000" cy="7493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000" dirty="0"/>
              <a:t>Дополнительные подписи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4A18F61-34B4-4990-ABA9-EAAC8BE3F5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716" t="37730" r="42088" b="39784"/>
          <a:stretch/>
        </p:blipFill>
        <p:spPr>
          <a:xfrm>
            <a:off x="17226765" y="8627380"/>
            <a:ext cx="3485449" cy="44148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5D41B50-9072-4BFF-A3A8-198B3E3C3770}"/>
              </a:ext>
            </a:extLst>
          </p:cNvPr>
          <p:cNvSpPr txBox="1"/>
          <p:nvPr/>
        </p:nvSpPr>
        <p:spPr>
          <a:xfrm>
            <a:off x="15857332" y="8121476"/>
            <a:ext cx="5105400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Ретро диаграммы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C7F076-B2C2-46DF-94CA-CC325340FAD6}"/>
              </a:ext>
            </a:extLst>
          </p:cNvPr>
          <p:cNvSpPr txBox="1"/>
          <p:nvPr/>
        </p:nvSpPr>
        <p:spPr>
          <a:xfrm>
            <a:off x="17442151" y="8911312"/>
            <a:ext cx="2343150" cy="37878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sz="1800" dirty="0"/>
              <a:t>Сегодня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DECF35-4C09-4270-9D21-503CE06BEC58}"/>
              </a:ext>
            </a:extLst>
          </p:cNvPr>
          <p:cNvSpPr txBox="1"/>
          <p:nvPr/>
        </p:nvSpPr>
        <p:spPr>
          <a:xfrm>
            <a:off x="16270576" y="9640199"/>
            <a:ext cx="2343150" cy="37878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sz="1800" dirty="0"/>
              <a:t>Месяц назад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7C8FA1-1DA2-4312-9E83-6CEB3BF05C4F}"/>
              </a:ext>
            </a:extLst>
          </p:cNvPr>
          <p:cNvSpPr txBox="1"/>
          <p:nvPr/>
        </p:nvSpPr>
        <p:spPr>
          <a:xfrm>
            <a:off x="15849600" y="10274886"/>
            <a:ext cx="2343150" cy="37878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sz="1800" dirty="0"/>
              <a:t>2 месяца назад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3A947-DE2F-4DD8-8038-136AE057B2C6}"/>
              </a:ext>
            </a:extLst>
          </p:cNvPr>
          <p:cNvSpPr txBox="1"/>
          <p:nvPr/>
        </p:nvSpPr>
        <p:spPr>
          <a:xfrm>
            <a:off x="18619582" y="9323934"/>
            <a:ext cx="2343150" cy="378783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sz="1800" dirty="0"/>
              <a:t>Год назад</a:t>
            </a:r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E3CC85A7-48B3-487B-AE57-1151E1FC13FD}"/>
              </a:ext>
            </a:extLst>
          </p:cNvPr>
          <p:cNvCxnSpPr>
            <a:cxnSpLocks/>
          </p:cNvCxnSpPr>
          <p:nvPr/>
        </p:nvCxnSpPr>
        <p:spPr>
          <a:xfrm>
            <a:off x="14954250" y="7747488"/>
            <a:ext cx="89535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6214BE01-9915-4576-AD8A-EDCE4E9925D2}"/>
              </a:ext>
            </a:extLst>
          </p:cNvPr>
          <p:cNvCxnSpPr>
            <a:cxnSpLocks/>
          </p:cNvCxnSpPr>
          <p:nvPr/>
        </p:nvCxnSpPr>
        <p:spPr>
          <a:xfrm>
            <a:off x="14954250" y="2970324"/>
            <a:ext cx="0" cy="101057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Овал 24">
            <a:extLst>
              <a:ext uri="{FF2B5EF4-FFF2-40B4-BE49-F238E27FC236}">
                <a16:creationId xmlns:a16="http://schemas.microsoft.com/office/drawing/2014/main" id="{44E98C7D-F2D0-402E-8C48-6385A05AF485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70500" y="4189113"/>
            <a:ext cx="4861874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Карты разработчиков</a:t>
            </a:r>
          </a:p>
          <a:p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2516822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BD31F-9325-4710-90CA-90AF0CAE4E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284" y="6051596"/>
            <a:ext cx="4688149" cy="2898839"/>
          </a:xfrm>
          <a:prstGeom prst="rect">
            <a:avLst/>
          </a:prstGeom>
        </p:spPr>
      </p:pic>
      <p:sp>
        <p:nvSpPr>
          <p:cNvPr id="25" name="Овал 24">
            <a:extLst>
              <a:ext uri="{FF2B5EF4-FFF2-40B4-BE49-F238E27FC236}">
                <a16:creationId xmlns:a16="http://schemas.microsoft.com/office/drawing/2014/main" id="{44E98C7D-F2D0-402E-8C48-6385A05AF485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70500" y="4189113"/>
            <a:ext cx="4861874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Карты разработчиков</a:t>
            </a:r>
          </a:p>
          <a:p>
            <a:endParaRPr lang="ru-RU" sz="4000" b="1" dirty="0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D025C64-5C39-4988-AC4E-47399D7AE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63" y="2732395"/>
            <a:ext cx="5425581" cy="10694075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6AD35177-5FDB-4603-9FB8-B69E64B99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9448" y="2767289"/>
            <a:ext cx="5204320" cy="10948711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0F3A77B7-E396-4A6D-BD44-46F0EA685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09375" y="2849857"/>
            <a:ext cx="5174625" cy="10784501"/>
          </a:xfrm>
          <a:prstGeom prst="rect">
            <a:avLst/>
          </a:prstGeom>
        </p:spPr>
      </p:pic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A13FB497-0257-4E8C-9EE7-3716D84AFAEE}"/>
              </a:ext>
            </a:extLst>
          </p:cNvPr>
          <p:cNvSpPr txBox="1">
            <a:spLocks/>
          </p:cNvSpPr>
          <p:nvPr/>
        </p:nvSpPr>
        <p:spPr>
          <a:xfrm>
            <a:off x="7506063" y="2083666"/>
            <a:ext cx="5007814" cy="8773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defPPr>
              <a:defRPr lang="ru-RU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800" dirty="0"/>
              <a:t>Карта накопленных отборов на ННТ</a:t>
            </a: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5A0CCD8F-957E-412F-9226-E79B96020F5C}"/>
              </a:ext>
            </a:extLst>
          </p:cNvPr>
          <p:cNvSpPr txBox="1">
            <a:spLocks/>
          </p:cNvSpPr>
          <p:nvPr/>
        </p:nvSpPr>
        <p:spPr>
          <a:xfrm>
            <a:off x="13198748" y="2083665"/>
            <a:ext cx="5007814" cy="8773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defPPr>
              <a:defRPr lang="ru-RU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800" dirty="0"/>
              <a:t>Карта стартовых дебитов на ННТ</a:t>
            </a: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F9597066-8D58-41F8-885A-57DFD1169214}"/>
              </a:ext>
            </a:extLst>
          </p:cNvPr>
          <p:cNvSpPr txBox="1">
            <a:spLocks/>
          </p:cNvSpPr>
          <p:nvPr/>
        </p:nvSpPr>
        <p:spPr>
          <a:xfrm>
            <a:off x="18922169" y="2104633"/>
            <a:ext cx="5007814" cy="8773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defPPr>
              <a:defRPr lang="ru-RU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800" dirty="0"/>
              <a:t>Карта максимальных дебитов на ННТ</a:t>
            </a:r>
          </a:p>
        </p:txBody>
      </p:sp>
    </p:spTree>
    <p:extLst>
      <p:ext uri="{BB962C8B-B14F-4D97-AF65-F5344CB8AC3E}">
        <p14:creationId xmlns:p14="http://schemas.microsoft.com/office/powerpoint/2010/main" val="1566053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6BD5D45-E786-4A7C-A1A4-C55103B2685D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184600" y="4189113"/>
            <a:ext cx="5402589" cy="64829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Ретроспективный анализ эффективности ГТМ</a:t>
            </a:r>
          </a:p>
          <a:p>
            <a:r>
              <a:rPr lang="ru-RU" sz="4000" b="1" dirty="0"/>
              <a:t>(бурение)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Сколько мероприятий было проведено?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 прирост 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 изменялся прирост во времени?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 разброс эффективности мероприятий?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9BE841-BF5C-46AA-87BA-1181971958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854" y="2668833"/>
            <a:ext cx="10537102" cy="484056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50FB85B-5EE5-4E06-B101-F6B84AE916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955" y="2808141"/>
            <a:ext cx="6070851" cy="2761944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3895AC9B-E30E-40B7-A46A-71BFBBCFCC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197" y="7739294"/>
            <a:ext cx="10700759" cy="5976706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7109962-92AF-42D8-9816-E9926C867C7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956" y="7921398"/>
            <a:ext cx="6070851" cy="335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17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3AE6155-D6FF-4B13-9AB5-B7C724DFB2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982" y="4366928"/>
            <a:ext cx="6725652" cy="4572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14B8E6-244A-4EAA-9071-8320356C8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3850" y="2868289"/>
            <a:ext cx="11924997" cy="1010593"/>
          </a:xfrm>
          <a:prstGeom prst="rect">
            <a:avLst/>
          </a:prstGeom>
        </p:spPr>
      </p:pic>
      <p:graphicFrame>
        <p:nvGraphicFramePr>
          <p:cNvPr id="11" name="Диаграмма 10">
            <a:extLst>
              <a:ext uri="{FF2B5EF4-FFF2-40B4-BE49-F238E27FC236}">
                <a16:creationId xmlns:a16="http://schemas.microsoft.com/office/drawing/2014/main" id="{9FD71017-69FF-4DEA-9B8D-A01064A40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4467368"/>
              </p:ext>
            </p:extLst>
          </p:nvPr>
        </p:nvGraphicFramePr>
        <p:xfrm>
          <a:off x="7505115" y="3690852"/>
          <a:ext cx="9060719" cy="3478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Объект 4">
            <a:extLst>
              <a:ext uri="{FF2B5EF4-FFF2-40B4-BE49-F238E27FC236}">
                <a16:creationId xmlns:a16="http://schemas.microsoft.com/office/drawing/2014/main" id="{70296201-0C17-4FE5-8777-B8493A7DC4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4225771"/>
              </p:ext>
            </p:extLst>
          </p:nvPr>
        </p:nvGraphicFramePr>
        <p:xfrm>
          <a:off x="17224982" y="9609688"/>
          <a:ext cx="6033460" cy="247604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8365">
                  <a:extLst>
                    <a:ext uri="{9D8B030D-6E8A-4147-A177-3AD203B41FA5}">
                      <a16:colId xmlns:a16="http://schemas.microsoft.com/office/drawing/2014/main" val="2956980285"/>
                    </a:ext>
                  </a:extLst>
                </a:gridCol>
                <a:gridCol w="1508365">
                  <a:extLst>
                    <a:ext uri="{9D8B030D-6E8A-4147-A177-3AD203B41FA5}">
                      <a16:colId xmlns:a16="http://schemas.microsoft.com/office/drawing/2014/main" val="1992592440"/>
                    </a:ext>
                  </a:extLst>
                </a:gridCol>
                <a:gridCol w="1508365">
                  <a:extLst>
                    <a:ext uri="{9D8B030D-6E8A-4147-A177-3AD203B41FA5}">
                      <a16:colId xmlns:a16="http://schemas.microsoft.com/office/drawing/2014/main" val="1571473497"/>
                    </a:ext>
                  </a:extLst>
                </a:gridCol>
                <a:gridCol w="1508365">
                  <a:extLst>
                    <a:ext uri="{9D8B030D-6E8A-4147-A177-3AD203B41FA5}">
                      <a16:colId xmlns:a16="http://schemas.microsoft.com/office/drawing/2014/main" val="3154258748"/>
                    </a:ext>
                  </a:extLst>
                </a:gridCol>
              </a:tblGrid>
              <a:tr h="27351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</a:rPr>
                        <a:t>Жидкость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009D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 err="1">
                          <a:effectLst/>
                        </a:rPr>
                        <a:t>Обв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009D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</a:rPr>
                        <a:t>Фонд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009D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 err="1">
                          <a:effectLst/>
                        </a:rPr>
                        <a:t>Кэксл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009D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21212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l" fontAlgn="b"/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0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7977263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224.9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290.7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284.9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-2069.3</a:t>
                      </a:r>
                      <a:endParaRPr lang="ru-RU" sz="10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701095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-749.8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1714.4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796.5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-2375.0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006940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-1078.1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1480.8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3520.3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-3936.5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468389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-563.6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173.4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6641.6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-4523.2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857030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118.1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-1851.3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9781.3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-5748.9</a:t>
                      </a:r>
                      <a:endParaRPr lang="ru-RU" sz="10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722357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314.0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-3428.9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12627.5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-6320.2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818066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656.3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-5078.1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15822.6</a:t>
                      </a:r>
                      <a:endParaRPr lang="ru-RU" sz="10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-6846.8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336463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1427.3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-7253.8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19294.7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-8188.9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67502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2385.6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-9472.1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22226.6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-8725.8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2828931"/>
                  </a:ext>
                </a:extLst>
              </a:tr>
              <a:tr h="170716"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3074.6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-11975.6</a:t>
                      </a:r>
                      <a:endParaRPr lang="ru-RU" sz="10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25591.0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-9618.6</a:t>
                      </a:r>
                      <a:endParaRPr lang="ru-RU" sz="10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917518"/>
                  </a:ext>
                </a:extLst>
              </a:tr>
              <a:tr h="30288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ru-RU" sz="2000" u="none" strike="noStrike" kern="1200" dirty="0">
                          <a:solidFill>
                            <a:srgbClr val="00A05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2 813.1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ru-RU" sz="20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-13 645.8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ru-RU" sz="2000" u="none" strike="noStrike" kern="1200" dirty="0">
                          <a:solidFill>
                            <a:srgbClr val="00A05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29 040.7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ru-RU" sz="20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-9 869.5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956608"/>
                  </a:ext>
                </a:extLst>
              </a:tr>
            </a:tbl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3" name="Диаграмма 12">
                <a:extLst>
                  <a:ext uri="{FF2B5EF4-FFF2-40B4-BE49-F238E27FC236}">
                    <a16:creationId xmlns:a16="http://schemas.microsoft.com/office/drawing/2014/main" id="{04B9DDE0-D8F9-4FCF-80B1-83B0CCFF1FD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87960252"/>
                  </p:ext>
                </p:extLst>
              </p:nvPr>
            </p:nvGraphicFramePr>
            <p:xfrm>
              <a:off x="7355332" y="7490543"/>
              <a:ext cx="9210502" cy="571938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13" name="Диаграмма 12">
                <a:extLst>
                  <a:ext uri="{FF2B5EF4-FFF2-40B4-BE49-F238E27FC236}">
                    <a16:creationId xmlns:a16="http://schemas.microsoft.com/office/drawing/2014/main" id="{04B9DDE0-D8F9-4FCF-80B1-83B0CCFF1F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55332" y="7490543"/>
                <a:ext cx="9210502" cy="5719386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Овал 13">
            <a:extLst>
              <a:ext uri="{FF2B5EF4-FFF2-40B4-BE49-F238E27FC236}">
                <a16:creationId xmlns:a16="http://schemas.microsoft.com/office/drawing/2014/main" id="{E7A0D009-E8ED-4201-BB97-AB6F8205EA9B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1</a:t>
            </a:r>
            <a:endParaRPr lang="ru-RU" sz="7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0BC870-528B-41A9-AEE0-10487851B12C}"/>
              </a:ext>
            </a:extLst>
          </p:cNvPr>
          <p:cNvSpPr txBox="1"/>
          <p:nvPr/>
        </p:nvSpPr>
        <p:spPr>
          <a:xfrm>
            <a:off x="2162397" y="4200085"/>
            <a:ext cx="5342718" cy="57193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потерь</a:t>
            </a:r>
          </a:p>
          <a:p>
            <a:endParaRPr lang="ru-RU" sz="2800" dirty="0">
              <a:latin typeface="Calibri" panose="020F0502020204030204" pitchFamily="34" charset="0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x-none" sz="2400" dirty="0"/>
              <a:t>Какие </a:t>
            </a:r>
            <a:r>
              <a:rPr lang="ru-RU" sz="2400" dirty="0"/>
              <a:t>общие потери нефти</a:t>
            </a:r>
            <a:r>
              <a:rPr lang="x-none" sz="2400" dirty="0"/>
              <a:t>?</a:t>
            </a: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Какие факторы обеспечивают добычу?</a:t>
            </a: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Какие факторы влияют на ее снижение?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800" dirty="0">
              <a:latin typeface="Calibri" panose="020F0502020204030204" pitchFamily="34" charset="0"/>
            </a:endParaRPr>
          </a:p>
        </p:txBody>
      </p:sp>
      <p:sp>
        <p:nvSpPr>
          <p:cNvPr id="16" name="Заголовок 4">
            <a:extLst>
              <a:ext uri="{FF2B5EF4-FFF2-40B4-BE49-F238E27FC236}">
                <a16:creationId xmlns:a16="http://schemas.microsoft.com/office/drawing/2014/main" id="{A98A8846-994D-4A51-9FD9-A61259F50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</p:spTree>
    <p:extLst>
      <p:ext uri="{BB962C8B-B14F-4D97-AF65-F5344CB8AC3E}">
        <p14:creationId xmlns:p14="http://schemas.microsoft.com/office/powerpoint/2010/main" val="2891315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25051" b="31657"/>
          <a:stretch/>
        </p:blipFill>
        <p:spPr>
          <a:xfrm>
            <a:off x="10015796" y="3104089"/>
            <a:ext cx="13714910" cy="9297824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147D063D-EA84-4192-8DBF-C52CC845761E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1</a:t>
            </a:r>
            <a:endParaRPr lang="ru-RU" sz="7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66AD9-5068-4648-AABA-C14CC2B8D91B}"/>
              </a:ext>
            </a:extLst>
          </p:cNvPr>
          <p:cNvSpPr txBox="1"/>
          <p:nvPr/>
        </p:nvSpPr>
        <p:spPr>
          <a:xfrm>
            <a:off x="2213947" y="4189113"/>
            <a:ext cx="7179434" cy="47960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потерь</a:t>
            </a:r>
          </a:p>
          <a:p>
            <a:endParaRPr lang="ru-RU" sz="2800" dirty="0">
              <a:latin typeface="Calibri" panose="020F0502020204030204" pitchFamily="34" charset="0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Какие скважины потеряли больше всего?</a:t>
            </a: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Каковы причины потерь этих скважин?</a:t>
            </a:r>
            <a:endParaRPr lang="en-US" sz="2400" dirty="0"/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Не являются ли потери ошибкой замеров</a:t>
            </a:r>
            <a:r>
              <a:rPr lang="x-none" sz="2400" dirty="0"/>
              <a:t>?</a:t>
            </a:r>
            <a:endParaRPr lang="ru-RU" sz="2400" dirty="0"/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Стоит ли реагировать или продолжить мониторинг?</a:t>
            </a:r>
            <a:endParaRPr lang="x-none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800" dirty="0">
              <a:latin typeface="Calibri" panose="020F0502020204030204" pitchFamily="34" charset="0"/>
            </a:endParaRPr>
          </a:p>
        </p:txBody>
      </p:sp>
      <p:sp>
        <p:nvSpPr>
          <p:cNvPr id="11" name="Заголовок 4">
            <a:extLst>
              <a:ext uri="{FF2B5EF4-FFF2-40B4-BE49-F238E27FC236}">
                <a16:creationId xmlns:a16="http://schemas.microsoft.com/office/drawing/2014/main" id="{2B405EE4-C93A-45BE-9443-60010A7C6C2D}"/>
              </a:ext>
            </a:extLst>
          </p:cNvPr>
          <p:cNvSpPr txBox="1">
            <a:spLocks/>
          </p:cNvSpPr>
          <p:nvPr/>
        </p:nvSpPr>
        <p:spPr>
          <a:xfrm>
            <a:off x="814388" y="736600"/>
            <a:ext cx="22790150" cy="10435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Обработка данных и подготовка инструментария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E9778B22-8BB5-4EF3-BDAB-0D977A58ED67}"/>
              </a:ext>
            </a:extLst>
          </p:cNvPr>
          <p:cNvCxnSpPr/>
          <p:nvPr/>
        </p:nvCxnSpPr>
        <p:spPr>
          <a:xfrm>
            <a:off x="10015796" y="10773295"/>
            <a:ext cx="13714910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5AE7583-7A90-4E9F-9EA6-6A99E1381029}"/>
              </a:ext>
            </a:extLst>
          </p:cNvPr>
          <p:cNvCxnSpPr/>
          <p:nvPr/>
        </p:nvCxnSpPr>
        <p:spPr>
          <a:xfrm>
            <a:off x="10015796" y="6237316"/>
            <a:ext cx="13714910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264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CDBC3AF-C591-4F70-872E-841D4D1A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2" y="1297816"/>
            <a:ext cx="12024000" cy="1486779"/>
          </a:xfrm>
        </p:spPr>
        <p:txBody>
          <a:bodyPr/>
          <a:lstStyle/>
          <a:p>
            <a:r>
              <a:rPr lang="ru-RU" dirty="0"/>
              <a:t>Анализ скважин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96725718-F3F3-454D-90AF-367BB38A61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FAEE31-A4EB-40B8-8921-66471A84AE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75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Структура доклада</a:t>
            </a: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33470472-8C86-497B-8533-81D58DACD98E}"/>
              </a:ext>
            </a:extLst>
          </p:cNvPr>
          <p:cNvSpPr/>
          <p:nvPr/>
        </p:nvSpPr>
        <p:spPr>
          <a:xfrm>
            <a:off x="531812" y="3236746"/>
            <a:ext cx="6683432" cy="9202904"/>
          </a:xfrm>
          <a:prstGeom prst="rect">
            <a:avLst/>
          </a:prstGeom>
          <a:solidFill>
            <a:srgbClr val="E3CCB5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ED6D5392-1AA1-4C8D-BB05-9446FC7AD973}"/>
              </a:ext>
            </a:extLst>
          </p:cNvPr>
          <p:cNvSpPr/>
          <p:nvPr/>
        </p:nvSpPr>
        <p:spPr>
          <a:xfrm>
            <a:off x="16908087" y="3236746"/>
            <a:ext cx="6602123" cy="9202904"/>
          </a:xfrm>
          <a:prstGeom prst="rect">
            <a:avLst/>
          </a:prstGeom>
          <a:solidFill>
            <a:schemeClr val="accent5">
              <a:lumMod val="20000"/>
              <a:lumOff val="80000"/>
              <a:alpha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0A384A00-D56D-4E70-8C5A-7385DAD497AE}"/>
              </a:ext>
            </a:extLst>
          </p:cNvPr>
          <p:cNvSpPr/>
          <p:nvPr/>
        </p:nvSpPr>
        <p:spPr>
          <a:xfrm>
            <a:off x="8669732" y="3236746"/>
            <a:ext cx="7112758" cy="9202904"/>
          </a:xfrm>
          <a:prstGeom prst="rect">
            <a:avLst/>
          </a:prstGeom>
          <a:solidFill>
            <a:srgbClr val="46B87F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840988D3-2882-46F4-82F2-359534A03406}"/>
              </a:ext>
            </a:extLst>
          </p:cNvPr>
          <p:cNvSpPr/>
          <p:nvPr/>
        </p:nvSpPr>
        <p:spPr>
          <a:xfrm>
            <a:off x="634388" y="5236343"/>
            <a:ext cx="900000" cy="90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ru-RU" sz="4400" dirty="0"/>
              <a:t>1</a:t>
            </a: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63E5EB1F-005F-4AD9-929B-386B7FFD2FB0}"/>
              </a:ext>
            </a:extLst>
          </p:cNvPr>
          <p:cNvSpPr/>
          <p:nvPr/>
        </p:nvSpPr>
        <p:spPr>
          <a:xfrm>
            <a:off x="8970639" y="6331566"/>
            <a:ext cx="900000" cy="90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ru-RU" sz="4400" dirty="0"/>
              <a:t>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917EA2C-CE26-4D5E-9639-110CA4DA1037}"/>
              </a:ext>
            </a:extLst>
          </p:cNvPr>
          <p:cNvSpPr txBox="1"/>
          <p:nvPr/>
        </p:nvSpPr>
        <p:spPr>
          <a:xfrm>
            <a:off x="1676421" y="5095454"/>
            <a:ext cx="481390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ПОДГОТОВКА ИНСТРУМЕНТАРИЯ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Сбор, подготовка и обработка данных.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Настройка шаблонов для работы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CBBED60-67A8-48BC-964C-D697E9470B56}"/>
              </a:ext>
            </a:extLst>
          </p:cNvPr>
          <p:cNvSpPr txBox="1"/>
          <p:nvPr/>
        </p:nvSpPr>
        <p:spPr>
          <a:xfrm>
            <a:off x="18075701" y="4937480"/>
            <a:ext cx="546414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ПЛАНИРОВАНИЕ ПРОГРАММ ГТМ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Подбор скважин-кандидатов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Прогнозирование дополнительной добычи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E10BA8-399D-47B3-8377-E1CC73905861}"/>
              </a:ext>
            </a:extLst>
          </p:cNvPr>
          <p:cNvSpPr txBox="1"/>
          <p:nvPr/>
        </p:nvSpPr>
        <p:spPr>
          <a:xfrm>
            <a:off x="10045489" y="6331566"/>
            <a:ext cx="436124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АНАЛИЗ ПОТЕРЬ И ПОДБОР РЕЖИМОВ</a:t>
            </a:r>
          </a:p>
          <a:p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Факторный анализ снижения производительности скважин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Анализ потенциала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Подбор компенсационных мероприятий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0E3C0C-8A77-4C3B-9B5F-F04026EAEA46}"/>
              </a:ext>
            </a:extLst>
          </p:cNvPr>
          <p:cNvSpPr txBox="1"/>
          <p:nvPr/>
        </p:nvSpPr>
        <p:spPr>
          <a:xfrm>
            <a:off x="18046068" y="9192024"/>
            <a:ext cx="54641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РАЗРАБОТКА </a:t>
            </a:r>
          </a:p>
          <a:p>
            <a:r>
              <a:rPr lang="ru-RU" b="1" dirty="0"/>
              <a:t>ПЛАНА РАЗВИТИЯ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Формирование расчетных сценариев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Прогноз параметров работы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Подготовка данных для экономической оценки альтернативных сценариев</a:t>
            </a: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C3AC7B1D-A4BF-4DEC-98CB-0E64AFCBAC11}"/>
              </a:ext>
            </a:extLst>
          </p:cNvPr>
          <p:cNvSpPr/>
          <p:nvPr/>
        </p:nvSpPr>
        <p:spPr>
          <a:xfrm>
            <a:off x="17040681" y="4929952"/>
            <a:ext cx="900000" cy="90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ru-RU" sz="4400" dirty="0"/>
              <a:t>3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5118A966-A453-45E7-A671-707BA6F90A25}"/>
              </a:ext>
            </a:extLst>
          </p:cNvPr>
          <p:cNvSpPr/>
          <p:nvPr/>
        </p:nvSpPr>
        <p:spPr>
          <a:xfrm>
            <a:off x="17040681" y="9278926"/>
            <a:ext cx="900000" cy="90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ru-RU" dirty="0"/>
              <a:t>4</a:t>
            </a:r>
          </a:p>
        </p:txBody>
      </p:sp>
      <p:cxnSp>
        <p:nvCxnSpPr>
          <p:cNvPr id="56" name="Elbow Connector 6">
            <a:extLst>
              <a:ext uri="{FF2B5EF4-FFF2-40B4-BE49-F238E27FC236}">
                <a16:creationId xmlns:a16="http://schemas.microsoft.com/office/drawing/2014/main" id="{EC25EED3-B485-42C9-BE7C-CA4FFDA8829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804350" y="5991153"/>
            <a:ext cx="1812011" cy="668816"/>
          </a:xfrm>
          <a:prstGeom prst="bentConnector3">
            <a:avLst>
              <a:gd name="adj1" fmla="val 99546"/>
            </a:avLst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6">
            <a:extLst>
              <a:ext uri="{FF2B5EF4-FFF2-40B4-BE49-F238E27FC236}">
                <a16:creationId xmlns:a16="http://schemas.microsoft.com/office/drawing/2014/main" id="{88793B27-0CAF-45DE-B671-4ED670D3AC7E}"/>
              </a:ext>
            </a:extLst>
          </p:cNvPr>
          <p:cNvCxnSpPr>
            <a:cxnSpLocks/>
            <a:endCxn id="55" idx="1"/>
          </p:cNvCxnSpPr>
          <p:nvPr/>
        </p:nvCxnSpPr>
        <p:spPr>
          <a:xfrm rot="16200000" flipH="1">
            <a:off x="15459636" y="8147881"/>
            <a:ext cx="2497358" cy="664732"/>
          </a:xfrm>
          <a:prstGeom prst="bentConnector2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82A28A2-850B-48A1-BD5C-F029498DC8BF}"/>
              </a:ext>
            </a:extLst>
          </p:cNvPr>
          <p:cNvSpPr txBox="1"/>
          <p:nvPr/>
        </p:nvSpPr>
        <p:spPr>
          <a:xfrm>
            <a:off x="16908087" y="3236746"/>
            <a:ext cx="5719157" cy="1200329"/>
          </a:xfrm>
          <a:prstGeom prst="rect">
            <a:avLst/>
          </a:prstGeom>
          <a:solidFill>
            <a:schemeClr val="bg1"/>
          </a:solidFill>
          <a:ln>
            <a:solidFill>
              <a:srgbClr val="01A252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Стратегический уровень планирования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3ECBB77-2C4E-42F2-A39B-B265A5492DD6}"/>
              </a:ext>
            </a:extLst>
          </p:cNvPr>
          <p:cNvSpPr txBox="1"/>
          <p:nvPr/>
        </p:nvSpPr>
        <p:spPr>
          <a:xfrm>
            <a:off x="8687724" y="3236746"/>
            <a:ext cx="5024166" cy="1200329"/>
          </a:xfrm>
          <a:prstGeom prst="rect">
            <a:avLst/>
          </a:prstGeom>
          <a:solidFill>
            <a:schemeClr val="bg1"/>
          </a:solidFill>
          <a:ln>
            <a:solidFill>
              <a:srgbClr val="01A252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Оперативный уровень планирования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E91D88-686F-49D2-AEF6-A38C65162C57}"/>
              </a:ext>
            </a:extLst>
          </p:cNvPr>
          <p:cNvSpPr txBox="1"/>
          <p:nvPr/>
        </p:nvSpPr>
        <p:spPr>
          <a:xfrm>
            <a:off x="531812" y="3238718"/>
            <a:ext cx="5486603" cy="1200329"/>
          </a:xfrm>
          <a:prstGeom prst="rect">
            <a:avLst/>
          </a:prstGeom>
          <a:solidFill>
            <a:schemeClr val="bg1"/>
          </a:solidFill>
          <a:ln>
            <a:solidFill>
              <a:srgbClr val="01A252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Обработка данных и подготовка материла</a:t>
            </a:r>
          </a:p>
        </p:txBody>
      </p: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034B50BC-BF66-4454-9A3D-47D7949A86B7}"/>
              </a:ext>
            </a:extLst>
          </p:cNvPr>
          <p:cNvCxnSpPr>
            <a:cxnSpLocks/>
          </p:cNvCxnSpPr>
          <p:nvPr/>
        </p:nvCxnSpPr>
        <p:spPr>
          <a:xfrm>
            <a:off x="14135080" y="7231566"/>
            <a:ext cx="22408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Elbow Connector 6">
            <a:extLst>
              <a:ext uri="{FF2B5EF4-FFF2-40B4-BE49-F238E27FC236}">
                <a16:creationId xmlns:a16="http://schemas.microsoft.com/office/drawing/2014/main" id="{603B4632-372E-4A6B-8FFD-FE045E835253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6695546" y="5524621"/>
            <a:ext cx="2275093" cy="1256945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832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>
            <a:extLst>
              <a:ext uri="{FF2B5EF4-FFF2-40B4-BE49-F238E27FC236}">
                <a16:creationId xmlns:a16="http://schemas.microsoft.com/office/drawing/2014/main" id="{70A7E659-5A9C-4087-97C3-C7652C68A90B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2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Анализ потерь и подбор режимов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234783" y="4198072"/>
            <a:ext cx="6393828" cy="58015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показателей работы скважин</a:t>
            </a:r>
            <a:endParaRPr lang="ru-RU" sz="6000" dirty="0">
              <a:latin typeface="Calibri" panose="020F0502020204030204" pitchFamily="34" charset="0"/>
            </a:endParaRPr>
          </a:p>
          <a:p>
            <a:endParaRPr lang="ru-RU" sz="3200" dirty="0">
              <a:latin typeface="Calibri" panose="020F0502020204030204" pitchFamily="34" charset="0"/>
            </a:endParaRPr>
          </a:p>
          <a:p>
            <a:pPr marL="285750" indent="-285750" font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x-none" sz="2400" dirty="0"/>
              <a:t>Какие средние показатели скважин?</a:t>
            </a:r>
          </a:p>
          <a:p>
            <a:pPr marL="285750" indent="-285750" font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x-none" sz="2400" dirty="0"/>
              <a:t>В каких диапазонах работают скважины?</a:t>
            </a:r>
          </a:p>
          <a:p>
            <a:pPr marL="285750" indent="-285750" font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x-none" sz="2400" dirty="0"/>
              <a:t>Какие скважины не выбирают свой потенциал</a:t>
            </a:r>
            <a:r>
              <a:rPr lang="ru-RU" sz="2400" dirty="0"/>
              <a:t>?</a:t>
            </a:r>
            <a:endParaRPr lang="x-none" sz="2400" dirty="0"/>
          </a:p>
          <a:p>
            <a:pPr marL="285750" indent="-285750" font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x-none" sz="2400" u="sng" dirty="0"/>
              <a:t>Делим на скважины-донары и аутсайдеры.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453F58DF-1D7F-4A9C-9672-7373488ADA51}"/>
              </a:ext>
            </a:extLst>
          </p:cNvPr>
          <p:cNvGrpSpPr/>
          <p:nvPr/>
        </p:nvGrpSpPr>
        <p:grpSpPr>
          <a:xfrm>
            <a:off x="10405024" y="3559818"/>
            <a:ext cx="13750376" cy="9467221"/>
            <a:chOff x="2619922" y="1101271"/>
            <a:chExt cx="6905076" cy="4620859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A823A5B4-5684-4A8A-8A69-7A03BA6BD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9922" y="1101271"/>
              <a:ext cx="6905076" cy="4620859"/>
            </a:xfrm>
            <a:prstGeom prst="rect">
              <a:avLst/>
            </a:prstGeom>
          </p:spPr>
        </p:pic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6C3D1691-3DE7-4B32-BFC0-AE73CA8A99EC}"/>
                </a:ext>
              </a:extLst>
            </p:cNvPr>
            <p:cNvSpPr/>
            <p:nvPr/>
          </p:nvSpPr>
          <p:spPr>
            <a:xfrm>
              <a:off x="3018969" y="1349828"/>
              <a:ext cx="4455886" cy="3427527"/>
            </a:xfrm>
            <a:prstGeom prst="rect">
              <a:avLst/>
            </a:prstGeom>
            <a:solidFill>
              <a:srgbClr val="46B87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4F2C08EB-2217-4405-9D51-DF0E48E42B54}"/>
                </a:ext>
              </a:extLst>
            </p:cNvPr>
            <p:cNvSpPr/>
            <p:nvPr/>
          </p:nvSpPr>
          <p:spPr>
            <a:xfrm>
              <a:off x="3018969" y="4777355"/>
              <a:ext cx="6400800" cy="472387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7E93DC94-0794-4067-9EC2-1D2AB7875904}"/>
                </a:ext>
              </a:extLst>
            </p:cNvPr>
            <p:cNvSpPr/>
            <p:nvPr/>
          </p:nvSpPr>
          <p:spPr>
            <a:xfrm>
              <a:off x="7474855" y="1349828"/>
              <a:ext cx="1944914" cy="3408272"/>
            </a:xfrm>
            <a:prstGeom prst="rect">
              <a:avLst/>
            </a:prstGeom>
            <a:solidFill>
              <a:srgbClr val="FFC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2" name="Rectangle 24">
            <a:extLst>
              <a:ext uri="{FF2B5EF4-FFF2-40B4-BE49-F238E27FC236}">
                <a16:creationId xmlns:a16="http://schemas.microsoft.com/office/drawing/2014/main" id="{491B93E9-6B92-46E8-BFAA-D9BA15312DB3}"/>
              </a:ext>
            </a:extLst>
          </p:cNvPr>
          <p:cNvSpPr/>
          <p:nvPr/>
        </p:nvSpPr>
        <p:spPr>
          <a:xfrm>
            <a:off x="20166759" y="4198072"/>
            <a:ext cx="32408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2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Возможно </a:t>
            </a:r>
          </a:p>
          <a:p>
            <a:pPr lvl="0"/>
            <a:r>
              <a:rPr lang="ru-RU" sz="32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обводнение</a:t>
            </a:r>
            <a:endParaRPr lang="en-US" sz="32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A8EDBA74-AEAB-41E5-AC13-0DD9A61682E1}"/>
              </a:ext>
            </a:extLst>
          </p:cNvPr>
          <p:cNvSpPr/>
          <p:nvPr/>
        </p:nvSpPr>
        <p:spPr>
          <a:xfrm>
            <a:off x="17280212" y="4189114"/>
            <a:ext cx="322912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Скважины «солнышки»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2E15FD75-250D-4C70-A5F7-6B1B6FBE0435}"/>
              </a:ext>
            </a:extLst>
          </p:cNvPr>
          <p:cNvSpPr/>
          <p:nvPr/>
        </p:nvSpPr>
        <p:spPr>
          <a:xfrm>
            <a:off x="20117621" y="11091383"/>
            <a:ext cx="27617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2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Обводненные</a:t>
            </a:r>
            <a:endParaRPr lang="en-US" sz="32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865CC2-46E7-4B8C-A00C-014054A020B2}"/>
              </a:ext>
            </a:extLst>
          </p:cNvPr>
          <p:cNvSpPr/>
          <p:nvPr/>
        </p:nvSpPr>
        <p:spPr>
          <a:xfrm>
            <a:off x="13231769" y="10990521"/>
            <a:ext cx="56017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ru-RU" sz="3200" b="1" dirty="0" err="1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Низкопродуктивные</a:t>
            </a:r>
            <a:r>
              <a:rPr lang="ru-RU" sz="32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давление</a:t>
            </a:r>
            <a:endParaRPr lang="en-US" sz="32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456E59-37AD-443D-B269-53EB06F7F691}"/>
              </a:ext>
            </a:extLst>
          </p:cNvPr>
          <p:cNvSpPr txBox="1"/>
          <p:nvPr/>
        </p:nvSpPr>
        <p:spPr>
          <a:xfrm>
            <a:off x="15673164" y="3248429"/>
            <a:ext cx="85012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i="1" dirty="0"/>
              <a:t>* Почему бы не добавить дополнительные параметры с помощью размера и цвета?</a:t>
            </a:r>
          </a:p>
        </p:txBody>
      </p:sp>
    </p:spTree>
    <p:extLst>
      <p:ext uri="{BB962C8B-B14F-4D97-AF65-F5344CB8AC3E}">
        <p14:creationId xmlns:p14="http://schemas.microsoft.com/office/powerpoint/2010/main" val="3963628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>
            <a:extLst>
              <a:ext uri="{FF2B5EF4-FFF2-40B4-BE49-F238E27FC236}">
                <a16:creationId xmlns:a16="http://schemas.microsoft.com/office/drawing/2014/main" id="{076E6433-3B83-4AA1-95D5-C08994CBE6F0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2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Анализ потерь и подбор режимов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180696" y="4189113"/>
            <a:ext cx="5477404" cy="69292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показателей работы скважин</a:t>
            </a:r>
            <a:endParaRPr lang="ru-RU" sz="6000" dirty="0">
              <a:latin typeface="Calibri" panose="020F0502020204030204" pitchFamily="34" charset="0"/>
            </a:endParaRPr>
          </a:p>
          <a:p>
            <a:endParaRPr lang="ru-RU" sz="2800" dirty="0">
              <a:latin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Calibri" panose="020F0502020204030204" pitchFamily="34" charset="0"/>
              </a:rPr>
              <a:t>В результате формируются основные группы скважин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обводненные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err="1">
                <a:latin typeface="Calibri" panose="020F0502020204030204" pitchFamily="34" charset="0"/>
              </a:rPr>
              <a:t>низкопродуктивные</a:t>
            </a:r>
            <a:endParaRPr lang="ru-RU" sz="2400" dirty="0">
              <a:latin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с низкой выработкой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7B35B90-1126-425D-8749-9AA9267F0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8100" y="2724150"/>
            <a:ext cx="16330620" cy="1020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29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691A1BD9-8A6F-4ECA-A3E3-481F265E3B66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80942" y="4189113"/>
            <a:ext cx="5001502" cy="65503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800" b="1" dirty="0"/>
              <a:t>Таблица разработчика</a:t>
            </a:r>
          </a:p>
          <a:p>
            <a:r>
              <a:rPr lang="ru-RU" sz="4800" b="1" dirty="0"/>
              <a:t>«СКВАЖИНЫ»</a:t>
            </a:r>
          </a:p>
          <a:p>
            <a:endParaRPr lang="ru-RU" sz="2800" dirty="0">
              <a:latin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2800" dirty="0">
                <a:latin typeface="Calibri" panose="020F0502020204030204" pitchFamily="34" charset="0"/>
              </a:rPr>
              <a:t>Таблица «быстрых побед»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Calibri" panose="020F0502020204030204" pitchFamily="34" charset="0"/>
              </a:rPr>
              <a:t>Сводная таблица с оценкой «математического потенциала» и запасов по скважинам для подбора легких ГТМ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Анализ потерь и подбор режимов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4D5BAE-C84B-4531-853A-2FC796888A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200"/>
          <a:stretch/>
        </p:blipFill>
        <p:spPr>
          <a:xfrm>
            <a:off x="7513473" y="7949980"/>
            <a:ext cx="16668911" cy="54723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1A916C-8302-4339-8E4E-4E91290EA763}"/>
              </a:ext>
            </a:extLst>
          </p:cNvPr>
          <p:cNvSpPr txBox="1"/>
          <p:nvPr/>
        </p:nvSpPr>
        <p:spPr>
          <a:xfrm>
            <a:off x="18815220" y="5909242"/>
            <a:ext cx="5271207" cy="12097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sz="2400" b="1" dirty="0"/>
              <a:t>Оценка математического и «корректного» потенциала скважин!!!</a:t>
            </a:r>
          </a:p>
        </p:txBody>
      </p:sp>
      <p:sp>
        <p:nvSpPr>
          <p:cNvPr id="3" name="Левая фигурная скобка 2">
            <a:extLst>
              <a:ext uri="{FF2B5EF4-FFF2-40B4-BE49-F238E27FC236}">
                <a16:creationId xmlns:a16="http://schemas.microsoft.com/office/drawing/2014/main" id="{142A01DF-8286-46E2-9CCC-740C70113D44}"/>
              </a:ext>
            </a:extLst>
          </p:cNvPr>
          <p:cNvSpPr/>
          <p:nvPr/>
        </p:nvSpPr>
        <p:spPr>
          <a:xfrm rot="5400000">
            <a:off x="21701948" y="5322397"/>
            <a:ext cx="700022" cy="426085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FD4DB89-F9BB-4B83-9FBE-5EE738DAC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43" y="2408029"/>
            <a:ext cx="4756149" cy="520538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56FF1A16-A3A9-4DD1-812B-E286891BD736}"/>
              </a:ext>
            </a:extLst>
          </p:cNvPr>
          <p:cNvSpPr txBox="1"/>
          <p:nvPr/>
        </p:nvSpPr>
        <p:spPr>
          <a:xfrm>
            <a:off x="8719857" y="7349814"/>
            <a:ext cx="298206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/>
              <a:t>Забойное давление</a:t>
            </a: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4B11A903-4804-4004-BEDB-28D604F94FC3}"/>
              </a:ext>
            </a:extLst>
          </p:cNvPr>
          <p:cNvSpPr txBox="1"/>
          <p:nvPr/>
        </p:nvSpPr>
        <p:spPr>
          <a:xfrm rot="16200000">
            <a:off x="5977269" y="4777682"/>
            <a:ext cx="320935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/>
              <a:t>Пластовое давление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1440EC7-1E60-4940-A81F-D6D68AB77AE4}"/>
              </a:ext>
            </a:extLst>
          </p:cNvPr>
          <p:cNvSpPr/>
          <p:nvPr/>
        </p:nvSpPr>
        <p:spPr>
          <a:xfrm>
            <a:off x="8027476" y="6478379"/>
            <a:ext cx="4386816" cy="937147"/>
          </a:xfrm>
          <a:prstGeom prst="rect">
            <a:avLst/>
          </a:prstGeom>
          <a:solidFill>
            <a:srgbClr val="FF00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FEB4AE8-2F52-4227-8074-D63B253A09AD}"/>
              </a:ext>
            </a:extLst>
          </p:cNvPr>
          <p:cNvSpPr/>
          <p:nvPr/>
        </p:nvSpPr>
        <p:spPr>
          <a:xfrm>
            <a:off x="8027476" y="2598529"/>
            <a:ext cx="4386816" cy="3898900"/>
          </a:xfrm>
          <a:prstGeom prst="rect">
            <a:avLst/>
          </a:prstGeom>
          <a:solidFill>
            <a:srgbClr val="00B47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BD6420A5-0954-423A-9542-26D372C87D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5104333"/>
              </p:ext>
            </p:extLst>
          </p:nvPr>
        </p:nvGraphicFramePr>
        <p:xfrm>
          <a:off x="12629485" y="2278058"/>
          <a:ext cx="5734715" cy="5472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B0690C1-7884-4110-B0A5-C8116C400183}"/>
              </a:ext>
            </a:extLst>
          </p:cNvPr>
          <p:cNvSpPr/>
          <p:nvPr/>
        </p:nvSpPr>
        <p:spPr>
          <a:xfrm>
            <a:off x="15645610" y="2295787"/>
            <a:ext cx="2558143" cy="4881156"/>
          </a:xfrm>
          <a:prstGeom prst="rect">
            <a:avLst/>
          </a:prstGeom>
          <a:solidFill>
            <a:srgbClr val="FF00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7335CC0-F923-43C4-B575-E736718D465E}"/>
              </a:ext>
            </a:extLst>
          </p:cNvPr>
          <p:cNvSpPr/>
          <p:nvPr/>
        </p:nvSpPr>
        <p:spPr>
          <a:xfrm>
            <a:off x="13359610" y="2278058"/>
            <a:ext cx="2286000" cy="4957084"/>
          </a:xfrm>
          <a:prstGeom prst="rect">
            <a:avLst/>
          </a:prstGeom>
          <a:solidFill>
            <a:srgbClr val="00B47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C4AF46-A662-4143-9C92-731601043922}"/>
              </a:ext>
            </a:extLst>
          </p:cNvPr>
          <p:cNvSpPr txBox="1"/>
          <p:nvPr/>
        </p:nvSpPr>
        <p:spPr>
          <a:xfrm>
            <a:off x="18535650" y="2125558"/>
            <a:ext cx="9204005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en-US" b="1" dirty="0"/>
              <a:t>…</a:t>
            </a:r>
            <a:r>
              <a:rPr lang="ru-RU" b="1" dirty="0"/>
              <a:t>иногда </a:t>
            </a:r>
            <a:r>
              <a:rPr lang="en-US" b="1" dirty="0"/>
              <a:t>Dashboard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061193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D941EF-68EF-4301-BB69-7B04E75D40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4829" r="641" b="215"/>
          <a:stretch/>
        </p:blipFill>
        <p:spPr>
          <a:xfrm>
            <a:off x="7067550" y="2314322"/>
            <a:ext cx="17049750" cy="9953878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0358FEC7-A21C-4F7B-B9F1-6354E34899FA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66AD9-5068-4648-AABA-C14CC2B8D91B}"/>
              </a:ext>
            </a:extLst>
          </p:cNvPr>
          <p:cNvSpPr txBox="1"/>
          <p:nvPr/>
        </p:nvSpPr>
        <p:spPr>
          <a:xfrm>
            <a:off x="2097570" y="4189113"/>
            <a:ext cx="6284430" cy="74429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ГТМ на восстановление базовой добычи</a:t>
            </a:r>
          </a:p>
          <a:p>
            <a:endParaRPr lang="ru-RU" sz="2000" dirty="0">
              <a:latin typeface="Calibri" panose="020F0502020204030204" pitchFamily="34" charset="0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Подбор корректирующих ГТМ</a:t>
            </a: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Подбор основан на преобладающем факторе потерь</a:t>
            </a: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Рассматривается системность потерь, для исключения эффекта «шума»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800" dirty="0">
              <a:latin typeface="Calibri" panose="020F0502020204030204" pitchFamily="34" charset="0"/>
            </a:endParaRPr>
          </a:p>
        </p:txBody>
      </p:sp>
      <p:sp>
        <p:nvSpPr>
          <p:cNvPr id="11" name="Заголовок 4">
            <a:extLst>
              <a:ext uri="{FF2B5EF4-FFF2-40B4-BE49-F238E27FC236}">
                <a16:creationId xmlns:a16="http://schemas.microsoft.com/office/drawing/2014/main" id="{983AB721-6B02-4F75-83D4-AACBAC2737AB}"/>
              </a:ext>
            </a:extLst>
          </p:cNvPr>
          <p:cNvSpPr txBox="1">
            <a:spLocks/>
          </p:cNvSpPr>
          <p:nvPr/>
        </p:nvSpPr>
        <p:spPr>
          <a:xfrm>
            <a:off x="814388" y="736600"/>
            <a:ext cx="22790150" cy="10435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Анализ потерь и подбор режимов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658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2852F0-C883-4125-995B-C37B6C58791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431" y="6129425"/>
            <a:ext cx="5301543" cy="35315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B2268EC-2162-49B9-98B4-85D8D0DD39B7}"/>
              </a:ext>
            </a:extLst>
          </p:cNvPr>
          <p:cNvSpPr txBox="1"/>
          <p:nvPr/>
        </p:nvSpPr>
        <p:spPr>
          <a:xfrm>
            <a:off x="921539" y="9375582"/>
            <a:ext cx="65888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Геолого-физические </a:t>
            </a:r>
          </a:p>
          <a:p>
            <a:r>
              <a:rPr lang="ru-RU" sz="2800" dirty="0"/>
              <a:t>и промысловые </a:t>
            </a:r>
          </a:p>
          <a:p>
            <a:r>
              <a:rPr lang="ru-RU" sz="2800" dirty="0"/>
              <a:t>данные</a:t>
            </a:r>
          </a:p>
        </p:txBody>
      </p:sp>
      <p:sp>
        <p:nvSpPr>
          <p:cNvPr id="29" name="CustomText">
            <a:extLst>
              <a:ext uri="{FF2B5EF4-FFF2-40B4-BE49-F238E27FC236}">
                <a16:creationId xmlns:a16="http://schemas.microsoft.com/office/drawing/2014/main" id="{3F8BFD1D-6685-468F-9526-1B0F8115800B}"/>
              </a:ext>
            </a:extLst>
          </p:cNvPr>
          <p:cNvSpPr/>
          <p:nvPr/>
        </p:nvSpPr>
        <p:spPr>
          <a:xfrm>
            <a:off x="16611600" y="4380967"/>
            <a:ext cx="7249243" cy="1719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>
            <a:noAutofit/>
          </a:bodyPr>
          <a:lstStyle/>
          <a:p>
            <a:pPr lvl="0" algn="r">
              <a:defRPr/>
            </a:pPr>
            <a:r>
              <a:rPr lang="ru-RU" altLang="zh-CN" b="1" dirty="0"/>
              <a:t>Построение линий тока, </a:t>
            </a:r>
          </a:p>
          <a:p>
            <a:pPr lvl="0" algn="r">
              <a:defRPr/>
            </a:pPr>
            <a:r>
              <a:rPr lang="ru-RU" altLang="zh-CN" b="1" dirty="0"/>
              <a:t>оценка дренирования запасов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9EEDD76-60D2-4C93-8BC8-702646D3498C}"/>
              </a:ext>
            </a:extLst>
          </p:cNvPr>
          <p:cNvSpPr txBox="1"/>
          <p:nvPr/>
        </p:nvSpPr>
        <p:spPr>
          <a:xfrm>
            <a:off x="1672500" y="3065639"/>
            <a:ext cx="8164675" cy="440120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400" b="1" dirty="0"/>
              <a:t>Гидродинамическая модель объекта</a:t>
            </a:r>
          </a:p>
          <a:p>
            <a:pPr algn="ctr"/>
            <a:endParaRPr lang="ru-RU" sz="2400" b="1" dirty="0"/>
          </a:p>
          <a:p>
            <a:r>
              <a:rPr lang="x-none" sz="2400" i="1" dirty="0"/>
              <a:t>Если некоторое физическое условие определено, необходимо обязательно выполнить соотвествующие расчеты, и здесть надо все время помнить, что мы, инженеры-разработчики, получаем зарплату за проведение расчетов, а не только за высказывание своего мнения как специалиста.</a:t>
            </a:r>
          </a:p>
          <a:p>
            <a:pPr algn="r"/>
            <a:r>
              <a:rPr lang="x-none" sz="2400" b="1" dirty="0"/>
              <a:t>Л.П.Дей</a:t>
            </a:r>
            <a:r>
              <a:rPr lang="ru-RU" sz="2400" b="1" dirty="0"/>
              <a:t>к</a:t>
            </a:r>
            <a:endParaRPr lang="x-none" sz="2400" b="1" dirty="0"/>
          </a:p>
        </p:txBody>
      </p:sp>
      <p:sp>
        <p:nvSpPr>
          <p:cNvPr id="31" name="Равнобедренный треугольник 30">
            <a:extLst>
              <a:ext uri="{FF2B5EF4-FFF2-40B4-BE49-F238E27FC236}">
                <a16:creationId xmlns:a16="http://schemas.microsoft.com/office/drawing/2014/main" id="{30331A21-259D-4FB4-87DD-4A2A1FF60258}"/>
              </a:ext>
            </a:extLst>
          </p:cNvPr>
          <p:cNvSpPr/>
          <p:nvPr/>
        </p:nvSpPr>
        <p:spPr>
          <a:xfrm rot="5400000">
            <a:off x="835408" y="3342715"/>
            <a:ext cx="889000" cy="334849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8424DD73-6FDE-42BF-B4C3-172BEB7A3B4B}"/>
              </a:ext>
            </a:extLst>
          </p:cNvPr>
          <p:cNvSpPr txBox="1"/>
          <p:nvPr/>
        </p:nvSpPr>
        <p:spPr>
          <a:xfrm>
            <a:off x="6012639" y="10311050"/>
            <a:ext cx="764907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Мотивы создания: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Сокращение времени принятия решения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Повышение качества прогнозов</a:t>
            </a:r>
          </a:p>
          <a:p>
            <a:endParaRPr lang="ru-RU" dirty="0">
              <a:solidFill>
                <a:schemeClr val="bg2">
                  <a:lumMod val="50000"/>
                </a:schemeClr>
              </a:solidFill>
            </a:endParaRPr>
          </a:p>
          <a:p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DB592A6-CFC5-4B4B-9F99-1DF62513DD91}"/>
              </a:ext>
            </a:extLst>
          </p:cNvPr>
          <p:cNvGrpSpPr>
            <a:grpSpLocks noChangeAspect="1"/>
          </p:cNvGrpSpPr>
          <p:nvPr/>
        </p:nvGrpSpPr>
        <p:grpSpPr>
          <a:xfrm>
            <a:off x="10517397" y="7305833"/>
            <a:ext cx="1585319" cy="1545545"/>
            <a:chOff x="11254068" y="7489145"/>
            <a:chExt cx="937932" cy="914400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FC9CCCA1-DCB1-4CEB-AE3F-D09B395A2E13}"/>
                </a:ext>
              </a:extLst>
            </p:cNvPr>
            <p:cNvSpPr/>
            <p:nvPr/>
          </p:nvSpPr>
          <p:spPr>
            <a:xfrm>
              <a:off x="11254068" y="7489145"/>
              <a:ext cx="937932" cy="914400"/>
            </a:xfrm>
            <a:prstGeom prst="ellipse">
              <a:avLst/>
            </a:prstGeom>
            <a:solidFill>
              <a:srgbClr val="C00000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work-tools-cross_53063">
              <a:extLst>
                <a:ext uri="{FF2B5EF4-FFF2-40B4-BE49-F238E27FC236}">
                  <a16:creationId xmlns:a16="http://schemas.microsoft.com/office/drawing/2014/main" id="{AB386472-3EB1-4455-A93C-8DFE6F0CB6E6}"/>
                </a:ext>
              </a:extLst>
            </p:cNvPr>
            <p:cNvSpPr/>
            <p:nvPr/>
          </p:nvSpPr>
          <p:spPr>
            <a:xfrm>
              <a:off x="11418191" y="7653172"/>
              <a:ext cx="609685" cy="586346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Скругленная соединительная линия 17">
            <a:extLst>
              <a:ext uri="{FF2B5EF4-FFF2-40B4-BE49-F238E27FC236}">
                <a16:creationId xmlns:a16="http://schemas.microsoft.com/office/drawing/2014/main" id="{BEA5549E-DBFB-4CC2-9205-7A4C851485B8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3268153" y="8078606"/>
            <a:ext cx="7249244" cy="2256178"/>
          </a:xfrm>
          <a:prstGeom prst="curvedConnector3">
            <a:avLst>
              <a:gd name="adj1" fmla="val 67344"/>
            </a:avLst>
          </a:prstGeom>
          <a:ln w="19050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ustomText">
            <a:extLst>
              <a:ext uri="{FF2B5EF4-FFF2-40B4-BE49-F238E27FC236}">
                <a16:creationId xmlns:a16="http://schemas.microsoft.com/office/drawing/2014/main" id="{20131351-317B-4C7E-B79E-35D512A29C2C}"/>
              </a:ext>
            </a:extLst>
          </p:cNvPr>
          <p:cNvSpPr/>
          <p:nvPr/>
        </p:nvSpPr>
        <p:spPr>
          <a:xfrm>
            <a:off x="16611599" y="6670801"/>
            <a:ext cx="7249243" cy="16133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>
            <a:noAutofit/>
          </a:bodyPr>
          <a:lstStyle/>
          <a:p>
            <a:pPr lvl="0" algn="r">
              <a:defRPr/>
            </a:pPr>
            <a:r>
              <a:rPr lang="ru-RU" altLang="zh-CN" b="1" dirty="0"/>
              <a:t>Оценка распределения </a:t>
            </a:r>
          </a:p>
          <a:p>
            <a:pPr lvl="0" algn="r">
              <a:defRPr/>
            </a:pPr>
            <a:r>
              <a:rPr lang="ru-RU" altLang="zh-CN" b="1" dirty="0"/>
              <a:t>остаточных запасов</a:t>
            </a:r>
          </a:p>
        </p:txBody>
      </p:sp>
      <p:sp>
        <p:nvSpPr>
          <p:cNvPr id="37" name="CustomText">
            <a:extLst>
              <a:ext uri="{FF2B5EF4-FFF2-40B4-BE49-F238E27FC236}">
                <a16:creationId xmlns:a16="http://schemas.microsoft.com/office/drawing/2014/main" id="{FF0873A7-1727-495C-8392-3B639D770F4C}"/>
              </a:ext>
            </a:extLst>
          </p:cNvPr>
          <p:cNvSpPr/>
          <p:nvPr/>
        </p:nvSpPr>
        <p:spPr>
          <a:xfrm>
            <a:off x="16611600" y="8854336"/>
            <a:ext cx="7249244" cy="16133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>
            <a:noAutofit/>
          </a:bodyPr>
          <a:lstStyle/>
          <a:p>
            <a:pPr lvl="0" algn="r">
              <a:defRPr/>
            </a:pPr>
            <a:r>
              <a:rPr lang="ru-RU" altLang="zh-CN" b="1" dirty="0"/>
              <a:t>Оценка пластового давления</a:t>
            </a:r>
          </a:p>
        </p:txBody>
      </p:sp>
      <p:sp>
        <p:nvSpPr>
          <p:cNvPr id="38" name="CustomText">
            <a:extLst>
              <a:ext uri="{FF2B5EF4-FFF2-40B4-BE49-F238E27FC236}">
                <a16:creationId xmlns:a16="http://schemas.microsoft.com/office/drawing/2014/main" id="{9F003A7F-160B-4E88-BD5A-A5CB2E05A6B6}"/>
              </a:ext>
            </a:extLst>
          </p:cNvPr>
          <p:cNvSpPr/>
          <p:nvPr/>
        </p:nvSpPr>
        <p:spPr>
          <a:xfrm>
            <a:off x="16611599" y="10978687"/>
            <a:ext cx="7249244" cy="16133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>
            <a:noAutofit/>
          </a:bodyPr>
          <a:lstStyle/>
          <a:p>
            <a:pPr lvl="0" algn="r">
              <a:defRPr/>
            </a:pPr>
            <a:r>
              <a:rPr lang="ru-RU" altLang="zh-CN" b="1" dirty="0"/>
              <a:t>Положения фронтов </a:t>
            </a:r>
          </a:p>
          <a:p>
            <a:pPr lvl="0" algn="r">
              <a:defRPr/>
            </a:pPr>
            <a:r>
              <a:rPr lang="ru-RU" altLang="zh-CN" b="1" dirty="0"/>
              <a:t>вытеснения</a:t>
            </a:r>
          </a:p>
        </p:txBody>
      </p:sp>
      <p:cxnSp>
        <p:nvCxnSpPr>
          <p:cNvPr id="39" name="Скругленная соединительная линия 64">
            <a:extLst>
              <a:ext uri="{FF2B5EF4-FFF2-40B4-BE49-F238E27FC236}">
                <a16:creationId xmlns:a16="http://schemas.microsoft.com/office/drawing/2014/main" id="{E9EC0846-7A22-4FE0-8E14-2AD105475804}"/>
              </a:ext>
            </a:extLst>
          </p:cNvPr>
          <p:cNvCxnSpPr>
            <a:cxnSpLocks/>
            <a:stCxn id="33" idx="0"/>
            <a:endCxn id="29" idx="1"/>
          </p:cNvCxnSpPr>
          <p:nvPr/>
        </p:nvCxnSpPr>
        <p:spPr>
          <a:xfrm rot="5400000" flipH="1" flipV="1">
            <a:off x="12928311" y="3622545"/>
            <a:ext cx="2065034" cy="5301543"/>
          </a:xfrm>
          <a:prstGeom prst="curvedConnector2">
            <a:avLst/>
          </a:prstGeom>
          <a:ln w="2222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Скругленная соединительная линия 66">
            <a:extLst>
              <a:ext uri="{FF2B5EF4-FFF2-40B4-BE49-F238E27FC236}">
                <a16:creationId xmlns:a16="http://schemas.microsoft.com/office/drawing/2014/main" id="{7C06F249-DE7F-41EA-B5AF-A73C47322FB0}"/>
              </a:ext>
            </a:extLst>
          </p:cNvPr>
          <p:cNvCxnSpPr>
            <a:cxnSpLocks/>
            <a:stCxn id="33" idx="7"/>
            <a:endCxn id="36" idx="1"/>
          </p:cNvCxnSpPr>
          <p:nvPr/>
        </p:nvCxnSpPr>
        <p:spPr>
          <a:xfrm rot="5400000" flipH="1" flipV="1">
            <a:off x="14213730" y="5134304"/>
            <a:ext cx="54690" cy="4741048"/>
          </a:xfrm>
          <a:prstGeom prst="curvedConnector4">
            <a:avLst>
              <a:gd name="adj1" fmla="val 417992"/>
              <a:gd name="adj2" fmla="val 52448"/>
            </a:avLst>
          </a:prstGeom>
          <a:ln w="19050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Скругленная соединительная линия 69">
            <a:extLst>
              <a:ext uri="{FF2B5EF4-FFF2-40B4-BE49-F238E27FC236}">
                <a16:creationId xmlns:a16="http://schemas.microsoft.com/office/drawing/2014/main" id="{64C0ACEA-A023-4992-8D60-76A04AA701DC}"/>
              </a:ext>
            </a:extLst>
          </p:cNvPr>
          <p:cNvCxnSpPr>
            <a:cxnSpLocks/>
            <a:stCxn id="33" idx="4"/>
            <a:endCxn id="38" idx="1"/>
          </p:cNvCxnSpPr>
          <p:nvPr/>
        </p:nvCxnSpPr>
        <p:spPr>
          <a:xfrm rot="16200000" flipH="1">
            <a:off x="12493833" y="7667602"/>
            <a:ext cx="2933991" cy="5301542"/>
          </a:xfrm>
          <a:prstGeom prst="curvedConnector2">
            <a:avLst/>
          </a:prstGeom>
          <a:ln w="19050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Скругленная соединительная линия 75">
            <a:extLst>
              <a:ext uri="{FF2B5EF4-FFF2-40B4-BE49-F238E27FC236}">
                <a16:creationId xmlns:a16="http://schemas.microsoft.com/office/drawing/2014/main" id="{C75F00F9-AE52-445F-9193-DF823C978E30}"/>
              </a:ext>
            </a:extLst>
          </p:cNvPr>
          <p:cNvCxnSpPr>
            <a:cxnSpLocks/>
            <a:stCxn id="33" idx="5"/>
            <a:endCxn id="37" idx="1"/>
          </p:cNvCxnSpPr>
          <p:nvPr/>
        </p:nvCxnSpPr>
        <p:spPr>
          <a:xfrm rot="16200000" flipH="1">
            <a:off x="13723085" y="6772503"/>
            <a:ext cx="1035980" cy="4741049"/>
          </a:xfrm>
          <a:prstGeom prst="curvedConnector2">
            <a:avLst/>
          </a:prstGeom>
          <a:ln w="19050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83E5442D-D3B4-4C99-88A8-B15CA807839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959" y="4447379"/>
            <a:ext cx="2976996" cy="1720042"/>
          </a:xfrm>
          <a:prstGeom prst="rect">
            <a:avLst/>
          </a:prstGeom>
        </p:spPr>
      </p:pic>
      <p:sp>
        <p:nvSpPr>
          <p:cNvPr id="26" name="Заголовок 4">
            <a:extLst>
              <a:ext uri="{FF2B5EF4-FFF2-40B4-BE49-F238E27FC236}">
                <a16:creationId xmlns:a16="http://schemas.microsoft.com/office/drawing/2014/main" id="{8F8BC7C1-5488-4B85-9CAB-4B2DB4DBAB31}"/>
              </a:ext>
            </a:extLst>
          </p:cNvPr>
          <p:cNvSpPr txBox="1">
            <a:spLocks/>
          </p:cNvSpPr>
          <p:nvPr/>
        </p:nvSpPr>
        <p:spPr>
          <a:xfrm>
            <a:off x="814388" y="736600"/>
            <a:ext cx="22790150" cy="1043581"/>
          </a:xfrm>
          <a:prstGeom prst="rect">
            <a:avLst/>
          </a:prstGeom>
        </p:spPr>
        <p:txBody>
          <a:bodyPr vert="horz" wrap="square" lIns="50400" tIns="50400" rIns="50400" bIns="5040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Работа с ГДМ</a:t>
            </a:r>
          </a:p>
        </p:txBody>
      </p:sp>
      <p:sp>
        <p:nvSpPr>
          <p:cNvPr id="21" name="CustomText">
            <a:extLst>
              <a:ext uri="{FF2B5EF4-FFF2-40B4-BE49-F238E27FC236}">
                <a16:creationId xmlns:a16="http://schemas.microsoft.com/office/drawing/2014/main" id="{F84E4A6A-D75C-4531-B491-ACCC90BA50FB}"/>
              </a:ext>
            </a:extLst>
          </p:cNvPr>
          <p:cNvSpPr/>
          <p:nvPr/>
        </p:nvSpPr>
        <p:spPr>
          <a:xfrm>
            <a:off x="16611599" y="1771845"/>
            <a:ext cx="7249243" cy="1719663"/>
          </a:xfrm>
          <a:prstGeom prst="rect">
            <a:avLst/>
          </a:prstGeom>
          <a:ln w="60325" cmpd="thickThin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anchor="ctr">
            <a:noAutofit/>
          </a:bodyPr>
          <a:lstStyle/>
          <a:p>
            <a:pPr lvl="0" algn="r">
              <a:defRPr/>
            </a:pPr>
            <a:r>
              <a:rPr lang="ru-RU" altLang="zh-CN" b="1" dirty="0"/>
              <a:t>ПРОВЕДЕНИЕ РАСЧЕТОВ </a:t>
            </a:r>
          </a:p>
          <a:p>
            <a:pPr lvl="0" algn="r">
              <a:defRPr/>
            </a:pPr>
            <a:r>
              <a:rPr lang="ru-RU" altLang="zh-CN" b="1" dirty="0"/>
              <a:t>ДЛЯ ПРОВЕРКИ ГИПОТЕЗ</a:t>
            </a:r>
          </a:p>
        </p:txBody>
      </p:sp>
      <p:cxnSp>
        <p:nvCxnSpPr>
          <p:cNvPr id="22" name="Скругленная соединительная линия 64">
            <a:extLst>
              <a:ext uri="{FF2B5EF4-FFF2-40B4-BE49-F238E27FC236}">
                <a16:creationId xmlns:a16="http://schemas.microsoft.com/office/drawing/2014/main" id="{EDD25CAA-7636-4352-8288-349C82D81409}"/>
              </a:ext>
            </a:extLst>
          </p:cNvPr>
          <p:cNvCxnSpPr>
            <a:cxnSpLocks/>
            <a:stCxn id="33" idx="0"/>
            <a:endCxn id="21" idx="1"/>
          </p:cNvCxnSpPr>
          <p:nvPr/>
        </p:nvCxnSpPr>
        <p:spPr>
          <a:xfrm rot="5400000" flipH="1" flipV="1">
            <a:off x="11623750" y="2317984"/>
            <a:ext cx="4674156" cy="5301542"/>
          </a:xfrm>
          <a:prstGeom prst="curvedConnector2">
            <a:avLst/>
          </a:prstGeom>
          <a:ln w="28575">
            <a:solidFill>
              <a:srgbClr val="C0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68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CDBC3AF-C591-4F70-872E-841D4D1A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2" y="1297816"/>
            <a:ext cx="12024000" cy="4256768"/>
          </a:xfrm>
        </p:spPr>
        <p:txBody>
          <a:bodyPr/>
          <a:lstStyle/>
          <a:p>
            <a:r>
              <a:rPr lang="ru-RU" dirty="0"/>
              <a:t>Подбор ГТМ на увеличение потенциала актива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96725718-F3F3-454D-90AF-367BB38A61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FAEE31-A4EB-40B8-8921-66471A84AE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218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>
            <a:extLst>
              <a:ext uri="{FF2B5EF4-FFF2-40B4-BE49-F238E27FC236}">
                <a16:creationId xmlns:a16="http://schemas.microsoft.com/office/drawing/2014/main" id="{BD5DE53A-512C-4DD3-9785-6CDB3925905C}"/>
              </a:ext>
            </a:extLst>
          </p:cNvPr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40476" y="2957150"/>
            <a:ext cx="5850032" cy="32932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Планирование ГТМ</a:t>
            </a:r>
          </a:p>
          <a:p>
            <a:endParaRPr lang="ru-RU" sz="4000" dirty="0">
              <a:latin typeface="Calibri" panose="020F0502020204030204" pitchFamily="34" charset="0"/>
            </a:endParaRPr>
          </a:p>
          <a:p>
            <a:r>
              <a:rPr lang="ru-RU" sz="2400" dirty="0">
                <a:latin typeface="Calibri" panose="020F0502020204030204" pitchFamily="34" charset="0"/>
              </a:rPr>
              <a:t>Комплексирование информации по запасам, потерям, геологии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508" y="2725574"/>
            <a:ext cx="16193492" cy="10099168"/>
          </a:xfrm>
          <a:prstGeom prst="rect">
            <a:avLst/>
          </a:prstGeom>
        </p:spPr>
      </p:pic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88249D4D-FA98-4001-B75B-E8EEB28228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706113"/>
              </p:ext>
            </p:extLst>
          </p:nvPr>
        </p:nvGraphicFramePr>
        <p:xfrm>
          <a:off x="1492578" y="7298575"/>
          <a:ext cx="5539990" cy="5157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33F4CEE-E6E9-48C9-96F9-29C0DAF11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Планирование программ ГТМ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54656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вал 14"/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57101" y="2957151"/>
            <a:ext cx="6385836" cy="76020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Планирование ГТМ</a:t>
            </a:r>
          </a:p>
          <a:p>
            <a:endParaRPr lang="ru-RU" sz="4000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ru-RU" sz="4000" dirty="0">
                <a:latin typeface="Calibri" panose="020F0502020204030204" pitchFamily="34" charset="0"/>
              </a:rPr>
              <a:t>Автоматизированный подбор кандидатов на </a:t>
            </a:r>
            <a:r>
              <a:rPr lang="ru-RU" sz="4000" dirty="0" err="1">
                <a:latin typeface="Calibri" panose="020F0502020204030204" pitchFamily="34" charset="0"/>
              </a:rPr>
              <a:t>дострел</a:t>
            </a:r>
            <a:r>
              <a:rPr lang="ru-RU" sz="4000" dirty="0">
                <a:latin typeface="Calibri" panose="020F0502020204030204" pitchFamily="34" charset="0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ru-RU" sz="4000" dirty="0">
              <a:latin typeface="Calibr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ru-RU" sz="4000" dirty="0">
                <a:latin typeface="Calibri" panose="020F0502020204030204" pitchFamily="34" charset="0"/>
              </a:rPr>
              <a:t>Возможность загрузки данных с моделей для РИГИС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2F49C8C-9A54-4FB9-8B68-AE19A8735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Планирование программ ГТМ</a:t>
            </a:r>
            <a:endParaRPr lang="ru-RU" dirty="0"/>
          </a:p>
        </p:txBody>
      </p:sp>
      <p:sp>
        <p:nvSpPr>
          <p:cNvPr id="8" name="Номер слайда 2">
            <a:extLst>
              <a:ext uri="{FF2B5EF4-FFF2-40B4-BE49-F238E27FC236}">
                <a16:creationId xmlns:a16="http://schemas.microsoft.com/office/drawing/2014/main" id="{FDBC2BCF-D245-4016-A72B-7BF61827B9C3}"/>
              </a:ext>
            </a:extLst>
          </p:cNvPr>
          <p:cNvSpPr>
            <a:spLocks noGrp="1"/>
          </p:cNvSpPr>
          <p:nvPr/>
        </p:nvSpPr>
        <p:spPr>
          <a:xfrm>
            <a:off x="22990186" y="12624459"/>
            <a:ext cx="1080000" cy="900000"/>
          </a:xfrm>
          <a:prstGeom prst="rect">
            <a:avLst/>
          </a:prstGeom>
          <a:ln w="12700" cap="sq">
            <a:gradFill flip="none" rotWithShape="1">
              <a:gsLst>
                <a:gs pos="0">
                  <a:schemeClr val="accent1"/>
                </a:gs>
                <a:gs pos="2000">
                  <a:schemeClr val="bg1"/>
                </a:gs>
                <a:gs pos="98000">
                  <a:schemeClr val="bg1">
                    <a:alpha val="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bevel/>
          </a:ln>
        </p:spPr>
        <p:txBody>
          <a:bodyPr vert="horz" lIns="50400" tIns="50400" rIns="50400" bIns="50400" rtlCol="0" anchor="ctr"/>
          <a:lstStyle>
            <a:defPPr>
              <a:defRPr lang="ru-RU"/>
            </a:defPPr>
            <a:lvl1pPr marL="0" algn="ctr" defTabSz="1828800" rtl="0" eaLnBrk="1" latinLnBrk="0" hangingPunct="1">
              <a:defRPr sz="3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77F6D6-9B5F-484A-9E89-3E1DE07AA3A3}" type="slidenum">
              <a:rPr lang="ru-RU" smtClean="0"/>
              <a:pPr/>
              <a:t>27</a:t>
            </a:fld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11ED929-A820-4A2C-BDC4-6E4C28842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4154" y="1780181"/>
            <a:ext cx="6346914" cy="377365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DAA2E5C-AFB6-49BD-BC33-B4E52146B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37140" y="1780181"/>
            <a:ext cx="6067398" cy="391428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6D921A2-573A-49BB-981C-C32E3C6C20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2394" y="5694467"/>
            <a:ext cx="5334940" cy="402333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FC92990-BDBE-4309-861F-9A367C13E7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52394" y="9858430"/>
            <a:ext cx="5518460" cy="344429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4900775-EFF5-4707-808B-8F13DDEC4A0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0009"/>
          <a:stretch/>
        </p:blipFill>
        <p:spPr>
          <a:xfrm>
            <a:off x="17611492" y="5893385"/>
            <a:ext cx="5993046" cy="6731074"/>
          </a:xfrm>
          <a:prstGeom prst="rect">
            <a:avLst/>
          </a:prstGeom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B081F7ED-3F65-45BB-A9A8-87BC6995AB20}"/>
              </a:ext>
            </a:extLst>
          </p:cNvPr>
          <p:cNvCxnSpPr>
            <a:cxnSpLocks/>
          </p:cNvCxnSpPr>
          <p:nvPr/>
        </p:nvCxnSpPr>
        <p:spPr>
          <a:xfrm flipH="1" flipV="1">
            <a:off x="11070747" y="3308591"/>
            <a:ext cx="5648765" cy="5078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D1242E15-CDD5-4B29-9429-79588A442AF2}"/>
              </a:ext>
            </a:extLst>
          </p:cNvPr>
          <p:cNvCxnSpPr/>
          <p:nvPr/>
        </p:nvCxnSpPr>
        <p:spPr>
          <a:xfrm flipH="1">
            <a:off x="15887334" y="8387073"/>
            <a:ext cx="138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909CC34F-E146-481E-ADF8-A7379DF639BA}"/>
              </a:ext>
            </a:extLst>
          </p:cNvPr>
          <p:cNvCxnSpPr>
            <a:cxnSpLocks/>
          </p:cNvCxnSpPr>
          <p:nvPr/>
        </p:nvCxnSpPr>
        <p:spPr>
          <a:xfrm flipH="1">
            <a:off x="16035437" y="8476462"/>
            <a:ext cx="627940" cy="1381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37A1DDF5-BA35-4A9E-8197-4022EBB4DB51}"/>
              </a:ext>
            </a:extLst>
          </p:cNvPr>
          <p:cNvCxnSpPr>
            <a:cxnSpLocks/>
          </p:cNvCxnSpPr>
          <p:nvPr/>
        </p:nvCxnSpPr>
        <p:spPr>
          <a:xfrm flipV="1">
            <a:off x="16704962" y="3775095"/>
            <a:ext cx="1506569" cy="4611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A9C05916-41F6-47A7-9B92-3B653FA42107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16704962" y="8387073"/>
            <a:ext cx="906530" cy="871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18479BF-2F7F-408C-B443-262058008171}"/>
              </a:ext>
            </a:extLst>
          </p:cNvPr>
          <p:cNvSpPr/>
          <p:nvPr/>
        </p:nvSpPr>
        <p:spPr>
          <a:xfrm rot="19043025">
            <a:off x="11827999" y="7365902"/>
            <a:ext cx="9010650" cy="1967910"/>
          </a:xfrm>
          <a:prstGeom prst="rect">
            <a:avLst/>
          </a:prstGeom>
          <a:noFill/>
          <a:ln w="136525" cmpd="thickThin">
            <a:solidFill>
              <a:srgbClr val="7030A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rgbClr val="7030A0"/>
                </a:solidFill>
              </a:rPr>
              <a:t>Скрипты по скринингу мероприятий</a:t>
            </a:r>
          </a:p>
        </p:txBody>
      </p:sp>
    </p:spTree>
    <p:extLst>
      <p:ext uri="{BB962C8B-B14F-4D97-AF65-F5344CB8AC3E}">
        <p14:creationId xmlns:p14="http://schemas.microsoft.com/office/powerpoint/2010/main" val="890969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>
            <a:extLst>
              <a:ext uri="{FF2B5EF4-FFF2-40B4-BE49-F238E27FC236}">
                <a16:creationId xmlns:a16="http://schemas.microsoft.com/office/drawing/2014/main" id="{D90DC3E9-6EDB-4361-B872-957BE1E79D94}"/>
              </a:ext>
            </a:extLst>
          </p:cNvPr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73727" y="3156768"/>
            <a:ext cx="8098924" cy="40010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Планирование ГТМ</a:t>
            </a:r>
          </a:p>
          <a:p>
            <a:endParaRPr lang="ru-RU" sz="4000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Отбраковка высоко рискованных скважин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ru-RU" sz="4000" dirty="0">
              <a:latin typeface="Calibri" panose="020F050202020403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469" y="2320925"/>
            <a:ext cx="9123120" cy="10658475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59C0B57-0828-4664-8D6F-4808A278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Планирование программ ГТМ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0240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1712" y="1325634"/>
            <a:ext cx="9257211" cy="8153968"/>
          </a:xfrm>
          <a:prstGeom prst="rect">
            <a:avLst/>
          </a:prstGeom>
        </p:spPr>
      </p:pic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68814"/>
              </p:ext>
            </p:extLst>
          </p:nvPr>
        </p:nvGraphicFramePr>
        <p:xfrm>
          <a:off x="906092" y="9886950"/>
          <a:ext cx="22571815" cy="3201830"/>
        </p:xfrm>
        <a:graphic>
          <a:graphicData uri="http://schemas.openxmlformats.org/drawingml/2006/table">
            <a:tbl>
              <a:tblPr firstRow="1" firstCol="1">
                <a:tableStyleId>{9DCAF9ED-07DC-4A11-8D7F-57B35C25682E}</a:tableStyleId>
              </a:tblPr>
              <a:tblGrid>
                <a:gridCol w="2074107">
                  <a:extLst>
                    <a:ext uri="{9D8B030D-6E8A-4147-A177-3AD203B41FA5}">
                      <a16:colId xmlns:a16="http://schemas.microsoft.com/office/drawing/2014/main" val="500523120"/>
                    </a:ext>
                  </a:extLst>
                </a:gridCol>
                <a:gridCol w="1795211">
                  <a:extLst>
                    <a:ext uri="{9D8B030D-6E8A-4147-A177-3AD203B41FA5}">
                      <a16:colId xmlns:a16="http://schemas.microsoft.com/office/drawing/2014/main" val="1152900119"/>
                    </a:ext>
                  </a:extLst>
                </a:gridCol>
                <a:gridCol w="1889697">
                  <a:extLst>
                    <a:ext uri="{9D8B030D-6E8A-4147-A177-3AD203B41FA5}">
                      <a16:colId xmlns:a16="http://schemas.microsoft.com/office/drawing/2014/main" val="1848225668"/>
                    </a:ext>
                  </a:extLst>
                </a:gridCol>
                <a:gridCol w="2236139">
                  <a:extLst>
                    <a:ext uri="{9D8B030D-6E8A-4147-A177-3AD203B41FA5}">
                      <a16:colId xmlns:a16="http://schemas.microsoft.com/office/drawing/2014/main" val="2208626495"/>
                    </a:ext>
                  </a:extLst>
                </a:gridCol>
                <a:gridCol w="3977154">
                  <a:extLst>
                    <a:ext uri="{9D8B030D-6E8A-4147-A177-3AD203B41FA5}">
                      <a16:colId xmlns:a16="http://schemas.microsoft.com/office/drawing/2014/main" val="1597613755"/>
                    </a:ext>
                  </a:extLst>
                </a:gridCol>
                <a:gridCol w="7118876">
                  <a:extLst>
                    <a:ext uri="{9D8B030D-6E8A-4147-A177-3AD203B41FA5}">
                      <a16:colId xmlns:a16="http://schemas.microsoft.com/office/drawing/2014/main" val="444851118"/>
                    </a:ext>
                  </a:extLst>
                </a:gridCol>
                <a:gridCol w="3480631">
                  <a:extLst>
                    <a:ext uri="{9D8B030D-6E8A-4147-A177-3AD203B41FA5}">
                      <a16:colId xmlns:a16="http://schemas.microsoft.com/office/drawing/2014/main" val="1397561260"/>
                    </a:ext>
                  </a:extLst>
                </a:gridCol>
              </a:tblGrid>
              <a:tr h="948302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Ствол скважины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r>
                        <a:rPr lang="ru-RU" sz="2000" u="none" strike="noStrike" dirty="0">
                          <a:effectLst/>
                        </a:rPr>
                        <a:t> </a:t>
                      </a: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Дата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 err="1">
                          <a:effectLst/>
                        </a:rPr>
                        <a:t>Экспл</a:t>
                      </a:r>
                      <a:r>
                        <a:rPr lang="ru-RU" sz="2000" u="none" strike="noStrike" dirty="0">
                          <a:effectLst/>
                        </a:rPr>
                        <a:t>. объект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Модель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Тип операции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Описание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Комментарий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extLst>
                  <a:ext uri="{0D108BD9-81ED-4DB2-BD59-A6C34878D82A}">
                    <a16:rowId xmlns:a16="http://schemas.microsoft.com/office/drawing/2014/main" val="3299429360"/>
                  </a:ext>
                </a:extLst>
              </a:tr>
              <a:tr h="481068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601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31.08.2022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Зарезка бок ствола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После исследования на характер обводнения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3099059888"/>
                  </a:ext>
                </a:extLst>
              </a:tr>
              <a:tr h="481068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601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Пер под закачку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После исследования на характер обводнения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4036372646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632K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Дострел пласта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ТЛ4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1397473908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2231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14.09.2022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Гидроразрыв пласта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Низкопрод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2933480759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2245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Зарезка бок ствола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4092457155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2249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Оптимизация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С отбором КП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779034483"/>
                  </a:ext>
                </a:extLst>
              </a:tr>
            </a:tbl>
          </a:graphicData>
        </a:graphic>
      </p:graphicFrame>
      <p:sp>
        <p:nvSpPr>
          <p:cNvPr id="7" name="Овал 6">
            <a:extLst>
              <a:ext uri="{FF2B5EF4-FFF2-40B4-BE49-F238E27FC236}">
                <a16:creationId xmlns:a16="http://schemas.microsoft.com/office/drawing/2014/main" id="{7E944540-B166-41C4-8775-CAB0F637AE4E}"/>
              </a:ext>
            </a:extLst>
          </p:cNvPr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24942" y="3156768"/>
            <a:ext cx="8073524" cy="3416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Планирование ГТМ</a:t>
            </a:r>
          </a:p>
          <a:p>
            <a:endParaRPr lang="ru-RU" sz="2400" b="1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Картирование кандидатов на ГТМ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Ведение единой базы про оценке проектных показателей</a:t>
            </a:r>
          </a:p>
          <a:p>
            <a:endParaRPr lang="ru-RU" sz="4000" dirty="0"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EEE6F-465B-4F46-96B5-5B927179D961}"/>
              </a:ext>
            </a:extLst>
          </p:cNvPr>
          <p:cNvSpPr txBox="1"/>
          <p:nvPr/>
        </p:nvSpPr>
        <p:spPr>
          <a:xfrm>
            <a:off x="906092" y="9027494"/>
            <a:ext cx="12269113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Таблица разработчика «ГТМ на текущем фонде»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80716342-AA17-4C95-A93F-16E3B414A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Планирование программ ГТМ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17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CC55239-A1CC-4754-91F1-6CA645AE3265}"/>
              </a:ext>
            </a:extLst>
          </p:cNvPr>
          <p:cNvSpPr>
            <a:spLocks noChangeAspect="1"/>
          </p:cNvSpPr>
          <p:nvPr/>
        </p:nvSpPr>
        <p:spPr>
          <a:xfrm>
            <a:off x="814387" y="5436022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472D1A-7337-4DDD-8DEA-0F242948FC8A}"/>
              </a:ext>
            </a:extLst>
          </p:cNvPr>
          <p:cNvSpPr txBox="1"/>
          <p:nvPr/>
        </p:nvSpPr>
        <p:spPr>
          <a:xfrm>
            <a:off x="2073089" y="5436022"/>
            <a:ext cx="6034015" cy="58212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Показатели разработки</a:t>
            </a:r>
          </a:p>
          <a:p>
            <a:endParaRPr lang="ru-RU" sz="32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уровни добычи объектов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Имеется ли система ППД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уровни компенсации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  <a:endParaRPr lang="ru-RU" sz="2400" dirty="0">
              <a:latin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Что происходит с динамикой обводнения продукции?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изменения фонда?</a:t>
            </a:r>
            <a:endParaRPr lang="x-none" sz="2400" dirty="0">
              <a:latin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B5A65-3184-4E84-BE90-D705C597A0C2}"/>
              </a:ext>
            </a:extLst>
          </p:cNvPr>
          <p:cNvSpPr txBox="1"/>
          <p:nvPr/>
        </p:nvSpPr>
        <p:spPr>
          <a:xfrm>
            <a:off x="10217824" y="4513545"/>
            <a:ext cx="5615988" cy="83450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b="1" dirty="0"/>
              <a:t>Показатели разработки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Объемы добычи нефти/газа/воды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Дебиты средние и суммарные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Накопленная добыча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Газовый фактор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Водонефтяной фактор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Обводненность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Закачка воды в пласт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Компенсация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Количество скважин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Время работы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Коэффициент эксплуатации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Коэффициент использования фонда</a:t>
            </a:r>
            <a:endParaRPr lang="en-US" sz="2400" dirty="0">
              <a:latin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Пластовое давление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Забойное давление</a:t>
            </a:r>
            <a:endParaRPr lang="x-none" sz="3200" dirty="0"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054697-30D4-493B-B8F6-BD82E789648F}"/>
              </a:ext>
            </a:extLst>
          </p:cNvPr>
          <p:cNvSpPr txBox="1"/>
          <p:nvPr/>
        </p:nvSpPr>
        <p:spPr>
          <a:xfrm>
            <a:off x="17988550" y="4513545"/>
            <a:ext cx="5615988" cy="83450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b="1" dirty="0"/>
              <a:t>Графики</a:t>
            </a:r>
          </a:p>
          <a:p>
            <a:endParaRPr lang="ru-RU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Объемы добычи </a:t>
            </a:r>
            <a:r>
              <a:rPr lang="en-US" sz="2400" dirty="0">
                <a:latin typeface="Calibri" panose="020F0502020204030204" pitchFamily="34" charset="0"/>
              </a:rPr>
              <a:t>vs</a:t>
            </a:r>
            <a:r>
              <a:rPr lang="ru-RU" sz="2400" dirty="0">
                <a:latin typeface="Calibri" panose="020F0502020204030204" pitchFamily="34" charset="0"/>
              </a:rPr>
              <a:t> дата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Закачка </a:t>
            </a:r>
            <a:r>
              <a:rPr lang="en-US" sz="2400" dirty="0">
                <a:latin typeface="Calibri" panose="020F0502020204030204" pitchFamily="34" charset="0"/>
              </a:rPr>
              <a:t>vs</a:t>
            </a:r>
            <a:r>
              <a:rPr lang="ru-RU" sz="2400" dirty="0">
                <a:latin typeface="Calibri" panose="020F0502020204030204" pitchFamily="34" charset="0"/>
              </a:rPr>
              <a:t> дата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Средние дебиты </a:t>
            </a:r>
            <a:r>
              <a:rPr lang="en-US" sz="2400" dirty="0">
                <a:latin typeface="Calibri" panose="020F0502020204030204" pitchFamily="34" charset="0"/>
              </a:rPr>
              <a:t>vs</a:t>
            </a:r>
            <a:r>
              <a:rPr lang="ru-RU" sz="2400" dirty="0">
                <a:latin typeface="Calibri" panose="020F0502020204030204" pitchFamily="34" charset="0"/>
              </a:rPr>
              <a:t> дата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ВНФ </a:t>
            </a:r>
            <a:r>
              <a:rPr lang="en-US" sz="2400" dirty="0">
                <a:latin typeface="Calibri" panose="020F0502020204030204" pitchFamily="34" charset="0"/>
              </a:rPr>
              <a:t>vs</a:t>
            </a:r>
            <a:r>
              <a:rPr lang="ru-RU" sz="2400" dirty="0">
                <a:latin typeface="Calibri" panose="020F0502020204030204" pitchFamily="34" charset="0"/>
              </a:rPr>
              <a:t> накопленная добыча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КИН </a:t>
            </a:r>
            <a:r>
              <a:rPr lang="en-US" sz="2400" dirty="0">
                <a:latin typeface="Calibri" panose="020F0502020204030204" pitchFamily="34" charset="0"/>
              </a:rPr>
              <a:t>vs</a:t>
            </a:r>
            <a:r>
              <a:rPr lang="ru-RU" sz="2400" dirty="0">
                <a:latin typeface="Calibri" panose="020F0502020204030204" pitchFamily="34" charset="0"/>
              </a:rPr>
              <a:t> прокаченный поровый объем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Компенсация, накопленная компенсация </a:t>
            </a:r>
            <a:r>
              <a:rPr lang="en-US" sz="2400" dirty="0">
                <a:latin typeface="Calibri" panose="020F0502020204030204" pitchFamily="34" charset="0"/>
              </a:rPr>
              <a:t>vs </a:t>
            </a:r>
            <a:r>
              <a:rPr lang="ru-RU" sz="2400" dirty="0">
                <a:latin typeface="Calibri" panose="020F0502020204030204" pitchFamily="34" charset="0"/>
              </a:rPr>
              <a:t>дата, накопленная добыча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Динамика пластового давления</a:t>
            </a:r>
            <a:r>
              <a:rPr lang="en-US" sz="2400" dirty="0">
                <a:latin typeface="Calibri" panose="020F0502020204030204" pitchFamily="34" charset="0"/>
              </a:rPr>
              <a:t> vs</a:t>
            </a:r>
            <a:r>
              <a:rPr lang="ru-RU" sz="2400" dirty="0">
                <a:latin typeface="Calibri" panose="020F0502020204030204" pitchFamily="34" charset="0"/>
              </a:rPr>
              <a:t> компенсация, время, накопленная добыча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Динамика забойного давления </a:t>
            </a:r>
            <a:r>
              <a:rPr lang="en-US" sz="2400" dirty="0">
                <a:latin typeface="Calibri" panose="020F0502020204030204" pitchFamily="34" charset="0"/>
              </a:rPr>
              <a:t>vs </a:t>
            </a:r>
            <a:r>
              <a:rPr lang="ru-RU" sz="2400" dirty="0">
                <a:latin typeface="Calibri" panose="020F0502020204030204" pitchFamily="34" charset="0"/>
              </a:rPr>
              <a:t>дата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Динамика фонда скважин </a:t>
            </a:r>
            <a:r>
              <a:rPr lang="en-US" sz="2400" dirty="0">
                <a:latin typeface="Calibri" panose="020F0502020204030204" pitchFamily="34" charset="0"/>
              </a:rPr>
              <a:t>vs </a:t>
            </a:r>
            <a:r>
              <a:rPr lang="ru-RU" sz="2400" dirty="0">
                <a:latin typeface="Calibri" panose="020F0502020204030204" pitchFamily="34" charset="0"/>
              </a:rPr>
              <a:t>дата</a:t>
            </a:r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312D59CD-CD4A-4B81-9165-6F0C89F90380}"/>
              </a:ext>
            </a:extLst>
          </p:cNvPr>
          <p:cNvSpPr/>
          <p:nvPr/>
        </p:nvSpPr>
        <p:spPr>
          <a:xfrm>
            <a:off x="16132357" y="7640019"/>
            <a:ext cx="1812175" cy="4887884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657ABC2-FA78-4FFB-8A3A-7CCB6A138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7" y="1773696"/>
            <a:ext cx="9527607" cy="366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8058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9142010"/>
            <a:ext cx="11999998" cy="457399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2949" y="4070036"/>
            <a:ext cx="8430794" cy="5071974"/>
          </a:xfrm>
          <a:prstGeom prst="rect">
            <a:avLst/>
          </a:prstGeom>
        </p:spPr>
      </p:pic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647899"/>
              </p:ext>
            </p:extLst>
          </p:nvPr>
        </p:nvGraphicFramePr>
        <p:xfrm>
          <a:off x="10992253" y="2330073"/>
          <a:ext cx="5264720" cy="160140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54482">
                  <a:extLst>
                    <a:ext uri="{9D8B030D-6E8A-4147-A177-3AD203B41FA5}">
                      <a16:colId xmlns:a16="http://schemas.microsoft.com/office/drawing/2014/main" val="2629793357"/>
                    </a:ext>
                  </a:extLst>
                </a:gridCol>
                <a:gridCol w="1655082">
                  <a:extLst>
                    <a:ext uri="{9D8B030D-6E8A-4147-A177-3AD203B41FA5}">
                      <a16:colId xmlns:a16="http://schemas.microsoft.com/office/drawing/2014/main" val="2519018943"/>
                    </a:ext>
                  </a:extLst>
                </a:gridCol>
                <a:gridCol w="2255156">
                  <a:extLst>
                    <a:ext uri="{9D8B030D-6E8A-4147-A177-3AD203B41FA5}">
                      <a16:colId xmlns:a16="http://schemas.microsoft.com/office/drawing/2014/main" val="2711861247"/>
                    </a:ext>
                  </a:extLst>
                </a:gridCol>
              </a:tblGrid>
              <a:tr h="978364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u="none" strike="noStrike">
                          <a:effectLst/>
                        </a:rPr>
                        <a:t>Ствол скважины</a:t>
                      </a:r>
                      <a:br>
                        <a:rPr lang="ru-RU" sz="1800" u="none" strike="noStrike">
                          <a:effectLst/>
                        </a:rPr>
                      </a:br>
                      <a:endParaRPr lang="ru-RU" sz="18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u="none" strike="noStrike" dirty="0">
                          <a:effectLst/>
                        </a:rPr>
                        <a:t>Модель</a:t>
                      </a:r>
                      <a:br>
                        <a:rPr lang="ru-RU" sz="1800" u="none" strike="noStrike" dirty="0">
                          <a:effectLst/>
                        </a:rPr>
                      </a:br>
                      <a:endParaRPr lang="ru-RU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u="none" strike="noStrike" dirty="0">
                          <a:effectLst/>
                        </a:rPr>
                        <a:t>Тип операции</a:t>
                      </a:r>
                      <a:br>
                        <a:rPr lang="ru-RU" sz="1800" u="none" strike="noStrike" dirty="0">
                          <a:effectLst/>
                        </a:rPr>
                      </a:br>
                      <a:endParaRPr lang="ru-RU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extLst>
                  <a:ext uri="{0D108BD9-81ED-4DB2-BD59-A6C34878D82A}">
                    <a16:rowId xmlns:a16="http://schemas.microsoft.com/office/drawing/2014/main" val="2993816715"/>
                  </a:ext>
                </a:extLst>
              </a:tr>
              <a:tr h="623040">
                <a:tc>
                  <a:txBody>
                    <a:bodyPr/>
                    <a:lstStyle/>
                    <a:p>
                      <a:pPr algn="r" fontAlgn="b"/>
                      <a:r>
                        <a:rPr lang="ru-RU" sz="1800" u="none" strike="noStrike" dirty="0">
                          <a:effectLst/>
                        </a:rPr>
                        <a:t>601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800" u="none" strike="noStrike" dirty="0">
                          <a:effectLst/>
                        </a:rPr>
                        <a:t>ГТМ (план)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800" u="none" strike="noStrike" dirty="0">
                          <a:effectLst/>
                        </a:rPr>
                        <a:t>Пер под закачку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1402269665"/>
                  </a:ext>
                </a:extLst>
              </a:tr>
            </a:tbl>
          </a:graphicData>
        </a:graphic>
      </p:graphicFrame>
      <p:sp>
        <p:nvSpPr>
          <p:cNvPr id="10" name="Овал 9">
            <a:extLst>
              <a:ext uri="{FF2B5EF4-FFF2-40B4-BE49-F238E27FC236}">
                <a16:creationId xmlns:a16="http://schemas.microsoft.com/office/drawing/2014/main" id="{58278D2C-ECB3-4C8C-B77C-7EF4D9CBFD77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54B0C5-1392-4FE5-A318-609A18B870FD}"/>
              </a:ext>
            </a:extLst>
          </p:cNvPr>
          <p:cNvSpPr txBox="1"/>
          <p:nvPr/>
        </p:nvSpPr>
        <p:spPr>
          <a:xfrm>
            <a:off x="2178522" y="3152590"/>
            <a:ext cx="8033807" cy="78175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эффективности отдельных ГТМ</a:t>
            </a:r>
          </a:p>
          <a:p>
            <a:endParaRPr lang="ru-RU" sz="6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А все ГТМ, которые мы до этого подобрали, экономически эффективны? 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Какова дополнительная добыча?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Нужны ли дополнительные исследования для снятия рисков? А с их учетом с мероприятия эффективны?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ru-RU" sz="2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ru-RU" sz="2400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D897F80-EFDC-4C6D-B69A-19E8710F9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9365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5004491"/>
              </p:ext>
            </p:extLst>
          </p:nvPr>
        </p:nvGraphicFramePr>
        <p:xfrm>
          <a:off x="906092" y="8050415"/>
          <a:ext cx="22571815" cy="3201830"/>
        </p:xfrm>
        <a:graphic>
          <a:graphicData uri="http://schemas.openxmlformats.org/drawingml/2006/table">
            <a:tbl>
              <a:tblPr firstRow="1" firstCol="1">
                <a:tableStyleId>{9DCAF9ED-07DC-4A11-8D7F-57B35C25682E}</a:tableStyleId>
              </a:tblPr>
              <a:tblGrid>
                <a:gridCol w="2074107">
                  <a:extLst>
                    <a:ext uri="{9D8B030D-6E8A-4147-A177-3AD203B41FA5}">
                      <a16:colId xmlns:a16="http://schemas.microsoft.com/office/drawing/2014/main" val="500523120"/>
                    </a:ext>
                  </a:extLst>
                </a:gridCol>
                <a:gridCol w="1795211">
                  <a:extLst>
                    <a:ext uri="{9D8B030D-6E8A-4147-A177-3AD203B41FA5}">
                      <a16:colId xmlns:a16="http://schemas.microsoft.com/office/drawing/2014/main" val="1152900119"/>
                    </a:ext>
                  </a:extLst>
                </a:gridCol>
                <a:gridCol w="1889697">
                  <a:extLst>
                    <a:ext uri="{9D8B030D-6E8A-4147-A177-3AD203B41FA5}">
                      <a16:colId xmlns:a16="http://schemas.microsoft.com/office/drawing/2014/main" val="1848225668"/>
                    </a:ext>
                  </a:extLst>
                </a:gridCol>
                <a:gridCol w="2236139">
                  <a:extLst>
                    <a:ext uri="{9D8B030D-6E8A-4147-A177-3AD203B41FA5}">
                      <a16:colId xmlns:a16="http://schemas.microsoft.com/office/drawing/2014/main" val="2208626495"/>
                    </a:ext>
                  </a:extLst>
                </a:gridCol>
                <a:gridCol w="3977154">
                  <a:extLst>
                    <a:ext uri="{9D8B030D-6E8A-4147-A177-3AD203B41FA5}">
                      <a16:colId xmlns:a16="http://schemas.microsoft.com/office/drawing/2014/main" val="1597613755"/>
                    </a:ext>
                  </a:extLst>
                </a:gridCol>
                <a:gridCol w="7118876">
                  <a:extLst>
                    <a:ext uri="{9D8B030D-6E8A-4147-A177-3AD203B41FA5}">
                      <a16:colId xmlns:a16="http://schemas.microsoft.com/office/drawing/2014/main" val="444851118"/>
                    </a:ext>
                  </a:extLst>
                </a:gridCol>
                <a:gridCol w="3480631">
                  <a:extLst>
                    <a:ext uri="{9D8B030D-6E8A-4147-A177-3AD203B41FA5}">
                      <a16:colId xmlns:a16="http://schemas.microsoft.com/office/drawing/2014/main" val="1397561260"/>
                    </a:ext>
                  </a:extLst>
                </a:gridCol>
              </a:tblGrid>
              <a:tr h="948302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Ствол скважины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r>
                        <a:rPr lang="ru-RU" sz="2000" u="none" strike="noStrike" dirty="0">
                          <a:effectLst/>
                        </a:rPr>
                        <a:t> </a:t>
                      </a: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Дата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 err="1">
                          <a:effectLst/>
                        </a:rPr>
                        <a:t>Экспл</a:t>
                      </a:r>
                      <a:r>
                        <a:rPr lang="ru-RU" sz="2000" u="none" strike="noStrike" dirty="0">
                          <a:effectLst/>
                        </a:rPr>
                        <a:t>. объект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Модель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Тип операции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Описание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u="none" strike="noStrike" dirty="0">
                          <a:effectLst/>
                        </a:rPr>
                        <a:t>Комментарий</a:t>
                      </a:r>
                      <a:br>
                        <a:rPr lang="ru-RU" sz="2000" u="none" strike="noStrike" dirty="0">
                          <a:effectLst/>
                        </a:rPr>
                      </a:br>
                      <a:endParaRPr lang="ru-RU" sz="2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ctr"/>
                </a:tc>
                <a:extLst>
                  <a:ext uri="{0D108BD9-81ED-4DB2-BD59-A6C34878D82A}">
                    <a16:rowId xmlns:a16="http://schemas.microsoft.com/office/drawing/2014/main" val="3299429360"/>
                  </a:ext>
                </a:extLst>
              </a:tr>
              <a:tr h="481068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601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31.08.2022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Зарезка бок ствола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После исследования на характер обводнения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3099059888"/>
                  </a:ext>
                </a:extLst>
              </a:tr>
              <a:tr h="481068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601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Пер под закачку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После исследования на характер обводнения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4036372646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632K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Дострел пласта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ТЛ4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1397473908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2231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14.09.2022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Гидроразрыв пласта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Низкопрод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2933480759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2245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Зарезка бок ствола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 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4092457155"/>
                  </a:ext>
                </a:extLst>
              </a:tr>
              <a:tr h="251053"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2249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01.10.2022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477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ГТМ (план)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Оптимизация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 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С отбором КП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048" marR="18048" marT="18048" marB="0" anchor="b"/>
                </a:tc>
                <a:extLst>
                  <a:ext uri="{0D108BD9-81ED-4DB2-BD59-A6C34878D82A}">
                    <a16:rowId xmlns:a16="http://schemas.microsoft.com/office/drawing/2014/main" val="779034483"/>
                  </a:ext>
                </a:extLst>
              </a:tr>
            </a:tbl>
          </a:graphicData>
        </a:graphic>
      </p:graphicFrame>
      <p:sp>
        <p:nvSpPr>
          <p:cNvPr id="7" name="Овал 6">
            <a:extLst>
              <a:ext uri="{FF2B5EF4-FFF2-40B4-BE49-F238E27FC236}">
                <a16:creationId xmlns:a16="http://schemas.microsoft.com/office/drawing/2014/main" id="{7E944540-B166-41C4-8775-CAB0F637AE4E}"/>
              </a:ext>
            </a:extLst>
          </p:cNvPr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24941" y="3156768"/>
            <a:ext cx="9008297" cy="48936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ru-RU" sz="6000" b="1" dirty="0"/>
              <a:t>Таблица разработчика «ГТМ на текущем фонде»</a:t>
            </a:r>
          </a:p>
          <a:p>
            <a:endParaRPr lang="ru-RU" sz="2400" b="1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Картирование кандидатов на ГТМ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Ведение единой базы про оценке проектных показателей</a:t>
            </a:r>
          </a:p>
          <a:p>
            <a:endParaRPr lang="ru-RU" sz="4000" dirty="0">
              <a:latin typeface="Calibri" panose="020F0502020204030204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80716342-AA17-4C95-A93F-16E3B414A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Планирование программ ГТМ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88D93F-1C68-4385-965C-BB183A8D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4807" y="1780181"/>
            <a:ext cx="9691688" cy="588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053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CDBC3AF-C591-4F70-872E-841D4D1A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2" y="1297816"/>
            <a:ext cx="12024000" cy="2871773"/>
          </a:xfrm>
        </p:spPr>
        <p:txBody>
          <a:bodyPr/>
          <a:lstStyle/>
          <a:p>
            <a:r>
              <a:rPr lang="ru-RU" dirty="0"/>
              <a:t>Расчеты сценариев разработки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96725718-F3F3-454D-90AF-367BB38A61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FAEE31-A4EB-40B8-8921-66471A84AE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55948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73B544C3-75AA-45A4-B2D3-E798D0B78170}"/>
              </a:ext>
            </a:extLst>
          </p:cNvPr>
          <p:cNvSpPr>
            <a:spLocks noChangeAspect="1"/>
          </p:cNvSpPr>
          <p:nvPr/>
        </p:nvSpPr>
        <p:spPr>
          <a:xfrm>
            <a:off x="1197505" y="315676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DCA4D31-1E24-4F91-85C5-0D2A71312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33</a:t>
            </a:fld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2380072" y="3156768"/>
            <a:ext cx="7111720" cy="54476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Прогнозирование</a:t>
            </a:r>
          </a:p>
          <a:p>
            <a:endParaRPr lang="ru-RU" sz="6000" b="1" dirty="0"/>
          </a:p>
          <a:p>
            <a:endParaRPr lang="ru-RU" sz="6000" b="1" dirty="0"/>
          </a:p>
          <a:p>
            <a:r>
              <a:rPr lang="ru-RU" sz="2400" i="1" dirty="0">
                <a:latin typeface="Calibri" panose="020F0502020204030204" pitchFamily="34" charset="0"/>
              </a:rPr>
              <a:t>Каждое действие, рассчитываемое, планируемое и осуществляемое инженерами-разработчиками должно вести к принятию решений в направлении разработки, в противном случае нельзя гарантировать выполнения поставленной перед разработчиками конечной цели</a:t>
            </a:r>
            <a:endParaRPr lang="x-none" sz="2400" i="1" dirty="0"/>
          </a:p>
          <a:p>
            <a:pPr algn="r"/>
            <a:r>
              <a:rPr lang="x-none" sz="2400" b="1" dirty="0"/>
              <a:t>Л.П.Дей</a:t>
            </a:r>
            <a:r>
              <a:rPr lang="ru-RU" sz="2400" b="1" dirty="0"/>
              <a:t>к</a:t>
            </a: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4273055293"/>
              </p:ext>
            </p:extLst>
          </p:nvPr>
        </p:nvGraphicFramePr>
        <p:xfrm>
          <a:off x="9639300" y="443162"/>
          <a:ext cx="14744700" cy="1259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5950BB-9D91-4FEA-8C7C-701B17E89DDF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6" y="5620156"/>
            <a:ext cx="2976996" cy="17200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A414AD-523A-4647-BBCA-DFC92DC0E3FC}"/>
              </a:ext>
            </a:extLst>
          </p:cNvPr>
          <p:cNvSpPr txBox="1"/>
          <p:nvPr/>
        </p:nvSpPr>
        <p:spPr>
          <a:xfrm>
            <a:off x="10674359" y="6036197"/>
            <a:ext cx="597357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200" dirty="0">
                <a:latin typeface="Calibri" panose="020F0502020204030204" pitchFamily="34" charset="0"/>
              </a:rPr>
              <a:t>Подбор проектных точек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200" dirty="0">
                <a:latin typeface="Calibri" panose="020F0502020204030204" pitchFamily="34" charset="0"/>
              </a:rPr>
              <a:t>Расчет сценариев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11214189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34</a:t>
            </a:fld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6389" y="2957151"/>
            <a:ext cx="13109622" cy="491905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5601" y="8004102"/>
            <a:ext cx="13257890" cy="4988000"/>
          </a:xfrm>
          <a:prstGeom prst="rect">
            <a:avLst/>
          </a:prstGeom>
        </p:spPr>
      </p:pic>
      <p:sp>
        <p:nvSpPr>
          <p:cNvPr id="8" name="Овал 7">
            <a:extLst>
              <a:ext uri="{FF2B5EF4-FFF2-40B4-BE49-F238E27FC236}">
                <a16:creationId xmlns:a16="http://schemas.microsoft.com/office/drawing/2014/main" id="{0A63A3F2-928F-49D8-A0AF-6FDCC1ABB48B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78522" y="3152590"/>
            <a:ext cx="8033807" cy="72327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базового сценария разработки</a:t>
            </a:r>
          </a:p>
          <a:p>
            <a:endParaRPr lang="ru-RU" sz="6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А что будет, если мы ничего не будем делать? Ну или почти ничего…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показатели при сохранении существующей системы разработки</a:t>
            </a:r>
            <a:endParaRPr lang="ru-RU" sz="2400" dirty="0"/>
          </a:p>
          <a:p>
            <a:endParaRPr lang="ru-RU" sz="6400" b="1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AA02A4D-D7AB-4EAF-83C1-15A0F8505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97846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0B27C8C-6526-458E-B5CD-B1CFFF472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836" y="3089700"/>
            <a:ext cx="16199401" cy="97454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6C0DB75-7637-4CFA-9F50-1A41BA6B611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572" y="8754941"/>
            <a:ext cx="3736879" cy="374271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Овал 7">
            <a:extLst>
              <a:ext uri="{FF2B5EF4-FFF2-40B4-BE49-F238E27FC236}">
                <a16:creationId xmlns:a16="http://schemas.microsoft.com/office/drawing/2014/main" id="{F76069F0-56D4-43DC-8E59-EDD18B3D125C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198676" y="3130775"/>
            <a:ext cx="5532160" cy="47074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Оптимизация ППД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Можно ли получить дополнительную добычу за счет оптимизации системы </a:t>
            </a:r>
            <a:r>
              <a:rPr lang="ru-RU" sz="2000" dirty="0" err="1">
                <a:latin typeface="Calibri" panose="020F0502020204030204" pitchFamily="34" charset="0"/>
              </a:rPr>
              <a:t>заводнения</a:t>
            </a:r>
            <a:r>
              <a:rPr lang="ru-RU" sz="2000" dirty="0">
                <a:latin typeface="Calibri" panose="020F0502020204030204" pitchFamily="34" charset="0"/>
              </a:rPr>
              <a:t>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Calibri" panose="020F0502020204030204" pitchFamily="34" charset="0"/>
              </a:rPr>
              <a:t>Как сократить не производительную закачку?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1BA0B6-4D4C-499B-B9E5-F139A337E5A4}"/>
              </a:ext>
            </a:extLst>
          </p:cNvPr>
          <p:cNvSpPr txBox="1"/>
          <p:nvPr/>
        </p:nvSpPr>
        <p:spPr>
          <a:xfrm>
            <a:off x="814388" y="11199520"/>
            <a:ext cx="4921394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Темная сторона силы</a:t>
            </a:r>
          </a:p>
        </p:txBody>
      </p:sp>
    </p:spTree>
    <p:extLst>
      <p:ext uri="{BB962C8B-B14F-4D97-AF65-F5344CB8AC3E}">
        <p14:creationId xmlns:p14="http://schemas.microsoft.com/office/powerpoint/2010/main" val="17962643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graphicFrame>
        <p:nvGraphicFramePr>
          <p:cNvPr id="25" name="Диаграмма 24"/>
          <p:cNvGraphicFramePr/>
          <p:nvPr>
            <p:extLst>
              <p:ext uri="{D42A27DB-BD31-4B8C-83A1-F6EECF244321}">
                <p14:modId xmlns:p14="http://schemas.microsoft.com/office/powerpoint/2010/main" val="3601225693"/>
              </p:ext>
            </p:extLst>
          </p:nvPr>
        </p:nvGraphicFramePr>
        <p:xfrm>
          <a:off x="14216873" y="2789032"/>
          <a:ext cx="9932578" cy="71508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6" name="Прямая соединительная линия 25"/>
          <p:cNvCxnSpPr>
            <a:cxnSpLocks/>
          </p:cNvCxnSpPr>
          <p:nvPr/>
        </p:nvCxnSpPr>
        <p:spPr>
          <a:xfrm flipV="1">
            <a:off x="15910560" y="4005940"/>
            <a:ext cx="5426079" cy="511369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/>
          <p:cNvCxnSpPr>
            <a:cxnSpLocks/>
          </p:cNvCxnSpPr>
          <p:nvPr/>
        </p:nvCxnSpPr>
        <p:spPr>
          <a:xfrm flipV="1">
            <a:off x="15910560" y="4588626"/>
            <a:ext cx="2859578" cy="4531004"/>
          </a:xfrm>
          <a:prstGeom prst="line">
            <a:avLst/>
          </a:prstGeom>
          <a:ln w="12700">
            <a:solidFill>
              <a:srgbClr val="00B47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5386898" y="3421154"/>
            <a:ext cx="2674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00A86C"/>
                </a:solidFill>
              </a:rPr>
              <a:t>Зона высокой эффективности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352979" y="3855914"/>
            <a:ext cx="2674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FFC000"/>
                </a:solidFill>
              </a:rPr>
              <a:t>Нейтральная зона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881761" y="5020134"/>
            <a:ext cx="28014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solidFill>
                  <a:srgbClr val="EF3742"/>
                </a:solidFill>
              </a:rPr>
              <a:t>Зона низкой эффективности</a:t>
            </a:r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850" y="8116463"/>
            <a:ext cx="5416759" cy="3646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8060460" y="12217843"/>
                <a:ext cx="6168498" cy="6364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latin typeface="Cambria Math" panose="02040503050406030204" pitchFamily="18" charset="0"/>
                        </a:rPr>
                        <m:t>Эффективность закачки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000">
                              <a:latin typeface="Cambria Math" panose="02040503050406030204" pitchFamily="18" charset="0"/>
                            </a:rPr>
                            <m:t>Дебит нефти</m:t>
                          </m:r>
                        </m:num>
                        <m:den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Приёмистость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0460" y="12217843"/>
                <a:ext cx="6168498" cy="63645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Прямоугольник 33"/>
          <p:cNvSpPr/>
          <p:nvPr/>
        </p:nvSpPr>
        <p:spPr>
          <a:xfrm>
            <a:off x="9220212" y="7292677"/>
            <a:ext cx="391720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100" dirty="0"/>
              <a:t>Распределение закачки по гидродинамической модели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E75AE93-00D6-4A40-BD5D-3C59CE506CD1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206399-CBAB-4607-AA8A-A48BCE3D1D72}"/>
              </a:ext>
            </a:extLst>
          </p:cNvPr>
          <p:cNvSpPr txBox="1"/>
          <p:nvPr/>
        </p:nvSpPr>
        <p:spPr>
          <a:xfrm>
            <a:off x="2198675" y="3130775"/>
            <a:ext cx="6264250" cy="5651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Распределение закачки по линиям тока</a:t>
            </a:r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Можно ли получить дополнительную добычу за счет оптимизации системы </a:t>
            </a:r>
            <a:r>
              <a:rPr lang="ru-RU" sz="2400" dirty="0" err="1">
                <a:latin typeface="Calibri" panose="020F0502020204030204" pitchFamily="34" charset="0"/>
              </a:rPr>
              <a:t>заводнения</a:t>
            </a:r>
            <a:r>
              <a:rPr lang="ru-RU" sz="2400" dirty="0">
                <a:latin typeface="Calibri" panose="020F0502020204030204" pitchFamily="34" charset="0"/>
              </a:rPr>
              <a:t>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 сократить не производительную закачку?</a:t>
            </a:r>
          </a:p>
        </p:txBody>
      </p:sp>
    </p:spTree>
    <p:extLst>
      <p:ext uri="{BB962C8B-B14F-4D97-AF65-F5344CB8AC3E}">
        <p14:creationId xmlns:p14="http://schemas.microsoft.com/office/powerpoint/2010/main" val="29332406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E8959B-7BFB-4DAF-8702-D7D223A715AA}" type="slidenum">
              <a:rPr lang="ru-RU" smtClean="0"/>
              <a:pPr>
                <a:defRPr/>
              </a:pPr>
              <a:t>37</a:t>
            </a:fld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52D97858-BCC4-4E82-BCA2-0875EAD82B4D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B91104-E202-49B7-824B-5569817B7532}"/>
              </a:ext>
            </a:extLst>
          </p:cNvPr>
          <p:cNvSpPr txBox="1"/>
          <p:nvPr/>
        </p:nvSpPr>
        <p:spPr>
          <a:xfrm>
            <a:off x="2198675" y="3130775"/>
            <a:ext cx="6699953" cy="40669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5400" b="1" dirty="0"/>
              <a:t>Типовой кейс большинства оптимизаций ППД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Что лучше – снизить затраты или получить дополнительную нефть?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13DCEB-A23B-44AD-8C3C-474F2CC3CD6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282C36"/>
              </a:clrFrom>
              <a:clrTo>
                <a:srgbClr val="282C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98628" y="2012192"/>
            <a:ext cx="14705910" cy="10585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46E2A-27F6-45FE-8072-7897992949CD}"/>
              </a:ext>
            </a:extLst>
          </p:cNvPr>
          <p:cNvSpPr txBox="1"/>
          <p:nvPr/>
        </p:nvSpPr>
        <p:spPr>
          <a:xfrm>
            <a:off x="18531030" y="7963989"/>
            <a:ext cx="4438650" cy="655782"/>
          </a:xfrm>
          <a:prstGeom prst="rect">
            <a:avLst/>
          </a:prstGeom>
          <a:solidFill>
            <a:schemeClr val="bg1"/>
          </a:solidFill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Оптимизация вода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BC902C-36B9-434F-A98E-FB2796C9D4E5}"/>
              </a:ext>
            </a:extLst>
          </p:cNvPr>
          <p:cNvSpPr txBox="1"/>
          <p:nvPr/>
        </p:nvSpPr>
        <p:spPr>
          <a:xfrm>
            <a:off x="13449301" y="10606809"/>
            <a:ext cx="4838700" cy="655782"/>
          </a:xfrm>
          <a:prstGeom prst="rect">
            <a:avLst/>
          </a:prstGeom>
          <a:solidFill>
            <a:schemeClr val="bg1"/>
          </a:solidFill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Оптимизация нефть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2637C4C-ABFD-4134-BFF1-FA56DD401F5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82C36"/>
              </a:clrFrom>
              <a:clrTo>
                <a:srgbClr val="282C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31030" y="2906646"/>
            <a:ext cx="4872636" cy="35074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469D09E-E4B0-4B06-818B-6834B23A6788}"/>
              </a:ext>
            </a:extLst>
          </p:cNvPr>
          <p:cNvSpPr txBox="1"/>
          <p:nvPr/>
        </p:nvSpPr>
        <p:spPr>
          <a:xfrm>
            <a:off x="19650836" y="3002175"/>
            <a:ext cx="2702759" cy="655782"/>
          </a:xfrm>
          <a:prstGeom prst="rect">
            <a:avLst/>
          </a:prstGeom>
          <a:solidFill>
            <a:schemeClr val="bg1"/>
          </a:solidFill>
        </p:spPr>
        <p:txBody>
          <a:bodyPr wrap="square" lIns="50400" tIns="50400" rIns="50400" bIns="50400" rtlCol="0">
            <a:spAutoFit/>
          </a:bodyPr>
          <a:lstStyle/>
          <a:p>
            <a:pPr algn="ctr"/>
            <a:r>
              <a:rPr lang="ru-RU" b="1" dirty="0"/>
              <a:t>1/ВНФ</a:t>
            </a:r>
          </a:p>
        </p:txBody>
      </p:sp>
    </p:spTree>
    <p:extLst>
      <p:ext uri="{BB962C8B-B14F-4D97-AF65-F5344CB8AC3E}">
        <p14:creationId xmlns:p14="http://schemas.microsoft.com/office/powerpoint/2010/main" val="14854879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8402FD5-3A20-4D4C-8C6F-5008C8E8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38</a:t>
            </a:fld>
            <a:endParaRPr lang="ru-RU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4627F3E-6829-42AB-A7CA-C527783D1662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2BF68B-C3E2-4220-892D-09B0FF866CC0}"/>
              </a:ext>
            </a:extLst>
          </p:cNvPr>
          <p:cNvSpPr txBox="1"/>
          <p:nvPr/>
        </p:nvSpPr>
        <p:spPr>
          <a:xfrm>
            <a:off x="2178522" y="3152590"/>
            <a:ext cx="8033807" cy="898707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Расстановка проектных скважин</a:t>
            </a:r>
          </a:p>
          <a:p>
            <a:endParaRPr lang="ru-RU" sz="6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Есть запасы на конец прогнозного периода, как добыть? 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Какую проектную сетку заложить?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Какова очередность бурения?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Скважины какой конструкции использовать?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Какова дополнительная добыча?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Нужно ли дополнительное заложение скважин ППД?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Нужны ли дополнительные исследования для снятия рисков? А с их учетом с мероприятия эффективны?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ru-RU" sz="2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ru-RU" sz="2400" dirty="0">
              <a:latin typeface="Calibri" panose="020F0502020204030204" pitchFamily="34" charset="0"/>
            </a:endParaRPr>
          </a:p>
          <a:p>
            <a:endParaRPr lang="ru-RU" sz="4000" dirty="0">
              <a:latin typeface="Calibri" panose="020F050202020403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5F25C2-8417-4D3C-99C4-0CF4C4C6F3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282C36"/>
              </a:clrFrom>
              <a:clrTo>
                <a:srgbClr val="282C36">
                  <a:alpha val="0"/>
                </a:srgbClr>
              </a:clrTo>
            </a:clrChange>
          </a:blip>
          <a:srcRect l="17115" t="19581" r="12877" b="13471"/>
          <a:stretch/>
        </p:blipFill>
        <p:spPr>
          <a:xfrm>
            <a:off x="12391506" y="6677279"/>
            <a:ext cx="9360131" cy="6370633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6231" y="583779"/>
            <a:ext cx="6437929" cy="59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026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CCF0BF65-2B4C-46BC-BF06-76753584EBA6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40476" y="2957150"/>
            <a:ext cx="7184524" cy="32932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Прогноз на проектном фонде</a:t>
            </a:r>
          </a:p>
          <a:p>
            <a:endParaRPr lang="ru-RU" sz="6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Оценка показателей прогноза</a:t>
            </a:r>
            <a:endParaRPr lang="ru-RU" sz="2400" b="1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8889CB4A-40EF-43BC-BEA1-5421892C8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39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266FDC-2AFC-4FD7-B947-EAC00FD86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1930668"/>
            <a:ext cx="14632790" cy="115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23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987550"/>
          </a:xfrm>
        </p:spPr>
        <p:txBody>
          <a:bodyPr/>
          <a:lstStyle/>
          <a:p>
            <a:r>
              <a:rPr lang="ru-RU" dirty="0"/>
              <a:t>Главный герой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E2BB7883-54C9-4D74-B351-BB619E9F2402}"/>
              </a:ext>
            </a:extLst>
          </p:cNvPr>
          <p:cNvSpPr/>
          <p:nvPr/>
        </p:nvSpPr>
        <p:spPr>
          <a:xfrm>
            <a:off x="2010428" y="4543789"/>
            <a:ext cx="306686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66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1</a:t>
            </a:r>
            <a:endParaRPr lang="en-US" sz="66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2" name="Таблица 21">
            <a:extLst>
              <a:ext uri="{FF2B5EF4-FFF2-40B4-BE49-F238E27FC236}">
                <a16:creationId xmlns:a16="http://schemas.microsoft.com/office/drawing/2014/main" id="{AA286E84-4E99-425C-85D5-4FFAFB905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945484"/>
              </p:ext>
            </p:extLst>
          </p:nvPr>
        </p:nvGraphicFramePr>
        <p:xfrm>
          <a:off x="5628146" y="3514380"/>
          <a:ext cx="7597242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3186">
                  <a:extLst>
                    <a:ext uri="{9D8B030D-6E8A-4147-A177-3AD203B41FA5}">
                      <a16:colId xmlns:a16="http://schemas.microsoft.com/office/drawing/2014/main" val="171555754"/>
                    </a:ext>
                  </a:extLst>
                </a:gridCol>
                <a:gridCol w="3474056">
                  <a:extLst>
                    <a:ext uri="{9D8B030D-6E8A-4147-A177-3AD203B41FA5}">
                      <a16:colId xmlns:a16="http://schemas.microsoft.com/office/drawing/2014/main" val="336543414"/>
                    </a:ext>
                  </a:extLst>
                </a:gridCol>
              </a:tblGrid>
              <a:tr h="3700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Процент</a:t>
                      </a:r>
                      <a:r>
                        <a:rPr lang="ru-RU" sz="2800" b="1" baseline="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НГЗ</a:t>
                      </a:r>
                      <a:endParaRPr lang="ru-RU" sz="28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59%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350252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Тип коллектора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44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терригенный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895889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algn="l"/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Проницаемость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700 </a:t>
                      </a:r>
                      <a:r>
                        <a:rPr lang="ru-RU" sz="4400" b="1" dirty="0" err="1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мДа</a:t>
                      </a:r>
                      <a:endParaRPr lang="ru-RU" sz="44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763949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algn="l"/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Вязкость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80 </a:t>
                      </a:r>
                      <a:r>
                        <a:rPr lang="ru-RU" sz="4400" b="1" dirty="0" err="1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сП</a:t>
                      </a:r>
                      <a:endParaRPr lang="ru-RU" sz="44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829356"/>
                  </a:ext>
                </a:extLst>
              </a:tr>
            </a:tbl>
          </a:graphicData>
        </a:graphic>
      </p:graphicFrame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E33E2476-B442-4839-B8D3-336DB154A641}"/>
              </a:ext>
            </a:extLst>
          </p:cNvPr>
          <p:cNvCxnSpPr>
            <a:cxnSpLocks/>
          </p:cNvCxnSpPr>
          <p:nvPr/>
        </p:nvCxnSpPr>
        <p:spPr>
          <a:xfrm>
            <a:off x="1480667" y="5178838"/>
            <a:ext cx="0" cy="32275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24" name="Таблица 23">
            <a:extLst>
              <a:ext uri="{FF2B5EF4-FFF2-40B4-BE49-F238E27FC236}">
                <a16:creationId xmlns:a16="http://schemas.microsoft.com/office/drawing/2014/main" id="{76038722-A79C-4A10-B769-571D17B0F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693029"/>
              </p:ext>
            </p:extLst>
          </p:nvPr>
        </p:nvGraphicFramePr>
        <p:xfrm>
          <a:off x="5628146" y="6779032"/>
          <a:ext cx="7597242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3186">
                  <a:extLst>
                    <a:ext uri="{9D8B030D-6E8A-4147-A177-3AD203B41FA5}">
                      <a16:colId xmlns:a16="http://schemas.microsoft.com/office/drawing/2014/main" val="171555754"/>
                    </a:ext>
                  </a:extLst>
                </a:gridCol>
                <a:gridCol w="3474056">
                  <a:extLst>
                    <a:ext uri="{9D8B030D-6E8A-4147-A177-3AD203B41FA5}">
                      <a16:colId xmlns:a16="http://schemas.microsoft.com/office/drawing/2014/main" val="336543414"/>
                    </a:ext>
                  </a:extLst>
                </a:gridCol>
              </a:tblGrid>
              <a:tr h="3700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Процент</a:t>
                      </a:r>
                      <a:r>
                        <a:rPr lang="ru-RU" sz="2800" b="1" baseline="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НГЗ</a:t>
                      </a:r>
                      <a:endParaRPr lang="ru-RU" sz="28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34%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350252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Тип коллектора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44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карбонатный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895889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algn="l"/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Проницаемость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 </a:t>
                      </a:r>
                      <a:r>
                        <a:rPr lang="ru-RU" sz="4400" b="1" dirty="0" err="1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мДа</a:t>
                      </a:r>
                      <a:endParaRPr lang="ru-RU" sz="44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763949"/>
                  </a:ext>
                </a:extLst>
              </a:tr>
              <a:tr h="370074">
                <a:tc>
                  <a:txBody>
                    <a:bodyPr/>
                    <a:lstStyle/>
                    <a:p>
                      <a:pPr algn="l"/>
                      <a:r>
                        <a:rPr lang="ru-RU" sz="28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Вязкость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b="1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80 </a:t>
                      </a:r>
                      <a:r>
                        <a:rPr lang="ru-RU" sz="4400" b="1" dirty="0" err="1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сП</a:t>
                      </a:r>
                      <a:endParaRPr lang="ru-RU" sz="4400" b="1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829356"/>
                  </a:ext>
                </a:extLst>
              </a:tr>
            </a:tbl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E24A9EC2-4D9D-4E1D-A5DB-7999921BA9EE}"/>
              </a:ext>
            </a:extLst>
          </p:cNvPr>
          <p:cNvSpPr/>
          <p:nvPr/>
        </p:nvSpPr>
        <p:spPr>
          <a:xfrm>
            <a:off x="2010428" y="7769202"/>
            <a:ext cx="319991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66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2</a:t>
            </a:r>
            <a:endParaRPr lang="en-US" sz="66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626FC3B-4342-46D5-B2EF-B56146613619}"/>
              </a:ext>
            </a:extLst>
          </p:cNvPr>
          <p:cNvCxnSpPr>
            <a:cxnSpLocks/>
          </p:cNvCxnSpPr>
          <p:nvPr/>
        </p:nvCxnSpPr>
        <p:spPr>
          <a:xfrm>
            <a:off x="1480667" y="8406341"/>
            <a:ext cx="414957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C2C4C5B9-48F5-4342-B10C-F76518556DDA}"/>
              </a:ext>
            </a:extLst>
          </p:cNvPr>
          <p:cNvCxnSpPr>
            <a:cxnSpLocks/>
          </p:cNvCxnSpPr>
          <p:nvPr/>
        </p:nvCxnSpPr>
        <p:spPr>
          <a:xfrm>
            <a:off x="1480667" y="5178838"/>
            <a:ext cx="414957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01B2AE1-A5C4-4CBB-A891-D623F0CCE0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58" t="2428" r="46455" b="3222"/>
          <a:stretch/>
        </p:blipFill>
        <p:spPr>
          <a:xfrm>
            <a:off x="15644553" y="2805315"/>
            <a:ext cx="6972833" cy="1025516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626835E9-6608-463D-85AB-6A0C50B9F8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68575" y="9944771"/>
            <a:ext cx="6151955" cy="3196878"/>
          </a:xfrm>
          <a:prstGeom prst="rect">
            <a:avLst/>
          </a:prstGeom>
        </p:spPr>
      </p:pic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4ED7FE4B-DE27-482C-AB4B-EEB9E3CBEF3A}"/>
              </a:ext>
            </a:extLst>
          </p:cNvPr>
          <p:cNvSpPr/>
          <p:nvPr/>
        </p:nvSpPr>
        <p:spPr>
          <a:xfrm>
            <a:off x="1887267" y="3110043"/>
            <a:ext cx="11629227" cy="713122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6000"/>
          </a:p>
        </p:txBody>
      </p:sp>
    </p:spTree>
    <p:extLst>
      <p:ext uri="{BB962C8B-B14F-4D97-AF65-F5344CB8AC3E}">
        <p14:creationId xmlns:p14="http://schemas.microsoft.com/office/powerpoint/2010/main" val="29648566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40</a:t>
            </a:fld>
            <a:endParaRPr lang="ru-RU" dirty="0"/>
          </a:p>
        </p:txBody>
      </p:sp>
      <p:graphicFrame>
        <p:nvGraphicFramePr>
          <p:cNvPr id="8" name="Chart 61"/>
          <p:cNvGraphicFramePr>
            <a:graphicFrameLocks/>
          </p:cNvGraphicFramePr>
          <p:nvPr/>
        </p:nvGraphicFramePr>
        <p:xfrm>
          <a:off x="9855203" y="2006600"/>
          <a:ext cx="8254998" cy="5077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417973"/>
              </p:ext>
            </p:extLst>
          </p:nvPr>
        </p:nvGraphicFramePr>
        <p:xfrm>
          <a:off x="8844743" y="7106944"/>
          <a:ext cx="14385420" cy="5962650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307764">
                  <a:extLst>
                    <a:ext uri="{9D8B030D-6E8A-4147-A177-3AD203B41FA5}">
                      <a16:colId xmlns:a16="http://schemas.microsoft.com/office/drawing/2014/main" val="21499354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1548077559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70294214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3865852561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2720172676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1380714500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3592514284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3534420869"/>
                    </a:ext>
                  </a:extLst>
                </a:gridCol>
                <a:gridCol w="1634707">
                  <a:extLst>
                    <a:ext uri="{9D8B030D-6E8A-4147-A177-3AD203B41FA5}">
                      <a16:colId xmlns:a16="http://schemas.microsoft.com/office/drawing/2014/main" val="1459159193"/>
                    </a:ext>
                  </a:extLst>
                </a:gridCol>
              </a:tblGrid>
              <a:tr h="35433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Годы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Добыча, </a:t>
                      </a:r>
                      <a:r>
                        <a:rPr lang="ru-RU" sz="18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тыс.т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Дебит, т/</a:t>
                      </a:r>
                      <a:r>
                        <a:rPr lang="ru-RU" sz="18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сут</a:t>
                      </a:r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473012"/>
                  </a:ext>
                </a:extLst>
              </a:tr>
              <a:tr h="35433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Нефти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Воды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Жидкости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26057"/>
                  </a:ext>
                </a:extLst>
              </a:tr>
              <a:tr h="28193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Текущая</a:t>
                      </a:r>
                      <a:endParaRPr lang="ru-RU" sz="18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Накопленная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Текущая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Накопленная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Текущая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Накопленная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Нефть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Жидкость</a:t>
                      </a:r>
                      <a:endParaRPr lang="ru-RU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938097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 dirty="0">
                          <a:effectLst/>
                        </a:rPr>
                        <a:t>2025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0.9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0.9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0.3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0.3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7.4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211810247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 dirty="0">
                          <a:effectLst/>
                        </a:rPr>
                        <a:t>2026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0.9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1.2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3.4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4.6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6.6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58265953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2027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2.3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5.7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7.9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6.0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8.8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4110167160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2028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2.1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7.8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1.1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3.1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11.1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5.4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8.5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3993059125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2029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9.6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4.5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3.1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14.2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5.0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8.5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3932112557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11.4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5.9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3.1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17.3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4.6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8.6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340135570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 dirty="0">
                          <a:effectLst/>
                        </a:rPr>
                        <a:t>2031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13.0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7.5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20.5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4.3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8.8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351679258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1.5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14.5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1.8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23.8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4.0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9.1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40782584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15.9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11.3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27.2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3.7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3756500032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17.2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2.2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13.5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30.7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3.4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9.9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554810892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18.4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16.0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34.4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3.2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10.3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422371232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2036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1.1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19.5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18.8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38.2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10.8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4287321506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2037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20.5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21.8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4.0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42.3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2.8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11.3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4065770913"/>
                  </a:ext>
                </a:extLst>
              </a:tr>
              <a:tr h="35433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200" u="none" strike="noStrike">
                          <a:effectLst/>
                        </a:rPr>
                        <a:t>2038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1.0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21.5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3.3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>
                          <a:effectLst/>
                        </a:rPr>
                        <a:t>25.0</a:t>
                      </a:r>
                      <a:endParaRPr lang="ru-RU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4.2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46.5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2.6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200" u="none" strike="noStrike" dirty="0">
                          <a:effectLst/>
                        </a:rPr>
                        <a:t>11.9</a:t>
                      </a:r>
                      <a:endParaRPr lang="ru-RU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/>
                </a:tc>
                <a:extLst>
                  <a:ext uri="{0D108BD9-81ED-4DB2-BD59-A6C34878D82A}">
                    <a16:rowId xmlns:a16="http://schemas.microsoft.com/office/drawing/2014/main" val="1953595959"/>
                  </a:ext>
                </a:extLst>
              </a:tr>
            </a:tbl>
          </a:graphicData>
        </a:graphic>
      </p:graphicFrame>
      <p:sp>
        <p:nvSpPr>
          <p:cNvPr id="10" name="money-bag_105211">
            <a:extLst>
              <a:ext uri="{FF2B5EF4-FFF2-40B4-BE49-F238E27FC236}">
                <a16:creationId xmlns:a16="http://schemas.microsoft.com/office/drawing/2014/main" id="{54405246-CCE2-4201-BBB1-D3F3EB6E740D}"/>
              </a:ext>
            </a:extLst>
          </p:cNvPr>
          <p:cNvSpPr/>
          <p:nvPr/>
        </p:nvSpPr>
        <p:spPr>
          <a:xfrm>
            <a:off x="21522665" y="3232299"/>
            <a:ext cx="1923630" cy="2589554"/>
          </a:xfrm>
          <a:custGeom>
            <a:avLst/>
            <a:gdLst>
              <a:gd name="T0" fmla="*/ 2174 w 2320"/>
              <a:gd name="T1" fmla="*/ 2520 h 2947"/>
              <a:gd name="T2" fmla="*/ 2174 w 2320"/>
              <a:gd name="T3" fmla="*/ 1428 h 2947"/>
              <a:gd name="T4" fmla="*/ 1502 w 2320"/>
              <a:gd name="T5" fmla="*/ 469 h 2947"/>
              <a:gd name="T6" fmla="*/ 1726 w 2320"/>
              <a:gd name="T7" fmla="*/ 0 h 2947"/>
              <a:gd name="T8" fmla="*/ 587 w 2320"/>
              <a:gd name="T9" fmla="*/ 0 h 2947"/>
              <a:gd name="T10" fmla="*/ 821 w 2320"/>
              <a:gd name="T11" fmla="*/ 465 h 2947"/>
              <a:gd name="T12" fmla="*/ 134 w 2320"/>
              <a:gd name="T13" fmla="*/ 1428 h 2947"/>
              <a:gd name="T14" fmla="*/ 134 w 2320"/>
              <a:gd name="T15" fmla="*/ 2520 h 2947"/>
              <a:gd name="T16" fmla="*/ 0 w 2320"/>
              <a:gd name="T17" fmla="*/ 2520 h 2947"/>
              <a:gd name="T18" fmla="*/ 0 w 2320"/>
              <a:gd name="T19" fmla="*/ 2947 h 2947"/>
              <a:gd name="T20" fmla="*/ 2320 w 2320"/>
              <a:gd name="T21" fmla="*/ 2947 h 2947"/>
              <a:gd name="T22" fmla="*/ 2320 w 2320"/>
              <a:gd name="T23" fmla="*/ 2520 h 2947"/>
              <a:gd name="T24" fmla="*/ 2174 w 2320"/>
              <a:gd name="T25" fmla="*/ 2520 h 2947"/>
              <a:gd name="T26" fmla="*/ 1421 w 2320"/>
              <a:gd name="T27" fmla="*/ 2064 h 2947"/>
              <a:gd name="T28" fmla="*/ 1262 w 2320"/>
              <a:gd name="T29" fmla="*/ 2143 h 2947"/>
              <a:gd name="T30" fmla="*/ 1263 w 2320"/>
              <a:gd name="T31" fmla="*/ 2285 h 2947"/>
              <a:gd name="T32" fmla="*/ 1059 w 2320"/>
              <a:gd name="T33" fmla="*/ 2285 h 2947"/>
              <a:gd name="T34" fmla="*/ 1058 w 2320"/>
              <a:gd name="T35" fmla="*/ 2144 h 2947"/>
              <a:gd name="T36" fmla="*/ 908 w 2320"/>
              <a:gd name="T37" fmla="*/ 2061 h 2947"/>
              <a:gd name="T38" fmla="*/ 802 w 2320"/>
              <a:gd name="T39" fmla="*/ 1857 h 2947"/>
              <a:gd name="T40" fmla="*/ 802 w 2320"/>
              <a:gd name="T41" fmla="*/ 1855 h 2947"/>
              <a:gd name="T42" fmla="*/ 807 w 2320"/>
              <a:gd name="T43" fmla="*/ 1790 h 2947"/>
              <a:gd name="T44" fmla="*/ 1004 w 2320"/>
              <a:gd name="T45" fmla="*/ 1789 h 2947"/>
              <a:gd name="T46" fmla="*/ 1005 w 2320"/>
              <a:gd name="T47" fmla="*/ 1831 h 2947"/>
              <a:gd name="T48" fmla="*/ 1048 w 2320"/>
              <a:gd name="T49" fmla="*/ 1939 h 2947"/>
              <a:gd name="T50" fmla="*/ 1157 w 2320"/>
              <a:gd name="T51" fmla="*/ 1978 h 2947"/>
              <a:gd name="T52" fmla="*/ 1285 w 2320"/>
              <a:gd name="T53" fmla="*/ 1938 h 2947"/>
              <a:gd name="T54" fmla="*/ 1327 w 2320"/>
              <a:gd name="T55" fmla="*/ 1833 h 2947"/>
              <a:gd name="T56" fmla="*/ 1288 w 2320"/>
              <a:gd name="T57" fmla="*/ 1749 h 2947"/>
              <a:gd name="T58" fmla="*/ 1122 w 2320"/>
              <a:gd name="T59" fmla="*/ 1685 h 2947"/>
              <a:gd name="T60" fmla="*/ 900 w 2320"/>
              <a:gd name="T61" fmla="*/ 1580 h 2947"/>
              <a:gd name="T62" fmla="*/ 818 w 2320"/>
              <a:gd name="T63" fmla="*/ 1389 h 2947"/>
              <a:gd name="T64" fmla="*/ 919 w 2320"/>
              <a:gd name="T65" fmla="*/ 1175 h 2947"/>
              <a:gd name="T66" fmla="*/ 1053 w 2320"/>
              <a:gd name="T67" fmla="*/ 1107 h 2947"/>
              <a:gd name="T68" fmla="*/ 1052 w 2320"/>
              <a:gd name="T69" fmla="*/ 983 h 2947"/>
              <a:gd name="T70" fmla="*/ 1255 w 2320"/>
              <a:gd name="T71" fmla="*/ 982 h 2947"/>
              <a:gd name="T72" fmla="*/ 1256 w 2320"/>
              <a:gd name="T73" fmla="*/ 1102 h 2947"/>
              <a:gd name="T74" fmla="*/ 1391 w 2320"/>
              <a:gd name="T75" fmla="*/ 1171 h 2947"/>
              <a:gd name="T76" fmla="*/ 1496 w 2320"/>
              <a:gd name="T77" fmla="*/ 1390 h 2947"/>
              <a:gd name="T78" fmla="*/ 1497 w 2320"/>
              <a:gd name="T79" fmla="*/ 1434 h 2947"/>
              <a:gd name="T80" fmla="*/ 1300 w 2320"/>
              <a:gd name="T81" fmla="*/ 1435 h 2947"/>
              <a:gd name="T82" fmla="*/ 1295 w 2320"/>
              <a:gd name="T83" fmla="*/ 1399 h 2947"/>
              <a:gd name="T84" fmla="*/ 1251 w 2320"/>
              <a:gd name="T85" fmla="*/ 1298 h 2947"/>
              <a:gd name="T86" fmla="*/ 1169 w 2320"/>
              <a:gd name="T87" fmla="*/ 1267 h 2947"/>
              <a:gd name="T88" fmla="*/ 1166 w 2320"/>
              <a:gd name="T89" fmla="*/ 1267 h 2947"/>
              <a:gd name="T90" fmla="*/ 1054 w 2320"/>
              <a:gd name="T91" fmla="*/ 1301 h 2947"/>
              <a:gd name="T92" fmla="*/ 1019 w 2320"/>
              <a:gd name="T93" fmla="*/ 1387 h 2947"/>
              <a:gd name="T94" fmla="*/ 1051 w 2320"/>
              <a:gd name="T95" fmla="*/ 1459 h 2947"/>
              <a:gd name="T96" fmla="*/ 1190 w 2320"/>
              <a:gd name="T97" fmla="*/ 1514 h 2947"/>
              <a:gd name="T98" fmla="*/ 1438 w 2320"/>
              <a:gd name="T99" fmla="*/ 1628 h 2947"/>
              <a:gd name="T100" fmla="*/ 1527 w 2320"/>
              <a:gd name="T101" fmla="*/ 1829 h 2947"/>
              <a:gd name="T102" fmla="*/ 1421 w 2320"/>
              <a:gd name="T103" fmla="*/ 2064 h 2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20" h="2947">
                <a:moveTo>
                  <a:pt x="2174" y="2520"/>
                </a:moveTo>
                <a:lnTo>
                  <a:pt x="2174" y="1428"/>
                </a:lnTo>
                <a:cubicBezTo>
                  <a:pt x="2174" y="987"/>
                  <a:pt x="1895" y="611"/>
                  <a:pt x="1502" y="469"/>
                </a:cubicBezTo>
                <a:lnTo>
                  <a:pt x="1726" y="0"/>
                </a:lnTo>
                <a:lnTo>
                  <a:pt x="587" y="0"/>
                </a:lnTo>
                <a:lnTo>
                  <a:pt x="821" y="465"/>
                </a:lnTo>
                <a:cubicBezTo>
                  <a:pt x="423" y="604"/>
                  <a:pt x="134" y="983"/>
                  <a:pt x="134" y="1428"/>
                </a:cubicBezTo>
                <a:lnTo>
                  <a:pt x="134" y="2520"/>
                </a:lnTo>
                <a:lnTo>
                  <a:pt x="0" y="2520"/>
                </a:lnTo>
                <a:lnTo>
                  <a:pt x="0" y="2947"/>
                </a:lnTo>
                <a:lnTo>
                  <a:pt x="2320" y="2947"/>
                </a:lnTo>
                <a:lnTo>
                  <a:pt x="2320" y="2520"/>
                </a:lnTo>
                <a:lnTo>
                  <a:pt x="2174" y="2520"/>
                </a:lnTo>
                <a:close/>
                <a:moveTo>
                  <a:pt x="1421" y="2064"/>
                </a:moveTo>
                <a:cubicBezTo>
                  <a:pt x="1377" y="2103"/>
                  <a:pt x="1324" y="2129"/>
                  <a:pt x="1262" y="2143"/>
                </a:cubicBezTo>
                <a:lnTo>
                  <a:pt x="1263" y="2285"/>
                </a:lnTo>
                <a:lnTo>
                  <a:pt x="1059" y="2285"/>
                </a:lnTo>
                <a:lnTo>
                  <a:pt x="1058" y="2144"/>
                </a:lnTo>
                <a:cubicBezTo>
                  <a:pt x="1000" y="2130"/>
                  <a:pt x="958" y="2102"/>
                  <a:pt x="908" y="2061"/>
                </a:cubicBezTo>
                <a:cubicBezTo>
                  <a:pt x="840" y="2002"/>
                  <a:pt x="805" y="1934"/>
                  <a:pt x="802" y="1857"/>
                </a:cubicBezTo>
                <a:lnTo>
                  <a:pt x="802" y="1855"/>
                </a:lnTo>
                <a:lnTo>
                  <a:pt x="807" y="1790"/>
                </a:lnTo>
                <a:lnTo>
                  <a:pt x="1004" y="1789"/>
                </a:lnTo>
                <a:lnTo>
                  <a:pt x="1005" y="1831"/>
                </a:lnTo>
                <a:cubicBezTo>
                  <a:pt x="1006" y="1880"/>
                  <a:pt x="1020" y="1915"/>
                  <a:pt x="1048" y="1939"/>
                </a:cubicBezTo>
                <a:cubicBezTo>
                  <a:pt x="1077" y="1965"/>
                  <a:pt x="1101" y="1978"/>
                  <a:pt x="1157" y="1978"/>
                </a:cubicBezTo>
                <a:cubicBezTo>
                  <a:pt x="1213" y="1977"/>
                  <a:pt x="1256" y="1964"/>
                  <a:pt x="1285" y="1938"/>
                </a:cubicBezTo>
                <a:cubicBezTo>
                  <a:pt x="1313" y="1914"/>
                  <a:pt x="1327" y="1879"/>
                  <a:pt x="1327" y="1833"/>
                </a:cubicBezTo>
                <a:cubicBezTo>
                  <a:pt x="1327" y="1797"/>
                  <a:pt x="1314" y="1770"/>
                  <a:pt x="1288" y="1749"/>
                </a:cubicBezTo>
                <a:cubicBezTo>
                  <a:pt x="1257" y="1725"/>
                  <a:pt x="1202" y="1703"/>
                  <a:pt x="1122" y="1685"/>
                </a:cubicBezTo>
                <a:cubicBezTo>
                  <a:pt x="1025" y="1662"/>
                  <a:pt x="950" y="1627"/>
                  <a:pt x="900" y="1580"/>
                </a:cubicBezTo>
                <a:cubicBezTo>
                  <a:pt x="846" y="1529"/>
                  <a:pt x="819" y="1465"/>
                  <a:pt x="818" y="1389"/>
                </a:cubicBezTo>
                <a:cubicBezTo>
                  <a:pt x="818" y="1303"/>
                  <a:pt x="852" y="1230"/>
                  <a:pt x="919" y="1175"/>
                </a:cubicBezTo>
                <a:cubicBezTo>
                  <a:pt x="957" y="1143"/>
                  <a:pt x="1002" y="1120"/>
                  <a:pt x="1053" y="1107"/>
                </a:cubicBezTo>
                <a:lnTo>
                  <a:pt x="1052" y="983"/>
                </a:lnTo>
                <a:lnTo>
                  <a:pt x="1255" y="982"/>
                </a:lnTo>
                <a:lnTo>
                  <a:pt x="1256" y="1102"/>
                </a:lnTo>
                <a:cubicBezTo>
                  <a:pt x="1312" y="1113"/>
                  <a:pt x="1349" y="1136"/>
                  <a:pt x="1391" y="1171"/>
                </a:cubicBezTo>
                <a:cubicBezTo>
                  <a:pt x="1456" y="1225"/>
                  <a:pt x="1491" y="1298"/>
                  <a:pt x="1496" y="1390"/>
                </a:cubicBezTo>
                <a:lnTo>
                  <a:pt x="1497" y="1434"/>
                </a:lnTo>
                <a:lnTo>
                  <a:pt x="1300" y="1435"/>
                </a:lnTo>
                <a:lnTo>
                  <a:pt x="1295" y="1399"/>
                </a:lnTo>
                <a:cubicBezTo>
                  <a:pt x="1288" y="1353"/>
                  <a:pt x="1274" y="1318"/>
                  <a:pt x="1251" y="1298"/>
                </a:cubicBezTo>
                <a:cubicBezTo>
                  <a:pt x="1227" y="1277"/>
                  <a:pt x="1210" y="1267"/>
                  <a:pt x="1169" y="1267"/>
                </a:cubicBezTo>
                <a:lnTo>
                  <a:pt x="1166" y="1267"/>
                </a:lnTo>
                <a:cubicBezTo>
                  <a:pt x="1117" y="1267"/>
                  <a:pt x="1079" y="1280"/>
                  <a:pt x="1054" y="1301"/>
                </a:cubicBezTo>
                <a:cubicBezTo>
                  <a:pt x="1030" y="1321"/>
                  <a:pt x="1019" y="1349"/>
                  <a:pt x="1019" y="1387"/>
                </a:cubicBezTo>
                <a:cubicBezTo>
                  <a:pt x="1019" y="1418"/>
                  <a:pt x="1030" y="1441"/>
                  <a:pt x="1051" y="1459"/>
                </a:cubicBezTo>
                <a:cubicBezTo>
                  <a:pt x="1069" y="1474"/>
                  <a:pt x="1107" y="1495"/>
                  <a:pt x="1190" y="1514"/>
                </a:cubicBezTo>
                <a:cubicBezTo>
                  <a:pt x="1299" y="1540"/>
                  <a:pt x="1382" y="1578"/>
                  <a:pt x="1438" y="1628"/>
                </a:cubicBezTo>
                <a:cubicBezTo>
                  <a:pt x="1497" y="1682"/>
                  <a:pt x="1527" y="1749"/>
                  <a:pt x="1527" y="1829"/>
                </a:cubicBezTo>
                <a:cubicBezTo>
                  <a:pt x="1528" y="1924"/>
                  <a:pt x="1492" y="2003"/>
                  <a:pt x="1421" y="2064"/>
                </a:cubicBezTo>
                <a:close/>
              </a:path>
            </a:pathLst>
          </a:custGeom>
          <a:solidFill>
            <a:srgbClr val="46B8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/>
          </a:p>
        </p:txBody>
      </p:sp>
      <p:sp>
        <p:nvSpPr>
          <p:cNvPr id="6" name="Стрелка вправо 5"/>
          <p:cNvSpPr/>
          <p:nvPr/>
        </p:nvSpPr>
        <p:spPr>
          <a:xfrm>
            <a:off x="18440402" y="3777628"/>
            <a:ext cx="2819400" cy="2219136"/>
          </a:xfrm>
          <a:prstGeom prst="rightArrow">
            <a:avLst/>
          </a:prstGeom>
          <a:noFill/>
          <a:ln w="38100">
            <a:solidFill>
              <a:srgbClr val="34B3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B1C671B9-5740-4163-A9A6-2D5BAAC6BA4B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07473" y="3130775"/>
            <a:ext cx="7184524" cy="36625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Прогноз на проектном фонде</a:t>
            </a:r>
          </a:p>
          <a:p>
            <a:endParaRPr lang="ru-RU" sz="6400" dirty="0">
              <a:latin typeface="Calibri" panose="020F0502020204030204" pitchFamily="34" charset="0"/>
            </a:endParaRP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Пакетная выгрузка показателей по скважинам для проведения экономической оценки</a:t>
            </a:r>
            <a:endParaRPr lang="ru-RU" sz="2400" b="1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648B034-2742-499E-84AB-4179B29EE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8440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41</a:t>
            </a:fld>
            <a:endParaRPr lang="ru-RU" dirty="0"/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970537"/>
              </p:ext>
            </p:extLst>
          </p:nvPr>
        </p:nvGraphicFramePr>
        <p:xfrm>
          <a:off x="8972550" y="3126100"/>
          <a:ext cx="14888316" cy="9180195"/>
        </p:xfrm>
        <a:graphic>
          <a:graphicData uri="http://schemas.openxmlformats.org/drawingml/2006/table">
            <a:tbl>
              <a:tblPr firstCol="1" bandRow="1">
                <a:tableStyleId>{073A0DAA-6AF3-43AB-8588-CEC1D06C72B9}</a:tableStyleId>
              </a:tblPr>
              <a:tblGrid>
                <a:gridCol w="5086354">
                  <a:extLst>
                    <a:ext uri="{9D8B030D-6E8A-4147-A177-3AD203B41FA5}">
                      <a16:colId xmlns:a16="http://schemas.microsoft.com/office/drawing/2014/main" val="1836378189"/>
                    </a:ext>
                  </a:extLst>
                </a:gridCol>
                <a:gridCol w="2229620">
                  <a:extLst>
                    <a:ext uri="{9D8B030D-6E8A-4147-A177-3AD203B41FA5}">
                      <a16:colId xmlns:a16="http://schemas.microsoft.com/office/drawing/2014/main" val="49210734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1310037719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2829254278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1766390886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2453764489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1091837228"/>
                    </a:ext>
                  </a:extLst>
                </a:gridCol>
                <a:gridCol w="1262057">
                  <a:extLst>
                    <a:ext uri="{9D8B030D-6E8A-4147-A177-3AD203B41FA5}">
                      <a16:colId xmlns:a16="http://schemas.microsoft.com/office/drawing/2014/main" val="1554245890"/>
                    </a:ext>
                  </a:extLst>
                </a:gridCol>
              </a:tblGrid>
              <a:tr h="454716">
                <a:tc gridSpan="4">
                  <a:txBody>
                    <a:bodyPr/>
                    <a:lstStyle/>
                    <a:p>
                      <a:pPr algn="l" fontAlgn="b"/>
                      <a:r>
                        <a:rPr lang="ru-RU" sz="2200" u="none" strike="noStrike" dirty="0">
                          <a:effectLst/>
                        </a:rPr>
                        <a:t>Профиль добычи: 477_бурение,пф, дата расчета 07.09.2022</a:t>
                      </a:r>
                      <a:endParaRPr lang="ru-RU" sz="2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4037422359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сен.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окт.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 err="1">
                          <a:effectLst/>
                        </a:rPr>
                        <a:t>нояб</a:t>
                      </a:r>
                      <a:r>
                        <a:rPr lang="ru-RU" sz="2000" u="none" strike="noStrike" dirty="0">
                          <a:effectLst/>
                        </a:rPr>
                        <a:t>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дек.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янв.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фев.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640540140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Добыча нефти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 err="1">
                          <a:effectLst/>
                        </a:rPr>
                        <a:t>тыс.т</a:t>
                      </a:r>
                      <a:r>
                        <a:rPr lang="ru-RU" sz="2000" u="none" strike="noStrike" dirty="0">
                          <a:effectLst/>
                        </a:rPr>
                        <a:t>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103209262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Добыча жидкости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тыс.м3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32.5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33.7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32.6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33.8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33.8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30.6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1331964526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Закачка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тыс.м3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21.3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093436798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Добыча нефти </a:t>
                      </a:r>
                      <a:r>
                        <a:rPr lang="ru-RU" sz="2000" u="none" strike="noStrike" dirty="0" err="1">
                          <a:effectLst/>
                        </a:rPr>
                        <a:t>накопл</a:t>
                      </a:r>
                      <a:r>
                        <a:rPr lang="ru-RU" sz="2000" u="none" strike="noStrike" dirty="0">
                          <a:effectLst/>
                        </a:rPr>
                        <a:t>.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тыс.т.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6.3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9.5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12.5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15.7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21.6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473469918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Добыча жидкости накопл.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тыс.м3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66.1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99.8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132.5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166.2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200.1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230.7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031315624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Закачка, накопл.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тыс.м3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18.8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21.3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956561667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Компенсация, текущая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%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69.3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213716403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Компенсация, накопл.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%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55.7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57.5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1467267143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Обводнение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%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89.6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89.8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1081536941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Бурение новых скважин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 err="1">
                          <a:effectLst/>
                        </a:rPr>
                        <a:t>шт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164808766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Ввод новых скважин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 err="1">
                          <a:effectLst/>
                        </a:rPr>
                        <a:t>шт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9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869549478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Перевод в ППД 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шт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850062932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Действующий фонд доб.скважин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шт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35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745266199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Действующий фонд нагн.скважин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шт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008187407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Эксплуатационный фонд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шт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48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57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675015425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Число дней работы добыв. скважин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дней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1050.0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1085.0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1050.0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1085.0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1085.0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980.0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054913227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Число дней работы нагнет. скважин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дней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390.0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403.0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390.0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403.0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403.0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616.0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784862609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Средний дебит по нефти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т/сут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2.9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526956911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 dirty="0">
                          <a:effectLst/>
                        </a:rPr>
                        <a:t>Средний дебит по жидкости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м3/сут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31.0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31.1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31.2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31.3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3902428324"/>
                  </a:ext>
                </a:extLst>
              </a:tr>
              <a:tr h="41549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Средняя приемистость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u="none" strike="noStrike">
                          <a:effectLst/>
                        </a:rPr>
                        <a:t>м3/сут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46.7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46.7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46.7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46.7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>
                          <a:effectLst/>
                        </a:rPr>
                        <a:t>46.7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2000" u="none" strike="noStrike" dirty="0">
                          <a:effectLst/>
                        </a:rPr>
                        <a:t>34.6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8130" marR="18130" marT="18130" marB="0" anchor="b"/>
                </a:tc>
                <a:extLst>
                  <a:ext uri="{0D108BD9-81ED-4DB2-BD59-A6C34878D82A}">
                    <a16:rowId xmlns:a16="http://schemas.microsoft.com/office/drawing/2014/main" val="2626586311"/>
                  </a:ext>
                </a:extLst>
              </a:tr>
            </a:tbl>
          </a:graphicData>
        </a:graphic>
      </p:graphicFrame>
      <p:sp>
        <p:nvSpPr>
          <p:cNvPr id="10" name="Овал 9">
            <a:extLst>
              <a:ext uri="{FF2B5EF4-FFF2-40B4-BE49-F238E27FC236}">
                <a16:creationId xmlns:a16="http://schemas.microsoft.com/office/drawing/2014/main" id="{1770E092-E992-460A-998B-F9A06FC5D333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2D52CC-8079-4893-BA62-7E183BF8436E}"/>
              </a:ext>
            </a:extLst>
          </p:cNvPr>
          <p:cNvSpPr txBox="1"/>
          <p:nvPr/>
        </p:nvSpPr>
        <p:spPr>
          <a:xfrm>
            <a:off x="2198676" y="3130775"/>
            <a:ext cx="6564324" cy="37899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Прогноз показателей разработки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А что мы отдаем экономистам?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AD69C39-8FB2-4188-9143-646AD4978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6523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F2080-8732-F241-B794-C04EF36FE9FF}" type="slidenum">
              <a:rPr lang="ru-RU" smtClean="0"/>
              <a:t>42</a:t>
            </a:fld>
            <a:endParaRPr lang="ru-RU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770E092-E992-460A-998B-F9A06FC5D333}"/>
              </a:ext>
            </a:extLst>
          </p:cNvPr>
          <p:cNvSpPr>
            <a:spLocks noChangeAspect="1"/>
          </p:cNvSpPr>
          <p:nvPr/>
        </p:nvSpPr>
        <p:spPr>
          <a:xfrm>
            <a:off x="980334" y="3130775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2D52CC-8079-4893-BA62-7E183BF8436E}"/>
              </a:ext>
            </a:extLst>
          </p:cNvPr>
          <p:cNvSpPr txBox="1"/>
          <p:nvPr/>
        </p:nvSpPr>
        <p:spPr>
          <a:xfrm>
            <a:off x="2198676" y="3130775"/>
            <a:ext cx="6564324" cy="37899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Прогноз показателей разработки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А с чем идем к руководству/заказчику?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AD69C39-8FB2-4188-9143-646AD4978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604EB9-FE30-425A-8B39-1DC1BFF69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" b="4677"/>
          <a:stretch/>
        </p:blipFill>
        <p:spPr>
          <a:xfrm>
            <a:off x="10222137" y="1682529"/>
            <a:ext cx="12774626" cy="55065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3E09153-CD91-43AF-B93E-BE61688F8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4275" y="6871987"/>
            <a:ext cx="12490350" cy="66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939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5626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96865" y="8135877"/>
            <a:ext cx="4062585" cy="4031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3200" dirty="0">
              <a:solidFill>
                <a:srgbClr val="FFFFFF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3200" b="1" dirty="0"/>
              <a:t>СОПРОВОЖДЕНИЕ РАЗРАБОТКИ И ГТМ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3200" dirty="0">
              <a:solidFill>
                <a:srgbClr val="FFFFFF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3200" dirty="0">
              <a:solidFill>
                <a:srgbClr val="FFFFFF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3200" dirty="0">
              <a:solidFill>
                <a:srgbClr val="FFFFFF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3200" dirty="0">
              <a:solidFill>
                <a:srgbClr val="FFFFFF"/>
              </a:solidFill>
            </a:endParaRPr>
          </a:p>
        </p:txBody>
      </p:sp>
      <p:grpSp>
        <p:nvGrpSpPr>
          <p:cNvPr id="6" name="Группа 5"/>
          <p:cNvGrpSpPr/>
          <p:nvPr/>
        </p:nvGrpSpPr>
        <p:grpSpPr>
          <a:xfrm>
            <a:off x="996866" y="3594987"/>
            <a:ext cx="3994868" cy="3416319"/>
            <a:chOff x="736814" y="2147747"/>
            <a:chExt cx="1486646" cy="1417412"/>
          </a:xfrm>
          <a:solidFill>
            <a:schemeClr val="bg1">
              <a:lumMod val="85000"/>
            </a:schemeClr>
          </a:solidFill>
        </p:grpSpPr>
        <p:sp>
          <p:nvSpPr>
            <p:cNvPr id="7" name="TextBox 6"/>
            <p:cNvSpPr txBox="1"/>
            <p:nvPr/>
          </p:nvSpPr>
          <p:spPr>
            <a:xfrm>
              <a:off x="736814" y="2147747"/>
              <a:ext cx="1486646" cy="14174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dirty="0">
                <a:solidFill>
                  <a:srgbClr val="FFFFFF"/>
                </a:solidFill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b="1" dirty="0"/>
                <a:t>КПРА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dirty="0">
                <a:solidFill>
                  <a:srgbClr val="FFFFFF"/>
                </a:solidFill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dirty="0">
                <a:solidFill>
                  <a:srgbClr val="FFFFFF"/>
                </a:solidFill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dirty="0">
                <a:solidFill>
                  <a:srgbClr val="FFFFFF"/>
                </a:solidFill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dirty="0">
                <a:solidFill>
                  <a:srgbClr val="FFFFFF"/>
                </a:solidFill>
              </a:endParaRPr>
            </a:p>
          </p:txBody>
        </p:sp>
        <p:grpSp>
          <p:nvGrpSpPr>
            <p:cNvPr id="8" name="Группа 7"/>
            <p:cNvGrpSpPr/>
            <p:nvPr/>
          </p:nvGrpSpPr>
          <p:grpSpPr>
            <a:xfrm>
              <a:off x="983432" y="2669538"/>
              <a:ext cx="1054598" cy="881101"/>
              <a:chOff x="914400" y="2950021"/>
              <a:chExt cx="1054598" cy="881101"/>
            </a:xfrm>
            <a:grpFill/>
          </p:grpSpPr>
          <p:sp>
            <p:nvSpPr>
              <p:cNvPr id="9" name="Полилиния 8"/>
              <p:cNvSpPr/>
              <p:nvPr/>
            </p:nvSpPr>
            <p:spPr>
              <a:xfrm>
                <a:off x="914400" y="2950021"/>
                <a:ext cx="827786" cy="792087"/>
              </a:xfrm>
              <a:custGeom>
                <a:avLst/>
                <a:gdLst>
                  <a:gd name="connsiteX0" fmla="*/ 1384300 w 9423400"/>
                  <a:gd name="connsiteY0" fmla="*/ 1871066 h 9027391"/>
                  <a:gd name="connsiteX1" fmla="*/ 1498600 w 9423400"/>
                  <a:gd name="connsiteY1" fmla="*/ 1807566 h 9027391"/>
                  <a:gd name="connsiteX2" fmla="*/ 1574800 w 9423400"/>
                  <a:gd name="connsiteY2" fmla="*/ 1820266 h 9027391"/>
                  <a:gd name="connsiteX3" fmla="*/ 1600200 w 9423400"/>
                  <a:gd name="connsiteY3" fmla="*/ 1871066 h 9027391"/>
                  <a:gd name="connsiteX4" fmla="*/ 1714500 w 9423400"/>
                  <a:gd name="connsiteY4" fmla="*/ 1858366 h 9027391"/>
                  <a:gd name="connsiteX5" fmla="*/ 1905000 w 9423400"/>
                  <a:gd name="connsiteY5" fmla="*/ 1794866 h 9027391"/>
                  <a:gd name="connsiteX6" fmla="*/ 1930400 w 9423400"/>
                  <a:gd name="connsiteY6" fmla="*/ 1744066 h 9027391"/>
                  <a:gd name="connsiteX7" fmla="*/ 1968500 w 9423400"/>
                  <a:gd name="connsiteY7" fmla="*/ 1718666 h 9027391"/>
                  <a:gd name="connsiteX8" fmla="*/ 1981200 w 9423400"/>
                  <a:gd name="connsiteY8" fmla="*/ 1655166 h 9027391"/>
                  <a:gd name="connsiteX9" fmla="*/ 2146300 w 9423400"/>
                  <a:gd name="connsiteY9" fmla="*/ 1629766 h 9027391"/>
                  <a:gd name="connsiteX10" fmla="*/ 2235200 w 9423400"/>
                  <a:gd name="connsiteY10" fmla="*/ 1642466 h 9027391"/>
                  <a:gd name="connsiteX11" fmla="*/ 2184400 w 9423400"/>
                  <a:gd name="connsiteY11" fmla="*/ 1629766 h 9027391"/>
                  <a:gd name="connsiteX12" fmla="*/ 2146300 w 9423400"/>
                  <a:gd name="connsiteY12" fmla="*/ 1604366 h 9027391"/>
                  <a:gd name="connsiteX13" fmla="*/ 2133600 w 9423400"/>
                  <a:gd name="connsiteY13" fmla="*/ 1553566 h 9027391"/>
                  <a:gd name="connsiteX14" fmla="*/ 2286000 w 9423400"/>
                  <a:gd name="connsiteY14" fmla="*/ 1528166 h 9027391"/>
                  <a:gd name="connsiteX15" fmla="*/ 2324100 w 9423400"/>
                  <a:gd name="connsiteY15" fmla="*/ 1515466 h 9027391"/>
                  <a:gd name="connsiteX16" fmla="*/ 2425700 w 9423400"/>
                  <a:gd name="connsiteY16" fmla="*/ 1553566 h 9027391"/>
                  <a:gd name="connsiteX17" fmla="*/ 2463800 w 9423400"/>
                  <a:gd name="connsiteY17" fmla="*/ 1540866 h 9027391"/>
                  <a:gd name="connsiteX18" fmla="*/ 2489200 w 9423400"/>
                  <a:gd name="connsiteY18" fmla="*/ 1502766 h 9027391"/>
                  <a:gd name="connsiteX19" fmla="*/ 2540000 w 9423400"/>
                  <a:gd name="connsiteY19" fmla="*/ 1477366 h 9027391"/>
                  <a:gd name="connsiteX20" fmla="*/ 2578100 w 9423400"/>
                  <a:gd name="connsiteY20" fmla="*/ 1451966 h 9027391"/>
                  <a:gd name="connsiteX21" fmla="*/ 2603500 w 9423400"/>
                  <a:gd name="connsiteY21" fmla="*/ 1413866 h 9027391"/>
                  <a:gd name="connsiteX22" fmla="*/ 2654300 w 9423400"/>
                  <a:gd name="connsiteY22" fmla="*/ 1388466 h 9027391"/>
                  <a:gd name="connsiteX23" fmla="*/ 2641600 w 9423400"/>
                  <a:gd name="connsiteY23" fmla="*/ 1337666 h 9027391"/>
                  <a:gd name="connsiteX24" fmla="*/ 2667000 w 9423400"/>
                  <a:gd name="connsiteY24" fmla="*/ 1223366 h 9027391"/>
                  <a:gd name="connsiteX25" fmla="*/ 2692400 w 9423400"/>
                  <a:gd name="connsiteY25" fmla="*/ 1172566 h 9027391"/>
                  <a:gd name="connsiteX26" fmla="*/ 2882900 w 9423400"/>
                  <a:gd name="connsiteY26" fmla="*/ 1147166 h 9027391"/>
                  <a:gd name="connsiteX27" fmla="*/ 2870200 w 9423400"/>
                  <a:gd name="connsiteY27" fmla="*/ 1286866 h 9027391"/>
                  <a:gd name="connsiteX28" fmla="*/ 2895600 w 9423400"/>
                  <a:gd name="connsiteY28" fmla="*/ 1236066 h 9027391"/>
                  <a:gd name="connsiteX29" fmla="*/ 2984500 w 9423400"/>
                  <a:gd name="connsiteY29" fmla="*/ 1007466 h 9027391"/>
                  <a:gd name="connsiteX30" fmla="*/ 3022600 w 9423400"/>
                  <a:gd name="connsiteY30" fmla="*/ 982066 h 9027391"/>
                  <a:gd name="connsiteX31" fmla="*/ 3048000 w 9423400"/>
                  <a:gd name="connsiteY31" fmla="*/ 867766 h 9027391"/>
                  <a:gd name="connsiteX32" fmla="*/ 3098800 w 9423400"/>
                  <a:gd name="connsiteY32" fmla="*/ 842366 h 9027391"/>
                  <a:gd name="connsiteX33" fmla="*/ 3390900 w 9423400"/>
                  <a:gd name="connsiteY33" fmla="*/ 816966 h 9027391"/>
                  <a:gd name="connsiteX34" fmla="*/ 3429000 w 9423400"/>
                  <a:gd name="connsiteY34" fmla="*/ 791566 h 9027391"/>
                  <a:gd name="connsiteX35" fmla="*/ 3530600 w 9423400"/>
                  <a:gd name="connsiteY35" fmla="*/ 740766 h 9027391"/>
                  <a:gd name="connsiteX36" fmla="*/ 3581400 w 9423400"/>
                  <a:gd name="connsiteY36" fmla="*/ 766166 h 9027391"/>
                  <a:gd name="connsiteX37" fmla="*/ 3670300 w 9423400"/>
                  <a:gd name="connsiteY37" fmla="*/ 829666 h 9027391"/>
                  <a:gd name="connsiteX38" fmla="*/ 3848100 w 9423400"/>
                  <a:gd name="connsiteY38" fmla="*/ 766166 h 9027391"/>
                  <a:gd name="connsiteX39" fmla="*/ 3898900 w 9423400"/>
                  <a:gd name="connsiteY39" fmla="*/ 702666 h 9027391"/>
                  <a:gd name="connsiteX40" fmla="*/ 3987800 w 9423400"/>
                  <a:gd name="connsiteY40" fmla="*/ 601066 h 9027391"/>
                  <a:gd name="connsiteX41" fmla="*/ 4038600 w 9423400"/>
                  <a:gd name="connsiteY41" fmla="*/ 575666 h 9027391"/>
                  <a:gd name="connsiteX42" fmla="*/ 4051300 w 9423400"/>
                  <a:gd name="connsiteY42" fmla="*/ 461366 h 9027391"/>
                  <a:gd name="connsiteX43" fmla="*/ 4013200 w 9423400"/>
                  <a:gd name="connsiteY43" fmla="*/ 435966 h 9027391"/>
                  <a:gd name="connsiteX44" fmla="*/ 4064000 w 9423400"/>
                  <a:gd name="connsiteY44" fmla="*/ 448666 h 9027391"/>
                  <a:gd name="connsiteX45" fmla="*/ 4114800 w 9423400"/>
                  <a:gd name="connsiteY45" fmla="*/ 486766 h 9027391"/>
                  <a:gd name="connsiteX46" fmla="*/ 4165600 w 9423400"/>
                  <a:gd name="connsiteY46" fmla="*/ 499466 h 9027391"/>
                  <a:gd name="connsiteX47" fmla="*/ 4191000 w 9423400"/>
                  <a:gd name="connsiteY47" fmla="*/ 537566 h 9027391"/>
                  <a:gd name="connsiteX48" fmla="*/ 4178300 w 9423400"/>
                  <a:gd name="connsiteY48" fmla="*/ 601066 h 9027391"/>
                  <a:gd name="connsiteX49" fmla="*/ 4140200 w 9423400"/>
                  <a:gd name="connsiteY49" fmla="*/ 613766 h 9027391"/>
                  <a:gd name="connsiteX50" fmla="*/ 4152900 w 9423400"/>
                  <a:gd name="connsiteY50" fmla="*/ 664566 h 9027391"/>
                  <a:gd name="connsiteX51" fmla="*/ 4229100 w 9423400"/>
                  <a:gd name="connsiteY51" fmla="*/ 728066 h 9027391"/>
                  <a:gd name="connsiteX52" fmla="*/ 4254500 w 9423400"/>
                  <a:gd name="connsiteY52" fmla="*/ 626466 h 9027391"/>
                  <a:gd name="connsiteX53" fmla="*/ 4457700 w 9423400"/>
                  <a:gd name="connsiteY53" fmla="*/ 613766 h 9027391"/>
                  <a:gd name="connsiteX54" fmla="*/ 4419600 w 9423400"/>
                  <a:gd name="connsiteY54" fmla="*/ 626466 h 9027391"/>
                  <a:gd name="connsiteX55" fmla="*/ 4394200 w 9423400"/>
                  <a:gd name="connsiteY55" fmla="*/ 588366 h 9027391"/>
                  <a:gd name="connsiteX56" fmla="*/ 4572000 w 9423400"/>
                  <a:gd name="connsiteY56" fmla="*/ 601066 h 9027391"/>
                  <a:gd name="connsiteX57" fmla="*/ 4622800 w 9423400"/>
                  <a:gd name="connsiteY57" fmla="*/ 626466 h 9027391"/>
                  <a:gd name="connsiteX58" fmla="*/ 4635500 w 9423400"/>
                  <a:gd name="connsiteY58" fmla="*/ 842366 h 9027391"/>
                  <a:gd name="connsiteX59" fmla="*/ 4622800 w 9423400"/>
                  <a:gd name="connsiteY59" fmla="*/ 880466 h 9027391"/>
                  <a:gd name="connsiteX60" fmla="*/ 4610100 w 9423400"/>
                  <a:gd name="connsiteY60" fmla="*/ 994766 h 9027391"/>
                  <a:gd name="connsiteX61" fmla="*/ 4648200 w 9423400"/>
                  <a:gd name="connsiteY61" fmla="*/ 1020166 h 9027391"/>
                  <a:gd name="connsiteX62" fmla="*/ 4699000 w 9423400"/>
                  <a:gd name="connsiteY62" fmla="*/ 1045566 h 9027391"/>
                  <a:gd name="connsiteX63" fmla="*/ 4724400 w 9423400"/>
                  <a:gd name="connsiteY63" fmla="*/ 1096366 h 9027391"/>
                  <a:gd name="connsiteX64" fmla="*/ 4889500 w 9423400"/>
                  <a:gd name="connsiteY64" fmla="*/ 1083666 h 9027391"/>
                  <a:gd name="connsiteX65" fmla="*/ 4826000 w 9423400"/>
                  <a:gd name="connsiteY65" fmla="*/ 1058266 h 9027391"/>
                  <a:gd name="connsiteX66" fmla="*/ 4826000 w 9423400"/>
                  <a:gd name="connsiteY66" fmla="*/ 956666 h 9027391"/>
                  <a:gd name="connsiteX67" fmla="*/ 4889500 w 9423400"/>
                  <a:gd name="connsiteY67" fmla="*/ 918566 h 9027391"/>
                  <a:gd name="connsiteX68" fmla="*/ 4914900 w 9423400"/>
                  <a:gd name="connsiteY68" fmla="*/ 842366 h 9027391"/>
                  <a:gd name="connsiteX69" fmla="*/ 5270500 w 9423400"/>
                  <a:gd name="connsiteY69" fmla="*/ 867766 h 9027391"/>
                  <a:gd name="connsiteX70" fmla="*/ 5334000 w 9423400"/>
                  <a:gd name="connsiteY70" fmla="*/ 855066 h 9027391"/>
                  <a:gd name="connsiteX71" fmla="*/ 5359400 w 9423400"/>
                  <a:gd name="connsiteY71" fmla="*/ 816966 h 9027391"/>
                  <a:gd name="connsiteX72" fmla="*/ 5448300 w 9423400"/>
                  <a:gd name="connsiteY72" fmla="*/ 791566 h 9027391"/>
                  <a:gd name="connsiteX73" fmla="*/ 5461000 w 9423400"/>
                  <a:gd name="connsiteY73" fmla="*/ 689966 h 9027391"/>
                  <a:gd name="connsiteX74" fmla="*/ 5486400 w 9423400"/>
                  <a:gd name="connsiteY74" fmla="*/ 651866 h 9027391"/>
                  <a:gd name="connsiteX75" fmla="*/ 5511800 w 9423400"/>
                  <a:gd name="connsiteY75" fmla="*/ 601066 h 9027391"/>
                  <a:gd name="connsiteX76" fmla="*/ 5473700 w 9423400"/>
                  <a:gd name="connsiteY76" fmla="*/ 410566 h 9027391"/>
                  <a:gd name="connsiteX77" fmla="*/ 5435600 w 9423400"/>
                  <a:gd name="connsiteY77" fmla="*/ 385166 h 9027391"/>
                  <a:gd name="connsiteX78" fmla="*/ 5422900 w 9423400"/>
                  <a:gd name="connsiteY78" fmla="*/ 270866 h 9027391"/>
                  <a:gd name="connsiteX79" fmla="*/ 5600700 w 9423400"/>
                  <a:gd name="connsiteY79" fmla="*/ 220066 h 9027391"/>
                  <a:gd name="connsiteX80" fmla="*/ 5626100 w 9423400"/>
                  <a:gd name="connsiteY80" fmla="*/ 67666 h 9027391"/>
                  <a:gd name="connsiteX81" fmla="*/ 5651500 w 9423400"/>
                  <a:gd name="connsiteY81" fmla="*/ 4166 h 9027391"/>
                  <a:gd name="connsiteX82" fmla="*/ 5753100 w 9423400"/>
                  <a:gd name="connsiteY82" fmla="*/ 16866 h 9027391"/>
                  <a:gd name="connsiteX83" fmla="*/ 5803900 w 9423400"/>
                  <a:gd name="connsiteY83" fmla="*/ 29566 h 9027391"/>
                  <a:gd name="connsiteX84" fmla="*/ 5892800 w 9423400"/>
                  <a:gd name="connsiteY84" fmla="*/ 42266 h 9027391"/>
                  <a:gd name="connsiteX85" fmla="*/ 5943600 w 9423400"/>
                  <a:gd name="connsiteY85" fmla="*/ 67666 h 9027391"/>
                  <a:gd name="connsiteX86" fmla="*/ 5994400 w 9423400"/>
                  <a:gd name="connsiteY86" fmla="*/ 80366 h 9027391"/>
                  <a:gd name="connsiteX87" fmla="*/ 5981700 w 9423400"/>
                  <a:gd name="connsiteY87" fmla="*/ 283566 h 9027391"/>
                  <a:gd name="connsiteX88" fmla="*/ 5969000 w 9423400"/>
                  <a:gd name="connsiteY88" fmla="*/ 347066 h 9027391"/>
                  <a:gd name="connsiteX89" fmla="*/ 5867400 w 9423400"/>
                  <a:gd name="connsiteY89" fmla="*/ 359766 h 9027391"/>
                  <a:gd name="connsiteX90" fmla="*/ 5854700 w 9423400"/>
                  <a:gd name="connsiteY90" fmla="*/ 397866 h 9027391"/>
                  <a:gd name="connsiteX91" fmla="*/ 5842000 w 9423400"/>
                  <a:gd name="connsiteY91" fmla="*/ 524866 h 9027391"/>
                  <a:gd name="connsiteX92" fmla="*/ 5880100 w 9423400"/>
                  <a:gd name="connsiteY92" fmla="*/ 905866 h 9027391"/>
                  <a:gd name="connsiteX93" fmla="*/ 5930900 w 9423400"/>
                  <a:gd name="connsiteY93" fmla="*/ 1312266 h 9027391"/>
                  <a:gd name="connsiteX94" fmla="*/ 5956300 w 9423400"/>
                  <a:gd name="connsiteY94" fmla="*/ 1820266 h 9027391"/>
                  <a:gd name="connsiteX95" fmla="*/ 6007100 w 9423400"/>
                  <a:gd name="connsiteY95" fmla="*/ 1921866 h 9027391"/>
                  <a:gd name="connsiteX96" fmla="*/ 6057900 w 9423400"/>
                  <a:gd name="connsiteY96" fmla="*/ 1934566 h 9027391"/>
                  <a:gd name="connsiteX97" fmla="*/ 6146800 w 9423400"/>
                  <a:gd name="connsiteY97" fmla="*/ 1959966 h 9027391"/>
                  <a:gd name="connsiteX98" fmla="*/ 6223000 w 9423400"/>
                  <a:gd name="connsiteY98" fmla="*/ 2023466 h 9027391"/>
                  <a:gd name="connsiteX99" fmla="*/ 6248400 w 9423400"/>
                  <a:gd name="connsiteY99" fmla="*/ 2061566 h 9027391"/>
                  <a:gd name="connsiteX100" fmla="*/ 6223000 w 9423400"/>
                  <a:gd name="connsiteY100" fmla="*/ 2099666 h 9027391"/>
                  <a:gd name="connsiteX101" fmla="*/ 6096000 w 9423400"/>
                  <a:gd name="connsiteY101" fmla="*/ 2137766 h 9027391"/>
                  <a:gd name="connsiteX102" fmla="*/ 6057900 w 9423400"/>
                  <a:gd name="connsiteY102" fmla="*/ 2150466 h 9027391"/>
                  <a:gd name="connsiteX103" fmla="*/ 5981700 w 9423400"/>
                  <a:gd name="connsiteY103" fmla="*/ 2213966 h 9027391"/>
                  <a:gd name="connsiteX104" fmla="*/ 5956300 w 9423400"/>
                  <a:gd name="connsiteY104" fmla="*/ 2252066 h 9027391"/>
                  <a:gd name="connsiteX105" fmla="*/ 5969000 w 9423400"/>
                  <a:gd name="connsiteY105" fmla="*/ 2290166 h 9027391"/>
                  <a:gd name="connsiteX106" fmla="*/ 6045200 w 9423400"/>
                  <a:gd name="connsiteY106" fmla="*/ 2302866 h 9027391"/>
                  <a:gd name="connsiteX107" fmla="*/ 6007100 w 9423400"/>
                  <a:gd name="connsiteY107" fmla="*/ 2353666 h 9027391"/>
                  <a:gd name="connsiteX108" fmla="*/ 5981700 w 9423400"/>
                  <a:gd name="connsiteY108" fmla="*/ 2391766 h 9027391"/>
                  <a:gd name="connsiteX109" fmla="*/ 5969000 w 9423400"/>
                  <a:gd name="connsiteY109" fmla="*/ 2442566 h 9027391"/>
                  <a:gd name="connsiteX110" fmla="*/ 5943600 w 9423400"/>
                  <a:gd name="connsiteY110" fmla="*/ 2480666 h 9027391"/>
                  <a:gd name="connsiteX111" fmla="*/ 5930900 w 9423400"/>
                  <a:gd name="connsiteY111" fmla="*/ 2696566 h 9027391"/>
                  <a:gd name="connsiteX112" fmla="*/ 5905500 w 9423400"/>
                  <a:gd name="connsiteY112" fmla="*/ 2734666 h 9027391"/>
                  <a:gd name="connsiteX113" fmla="*/ 5842000 w 9423400"/>
                  <a:gd name="connsiteY113" fmla="*/ 2747366 h 9027391"/>
                  <a:gd name="connsiteX114" fmla="*/ 5969000 w 9423400"/>
                  <a:gd name="connsiteY114" fmla="*/ 2861666 h 9027391"/>
                  <a:gd name="connsiteX115" fmla="*/ 6007100 w 9423400"/>
                  <a:gd name="connsiteY115" fmla="*/ 2899766 h 9027391"/>
                  <a:gd name="connsiteX116" fmla="*/ 6108700 w 9423400"/>
                  <a:gd name="connsiteY116" fmla="*/ 2950566 h 9027391"/>
                  <a:gd name="connsiteX117" fmla="*/ 6350000 w 9423400"/>
                  <a:gd name="connsiteY117" fmla="*/ 2950566 h 9027391"/>
                  <a:gd name="connsiteX118" fmla="*/ 6375400 w 9423400"/>
                  <a:gd name="connsiteY118" fmla="*/ 3001366 h 9027391"/>
                  <a:gd name="connsiteX119" fmla="*/ 6362700 w 9423400"/>
                  <a:gd name="connsiteY119" fmla="*/ 2836266 h 9027391"/>
                  <a:gd name="connsiteX120" fmla="*/ 6362700 w 9423400"/>
                  <a:gd name="connsiteY120" fmla="*/ 2607666 h 9027391"/>
                  <a:gd name="connsiteX121" fmla="*/ 6515100 w 9423400"/>
                  <a:gd name="connsiteY121" fmla="*/ 2556866 h 9027391"/>
                  <a:gd name="connsiteX122" fmla="*/ 6604000 w 9423400"/>
                  <a:gd name="connsiteY122" fmla="*/ 2506066 h 9027391"/>
                  <a:gd name="connsiteX123" fmla="*/ 6654800 w 9423400"/>
                  <a:gd name="connsiteY123" fmla="*/ 2467966 h 9027391"/>
                  <a:gd name="connsiteX124" fmla="*/ 6845300 w 9423400"/>
                  <a:gd name="connsiteY124" fmla="*/ 2417166 h 9027391"/>
                  <a:gd name="connsiteX125" fmla="*/ 6870700 w 9423400"/>
                  <a:gd name="connsiteY125" fmla="*/ 2379066 h 9027391"/>
                  <a:gd name="connsiteX126" fmla="*/ 7035800 w 9423400"/>
                  <a:gd name="connsiteY126" fmla="*/ 2404466 h 9027391"/>
                  <a:gd name="connsiteX127" fmla="*/ 7086600 w 9423400"/>
                  <a:gd name="connsiteY127" fmla="*/ 2480666 h 9027391"/>
                  <a:gd name="connsiteX128" fmla="*/ 7073900 w 9423400"/>
                  <a:gd name="connsiteY128" fmla="*/ 2556866 h 9027391"/>
                  <a:gd name="connsiteX129" fmla="*/ 7048500 w 9423400"/>
                  <a:gd name="connsiteY129" fmla="*/ 2645766 h 9027391"/>
                  <a:gd name="connsiteX130" fmla="*/ 7073900 w 9423400"/>
                  <a:gd name="connsiteY130" fmla="*/ 2683866 h 9027391"/>
                  <a:gd name="connsiteX131" fmla="*/ 7162800 w 9423400"/>
                  <a:gd name="connsiteY131" fmla="*/ 2683866 h 9027391"/>
                  <a:gd name="connsiteX132" fmla="*/ 7264400 w 9423400"/>
                  <a:gd name="connsiteY132" fmla="*/ 2696566 h 9027391"/>
                  <a:gd name="connsiteX133" fmla="*/ 7289800 w 9423400"/>
                  <a:gd name="connsiteY133" fmla="*/ 2734666 h 9027391"/>
                  <a:gd name="connsiteX134" fmla="*/ 7315200 w 9423400"/>
                  <a:gd name="connsiteY134" fmla="*/ 2861666 h 9027391"/>
                  <a:gd name="connsiteX135" fmla="*/ 7366000 w 9423400"/>
                  <a:gd name="connsiteY135" fmla="*/ 2950566 h 9027391"/>
                  <a:gd name="connsiteX136" fmla="*/ 7391400 w 9423400"/>
                  <a:gd name="connsiteY136" fmla="*/ 3014066 h 9027391"/>
                  <a:gd name="connsiteX137" fmla="*/ 7416800 w 9423400"/>
                  <a:gd name="connsiteY137" fmla="*/ 3052166 h 9027391"/>
                  <a:gd name="connsiteX138" fmla="*/ 7467600 w 9423400"/>
                  <a:gd name="connsiteY138" fmla="*/ 3166466 h 9027391"/>
                  <a:gd name="connsiteX139" fmla="*/ 7581900 w 9423400"/>
                  <a:gd name="connsiteY139" fmla="*/ 3141066 h 9027391"/>
                  <a:gd name="connsiteX140" fmla="*/ 7620000 w 9423400"/>
                  <a:gd name="connsiteY140" fmla="*/ 3014066 h 9027391"/>
                  <a:gd name="connsiteX141" fmla="*/ 7747000 w 9423400"/>
                  <a:gd name="connsiteY141" fmla="*/ 3026766 h 9027391"/>
                  <a:gd name="connsiteX142" fmla="*/ 7785100 w 9423400"/>
                  <a:gd name="connsiteY142" fmla="*/ 3039466 h 9027391"/>
                  <a:gd name="connsiteX143" fmla="*/ 7797800 w 9423400"/>
                  <a:gd name="connsiteY143" fmla="*/ 3077566 h 9027391"/>
                  <a:gd name="connsiteX144" fmla="*/ 7899400 w 9423400"/>
                  <a:gd name="connsiteY144" fmla="*/ 3128366 h 9027391"/>
                  <a:gd name="connsiteX145" fmla="*/ 7962900 w 9423400"/>
                  <a:gd name="connsiteY145" fmla="*/ 3191866 h 9027391"/>
                  <a:gd name="connsiteX146" fmla="*/ 8013700 w 9423400"/>
                  <a:gd name="connsiteY146" fmla="*/ 3268066 h 9027391"/>
                  <a:gd name="connsiteX147" fmla="*/ 8039100 w 9423400"/>
                  <a:gd name="connsiteY147" fmla="*/ 3306166 h 9027391"/>
                  <a:gd name="connsiteX148" fmla="*/ 8140700 w 9423400"/>
                  <a:gd name="connsiteY148" fmla="*/ 3407766 h 9027391"/>
                  <a:gd name="connsiteX149" fmla="*/ 8166100 w 9423400"/>
                  <a:gd name="connsiteY149" fmla="*/ 3458566 h 9027391"/>
                  <a:gd name="connsiteX150" fmla="*/ 8191500 w 9423400"/>
                  <a:gd name="connsiteY150" fmla="*/ 3496666 h 9027391"/>
                  <a:gd name="connsiteX151" fmla="*/ 8255000 w 9423400"/>
                  <a:gd name="connsiteY151" fmla="*/ 3598266 h 9027391"/>
                  <a:gd name="connsiteX152" fmla="*/ 8229600 w 9423400"/>
                  <a:gd name="connsiteY152" fmla="*/ 3636366 h 9027391"/>
                  <a:gd name="connsiteX153" fmla="*/ 8267700 w 9423400"/>
                  <a:gd name="connsiteY153" fmla="*/ 3750666 h 9027391"/>
                  <a:gd name="connsiteX154" fmla="*/ 8229600 w 9423400"/>
                  <a:gd name="connsiteY154" fmla="*/ 3788766 h 9027391"/>
                  <a:gd name="connsiteX155" fmla="*/ 8191500 w 9423400"/>
                  <a:gd name="connsiteY155" fmla="*/ 3801466 h 9027391"/>
                  <a:gd name="connsiteX156" fmla="*/ 8153400 w 9423400"/>
                  <a:gd name="connsiteY156" fmla="*/ 3826866 h 9027391"/>
                  <a:gd name="connsiteX157" fmla="*/ 8216900 w 9423400"/>
                  <a:gd name="connsiteY157" fmla="*/ 3953866 h 9027391"/>
                  <a:gd name="connsiteX158" fmla="*/ 8280400 w 9423400"/>
                  <a:gd name="connsiteY158" fmla="*/ 3941166 h 9027391"/>
                  <a:gd name="connsiteX159" fmla="*/ 8331200 w 9423400"/>
                  <a:gd name="connsiteY159" fmla="*/ 3903066 h 9027391"/>
                  <a:gd name="connsiteX160" fmla="*/ 8420100 w 9423400"/>
                  <a:gd name="connsiteY160" fmla="*/ 3877666 h 9027391"/>
                  <a:gd name="connsiteX161" fmla="*/ 8470900 w 9423400"/>
                  <a:gd name="connsiteY161" fmla="*/ 3852266 h 9027391"/>
                  <a:gd name="connsiteX162" fmla="*/ 8458200 w 9423400"/>
                  <a:gd name="connsiteY162" fmla="*/ 3915766 h 9027391"/>
                  <a:gd name="connsiteX163" fmla="*/ 8445500 w 9423400"/>
                  <a:gd name="connsiteY163" fmla="*/ 3979266 h 9027391"/>
                  <a:gd name="connsiteX164" fmla="*/ 8369300 w 9423400"/>
                  <a:gd name="connsiteY164" fmla="*/ 4017366 h 9027391"/>
                  <a:gd name="connsiteX165" fmla="*/ 8331200 w 9423400"/>
                  <a:gd name="connsiteY165" fmla="*/ 4042766 h 9027391"/>
                  <a:gd name="connsiteX166" fmla="*/ 8394700 w 9423400"/>
                  <a:gd name="connsiteY166" fmla="*/ 4093566 h 9027391"/>
                  <a:gd name="connsiteX167" fmla="*/ 8420100 w 9423400"/>
                  <a:gd name="connsiteY167" fmla="*/ 4131666 h 9027391"/>
                  <a:gd name="connsiteX168" fmla="*/ 8483600 w 9423400"/>
                  <a:gd name="connsiteY168" fmla="*/ 4144366 h 9027391"/>
                  <a:gd name="connsiteX169" fmla="*/ 8509000 w 9423400"/>
                  <a:gd name="connsiteY169" fmla="*/ 4182466 h 9027391"/>
                  <a:gd name="connsiteX170" fmla="*/ 8534400 w 9423400"/>
                  <a:gd name="connsiteY170" fmla="*/ 4296766 h 9027391"/>
                  <a:gd name="connsiteX171" fmla="*/ 8610600 w 9423400"/>
                  <a:gd name="connsiteY171" fmla="*/ 4309466 h 9027391"/>
                  <a:gd name="connsiteX172" fmla="*/ 8699500 w 9423400"/>
                  <a:gd name="connsiteY172" fmla="*/ 4372966 h 9027391"/>
                  <a:gd name="connsiteX173" fmla="*/ 8686800 w 9423400"/>
                  <a:gd name="connsiteY173" fmla="*/ 4411066 h 9027391"/>
                  <a:gd name="connsiteX174" fmla="*/ 8648700 w 9423400"/>
                  <a:gd name="connsiteY174" fmla="*/ 4398366 h 9027391"/>
                  <a:gd name="connsiteX175" fmla="*/ 8534400 w 9423400"/>
                  <a:gd name="connsiteY175" fmla="*/ 4372966 h 9027391"/>
                  <a:gd name="connsiteX176" fmla="*/ 8496300 w 9423400"/>
                  <a:gd name="connsiteY176" fmla="*/ 4347566 h 9027391"/>
                  <a:gd name="connsiteX177" fmla="*/ 8420100 w 9423400"/>
                  <a:gd name="connsiteY177" fmla="*/ 4360266 h 9027391"/>
                  <a:gd name="connsiteX178" fmla="*/ 8356600 w 9423400"/>
                  <a:gd name="connsiteY178" fmla="*/ 4423766 h 9027391"/>
                  <a:gd name="connsiteX179" fmla="*/ 8204200 w 9423400"/>
                  <a:gd name="connsiteY179" fmla="*/ 4436466 h 9027391"/>
                  <a:gd name="connsiteX180" fmla="*/ 8242300 w 9423400"/>
                  <a:gd name="connsiteY180" fmla="*/ 4449166 h 9027391"/>
                  <a:gd name="connsiteX181" fmla="*/ 8305800 w 9423400"/>
                  <a:gd name="connsiteY181" fmla="*/ 4461866 h 9027391"/>
                  <a:gd name="connsiteX182" fmla="*/ 8331200 w 9423400"/>
                  <a:gd name="connsiteY182" fmla="*/ 4652366 h 9027391"/>
                  <a:gd name="connsiteX183" fmla="*/ 8356600 w 9423400"/>
                  <a:gd name="connsiteY183" fmla="*/ 4703166 h 9027391"/>
                  <a:gd name="connsiteX184" fmla="*/ 8318500 w 9423400"/>
                  <a:gd name="connsiteY184" fmla="*/ 4779366 h 9027391"/>
                  <a:gd name="connsiteX185" fmla="*/ 8229600 w 9423400"/>
                  <a:gd name="connsiteY185" fmla="*/ 4804766 h 9027391"/>
                  <a:gd name="connsiteX186" fmla="*/ 8191500 w 9423400"/>
                  <a:gd name="connsiteY186" fmla="*/ 4830166 h 9027391"/>
                  <a:gd name="connsiteX187" fmla="*/ 8178800 w 9423400"/>
                  <a:gd name="connsiteY187" fmla="*/ 4868266 h 9027391"/>
                  <a:gd name="connsiteX188" fmla="*/ 8191500 w 9423400"/>
                  <a:gd name="connsiteY188" fmla="*/ 5046066 h 9027391"/>
                  <a:gd name="connsiteX189" fmla="*/ 8216900 w 9423400"/>
                  <a:gd name="connsiteY189" fmla="*/ 4944466 h 9027391"/>
                  <a:gd name="connsiteX190" fmla="*/ 8407400 w 9423400"/>
                  <a:gd name="connsiteY190" fmla="*/ 4931766 h 9027391"/>
                  <a:gd name="connsiteX191" fmla="*/ 8394700 w 9423400"/>
                  <a:gd name="connsiteY191" fmla="*/ 5134966 h 9027391"/>
                  <a:gd name="connsiteX192" fmla="*/ 8356600 w 9423400"/>
                  <a:gd name="connsiteY192" fmla="*/ 5160366 h 9027391"/>
                  <a:gd name="connsiteX193" fmla="*/ 8394700 w 9423400"/>
                  <a:gd name="connsiteY193" fmla="*/ 5185766 h 9027391"/>
                  <a:gd name="connsiteX194" fmla="*/ 8547100 w 9423400"/>
                  <a:gd name="connsiteY194" fmla="*/ 5173066 h 9027391"/>
                  <a:gd name="connsiteX195" fmla="*/ 8610600 w 9423400"/>
                  <a:gd name="connsiteY195" fmla="*/ 5185766 h 9027391"/>
                  <a:gd name="connsiteX196" fmla="*/ 8623300 w 9423400"/>
                  <a:gd name="connsiteY196" fmla="*/ 5300066 h 9027391"/>
                  <a:gd name="connsiteX197" fmla="*/ 8699500 w 9423400"/>
                  <a:gd name="connsiteY197" fmla="*/ 5350866 h 9027391"/>
                  <a:gd name="connsiteX198" fmla="*/ 8788400 w 9423400"/>
                  <a:gd name="connsiteY198" fmla="*/ 5388966 h 9027391"/>
                  <a:gd name="connsiteX199" fmla="*/ 8775700 w 9423400"/>
                  <a:gd name="connsiteY199" fmla="*/ 5427066 h 9027391"/>
                  <a:gd name="connsiteX200" fmla="*/ 8763000 w 9423400"/>
                  <a:gd name="connsiteY200" fmla="*/ 5528666 h 9027391"/>
                  <a:gd name="connsiteX201" fmla="*/ 8686800 w 9423400"/>
                  <a:gd name="connsiteY201" fmla="*/ 5554066 h 9027391"/>
                  <a:gd name="connsiteX202" fmla="*/ 8648700 w 9423400"/>
                  <a:gd name="connsiteY202" fmla="*/ 5566766 h 9027391"/>
                  <a:gd name="connsiteX203" fmla="*/ 8610600 w 9423400"/>
                  <a:gd name="connsiteY203" fmla="*/ 5604866 h 9027391"/>
                  <a:gd name="connsiteX204" fmla="*/ 8661400 w 9423400"/>
                  <a:gd name="connsiteY204" fmla="*/ 5668366 h 9027391"/>
                  <a:gd name="connsiteX205" fmla="*/ 8699500 w 9423400"/>
                  <a:gd name="connsiteY205" fmla="*/ 5642966 h 9027391"/>
                  <a:gd name="connsiteX206" fmla="*/ 8724900 w 9423400"/>
                  <a:gd name="connsiteY206" fmla="*/ 5592166 h 9027391"/>
                  <a:gd name="connsiteX207" fmla="*/ 8813800 w 9423400"/>
                  <a:gd name="connsiteY207" fmla="*/ 5554066 h 9027391"/>
                  <a:gd name="connsiteX208" fmla="*/ 9398000 w 9423400"/>
                  <a:gd name="connsiteY208" fmla="*/ 5528666 h 9027391"/>
                  <a:gd name="connsiteX209" fmla="*/ 9423400 w 9423400"/>
                  <a:gd name="connsiteY209" fmla="*/ 5630266 h 9027391"/>
                  <a:gd name="connsiteX210" fmla="*/ 9410700 w 9423400"/>
                  <a:gd name="connsiteY210" fmla="*/ 5668366 h 9027391"/>
                  <a:gd name="connsiteX211" fmla="*/ 9385300 w 9423400"/>
                  <a:gd name="connsiteY211" fmla="*/ 5769966 h 9027391"/>
                  <a:gd name="connsiteX212" fmla="*/ 9359900 w 9423400"/>
                  <a:gd name="connsiteY212" fmla="*/ 5858866 h 9027391"/>
                  <a:gd name="connsiteX213" fmla="*/ 9283700 w 9423400"/>
                  <a:gd name="connsiteY213" fmla="*/ 5909666 h 9027391"/>
                  <a:gd name="connsiteX214" fmla="*/ 9245600 w 9423400"/>
                  <a:gd name="connsiteY214" fmla="*/ 5935066 h 9027391"/>
                  <a:gd name="connsiteX215" fmla="*/ 9144000 w 9423400"/>
                  <a:gd name="connsiteY215" fmla="*/ 5922366 h 9027391"/>
                  <a:gd name="connsiteX216" fmla="*/ 9029700 w 9423400"/>
                  <a:gd name="connsiteY216" fmla="*/ 5935066 h 9027391"/>
                  <a:gd name="connsiteX217" fmla="*/ 8801100 w 9423400"/>
                  <a:gd name="connsiteY217" fmla="*/ 5947766 h 9027391"/>
                  <a:gd name="connsiteX218" fmla="*/ 8813800 w 9423400"/>
                  <a:gd name="connsiteY218" fmla="*/ 6036666 h 9027391"/>
                  <a:gd name="connsiteX219" fmla="*/ 8826500 w 9423400"/>
                  <a:gd name="connsiteY219" fmla="*/ 6176366 h 9027391"/>
                  <a:gd name="connsiteX220" fmla="*/ 8877300 w 9423400"/>
                  <a:gd name="connsiteY220" fmla="*/ 6189066 h 9027391"/>
                  <a:gd name="connsiteX221" fmla="*/ 8902700 w 9423400"/>
                  <a:gd name="connsiteY221" fmla="*/ 6239866 h 9027391"/>
                  <a:gd name="connsiteX222" fmla="*/ 8890000 w 9423400"/>
                  <a:gd name="connsiteY222" fmla="*/ 6404966 h 9027391"/>
                  <a:gd name="connsiteX223" fmla="*/ 8877300 w 9423400"/>
                  <a:gd name="connsiteY223" fmla="*/ 6443066 h 9027391"/>
                  <a:gd name="connsiteX224" fmla="*/ 8839200 w 9423400"/>
                  <a:gd name="connsiteY224" fmla="*/ 6468466 h 9027391"/>
                  <a:gd name="connsiteX225" fmla="*/ 8801100 w 9423400"/>
                  <a:gd name="connsiteY225" fmla="*/ 6481166 h 9027391"/>
                  <a:gd name="connsiteX226" fmla="*/ 8648700 w 9423400"/>
                  <a:gd name="connsiteY226" fmla="*/ 6519266 h 9027391"/>
                  <a:gd name="connsiteX227" fmla="*/ 8559800 w 9423400"/>
                  <a:gd name="connsiteY227" fmla="*/ 6570066 h 9027391"/>
                  <a:gd name="connsiteX228" fmla="*/ 8420100 w 9423400"/>
                  <a:gd name="connsiteY228" fmla="*/ 6608166 h 9027391"/>
                  <a:gd name="connsiteX229" fmla="*/ 8343900 w 9423400"/>
                  <a:gd name="connsiteY229" fmla="*/ 6633566 h 9027391"/>
                  <a:gd name="connsiteX230" fmla="*/ 8331200 w 9423400"/>
                  <a:gd name="connsiteY230" fmla="*/ 6684366 h 9027391"/>
                  <a:gd name="connsiteX231" fmla="*/ 8267700 w 9423400"/>
                  <a:gd name="connsiteY231" fmla="*/ 6671666 h 9027391"/>
                  <a:gd name="connsiteX232" fmla="*/ 8229600 w 9423400"/>
                  <a:gd name="connsiteY232" fmla="*/ 6646266 h 9027391"/>
                  <a:gd name="connsiteX233" fmla="*/ 8178800 w 9423400"/>
                  <a:gd name="connsiteY233" fmla="*/ 6620866 h 9027391"/>
                  <a:gd name="connsiteX234" fmla="*/ 8166100 w 9423400"/>
                  <a:gd name="connsiteY234" fmla="*/ 6544666 h 9027391"/>
                  <a:gd name="connsiteX235" fmla="*/ 8153400 w 9423400"/>
                  <a:gd name="connsiteY235" fmla="*/ 6506566 h 9027391"/>
                  <a:gd name="connsiteX236" fmla="*/ 8115300 w 9423400"/>
                  <a:gd name="connsiteY236" fmla="*/ 6493866 h 9027391"/>
                  <a:gd name="connsiteX237" fmla="*/ 8077200 w 9423400"/>
                  <a:gd name="connsiteY237" fmla="*/ 6506566 h 9027391"/>
                  <a:gd name="connsiteX238" fmla="*/ 7924800 w 9423400"/>
                  <a:gd name="connsiteY238" fmla="*/ 6531966 h 9027391"/>
                  <a:gd name="connsiteX239" fmla="*/ 7886700 w 9423400"/>
                  <a:gd name="connsiteY239" fmla="*/ 6544666 h 9027391"/>
                  <a:gd name="connsiteX240" fmla="*/ 7848600 w 9423400"/>
                  <a:gd name="connsiteY240" fmla="*/ 6646266 h 9027391"/>
                  <a:gd name="connsiteX241" fmla="*/ 7823200 w 9423400"/>
                  <a:gd name="connsiteY241" fmla="*/ 6684366 h 9027391"/>
                  <a:gd name="connsiteX242" fmla="*/ 7810500 w 9423400"/>
                  <a:gd name="connsiteY242" fmla="*/ 6773266 h 9027391"/>
                  <a:gd name="connsiteX243" fmla="*/ 7797800 w 9423400"/>
                  <a:gd name="connsiteY243" fmla="*/ 6811366 h 9027391"/>
                  <a:gd name="connsiteX244" fmla="*/ 7772400 w 9423400"/>
                  <a:gd name="connsiteY244" fmla="*/ 6900266 h 9027391"/>
                  <a:gd name="connsiteX245" fmla="*/ 7797800 w 9423400"/>
                  <a:gd name="connsiteY245" fmla="*/ 7243166 h 9027391"/>
                  <a:gd name="connsiteX246" fmla="*/ 7797800 w 9423400"/>
                  <a:gd name="connsiteY246" fmla="*/ 7319366 h 9027391"/>
                  <a:gd name="connsiteX247" fmla="*/ 7772400 w 9423400"/>
                  <a:gd name="connsiteY247" fmla="*/ 7459066 h 9027391"/>
                  <a:gd name="connsiteX248" fmla="*/ 7747000 w 9423400"/>
                  <a:gd name="connsiteY248" fmla="*/ 7509866 h 9027391"/>
                  <a:gd name="connsiteX249" fmla="*/ 7734300 w 9423400"/>
                  <a:gd name="connsiteY249" fmla="*/ 7547966 h 9027391"/>
                  <a:gd name="connsiteX250" fmla="*/ 7658100 w 9423400"/>
                  <a:gd name="connsiteY250" fmla="*/ 7586066 h 9027391"/>
                  <a:gd name="connsiteX251" fmla="*/ 7505700 w 9423400"/>
                  <a:gd name="connsiteY251" fmla="*/ 7573366 h 9027391"/>
                  <a:gd name="connsiteX252" fmla="*/ 7289800 w 9423400"/>
                  <a:gd name="connsiteY252" fmla="*/ 7560666 h 9027391"/>
                  <a:gd name="connsiteX253" fmla="*/ 7213600 w 9423400"/>
                  <a:gd name="connsiteY253" fmla="*/ 7497166 h 9027391"/>
                  <a:gd name="connsiteX254" fmla="*/ 7124700 w 9423400"/>
                  <a:gd name="connsiteY254" fmla="*/ 7509866 h 9027391"/>
                  <a:gd name="connsiteX255" fmla="*/ 7073900 w 9423400"/>
                  <a:gd name="connsiteY255" fmla="*/ 7522566 h 9027391"/>
                  <a:gd name="connsiteX256" fmla="*/ 7010400 w 9423400"/>
                  <a:gd name="connsiteY256" fmla="*/ 7535266 h 9027391"/>
                  <a:gd name="connsiteX257" fmla="*/ 6946900 w 9423400"/>
                  <a:gd name="connsiteY257" fmla="*/ 7649566 h 9027391"/>
                  <a:gd name="connsiteX258" fmla="*/ 6896100 w 9423400"/>
                  <a:gd name="connsiteY258" fmla="*/ 7662266 h 9027391"/>
                  <a:gd name="connsiteX259" fmla="*/ 6781800 w 9423400"/>
                  <a:gd name="connsiteY259" fmla="*/ 7751166 h 9027391"/>
                  <a:gd name="connsiteX260" fmla="*/ 6718300 w 9423400"/>
                  <a:gd name="connsiteY260" fmla="*/ 7763866 h 9027391"/>
                  <a:gd name="connsiteX261" fmla="*/ 6680200 w 9423400"/>
                  <a:gd name="connsiteY261" fmla="*/ 7801966 h 9027391"/>
                  <a:gd name="connsiteX262" fmla="*/ 6604000 w 9423400"/>
                  <a:gd name="connsiteY262" fmla="*/ 7827366 h 9027391"/>
                  <a:gd name="connsiteX263" fmla="*/ 6565900 w 9423400"/>
                  <a:gd name="connsiteY263" fmla="*/ 7814666 h 9027391"/>
                  <a:gd name="connsiteX264" fmla="*/ 6362700 w 9423400"/>
                  <a:gd name="connsiteY264" fmla="*/ 7789266 h 9027391"/>
                  <a:gd name="connsiteX265" fmla="*/ 6324600 w 9423400"/>
                  <a:gd name="connsiteY265" fmla="*/ 7738466 h 9027391"/>
                  <a:gd name="connsiteX266" fmla="*/ 6261100 w 9423400"/>
                  <a:gd name="connsiteY266" fmla="*/ 7674966 h 9027391"/>
                  <a:gd name="connsiteX267" fmla="*/ 6248400 w 9423400"/>
                  <a:gd name="connsiteY267" fmla="*/ 7751166 h 9027391"/>
                  <a:gd name="connsiteX268" fmla="*/ 6197600 w 9423400"/>
                  <a:gd name="connsiteY268" fmla="*/ 7763866 h 9027391"/>
                  <a:gd name="connsiteX269" fmla="*/ 6172200 w 9423400"/>
                  <a:gd name="connsiteY269" fmla="*/ 7801966 h 9027391"/>
                  <a:gd name="connsiteX270" fmla="*/ 6134100 w 9423400"/>
                  <a:gd name="connsiteY270" fmla="*/ 7827366 h 9027391"/>
                  <a:gd name="connsiteX271" fmla="*/ 5727700 w 9423400"/>
                  <a:gd name="connsiteY271" fmla="*/ 7814666 h 9027391"/>
                  <a:gd name="connsiteX272" fmla="*/ 5651500 w 9423400"/>
                  <a:gd name="connsiteY272" fmla="*/ 7700366 h 9027391"/>
                  <a:gd name="connsiteX273" fmla="*/ 5575300 w 9423400"/>
                  <a:gd name="connsiteY273" fmla="*/ 7649566 h 9027391"/>
                  <a:gd name="connsiteX274" fmla="*/ 5473700 w 9423400"/>
                  <a:gd name="connsiteY274" fmla="*/ 7738466 h 9027391"/>
                  <a:gd name="connsiteX275" fmla="*/ 5473700 w 9423400"/>
                  <a:gd name="connsiteY275" fmla="*/ 7852766 h 9027391"/>
                  <a:gd name="connsiteX276" fmla="*/ 5524500 w 9423400"/>
                  <a:gd name="connsiteY276" fmla="*/ 7903566 h 9027391"/>
                  <a:gd name="connsiteX277" fmla="*/ 5549900 w 9423400"/>
                  <a:gd name="connsiteY277" fmla="*/ 8005166 h 9027391"/>
                  <a:gd name="connsiteX278" fmla="*/ 5575300 w 9423400"/>
                  <a:gd name="connsiteY278" fmla="*/ 8043266 h 9027391"/>
                  <a:gd name="connsiteX279" fmla="*/ 5600700 w 9423400"/>
                  <a:gd name="connsiteY279" fmla="*/ 8094066 h 9027391"/>
                  <a:gd name="connsiteX280" fmla="*/ 4457700 w 9423400"/>
                  <a:gd name="connsiteY280" fmla="*/ 8081366 h 9027391"/>
                  <a:gd name="connsiteX281" fmla="*/ 4229100 w 9423400"/>
                  <a:gd name="connsiteY281" fmla="*/ 8132166 h 9027391"/>
                  <a:gd name="connsiteX282" fmla="*/ 4203700 w 9423400"/>
                  <a:gd name="connsiteY282" fmla="*/ 8170266 h 9027391"/>
                  <a:gd name="connsiteX283" fmla="*/ 4191000 w 9423400"/>
                  <a:gd name="connsiteY283" fmla="*/ 8259166 h 9027391"/>
                  <a:gd name="connsiteX284" fmla="*/ 4140200 w 9423400"/>
                  <a:gd name="connsiteY284" fmla="*/ 8284566 h 9027391"/>
                  <a:gd name="connsiteX285" fmla="*/ 4102100 w 9423400"/>
                  <a:gd name="connsiteY285" fmla="*/ 8322666 h 9027391"/>
                  <a:gd name="connsiteX286" fmla="*/ 4051300 w 9423400"/>
                  <a:gd name="connsiteY286" fmla="*/ 8335366 h 9027391"/>
                  <a:gd name="connsiteX287" fmla="*/ 4013200 w 9423400"/>
                  <a:gd name="connsiteY287" fmla="*/ 8348066 h 9027391"/>
                  <a:gd name="connsiteX288" fmla="*/ 3937000 w 9423400"/>
                  <a:gd name="connsiteY288" fmla="*/ 8398866 h 9027391"/>
                  <a:gd name="connsiteX289" fmla="*/ 3898900 w 9423400"/>
                  <a:gd name="connsiteY289" fmla="*/ 8411566 h 9027391"/>
                  <a:gd name="connsiteX290" fmla="*/ 3822700 w 9423400"/>
                  <a:gd name="connsiteY290" fmla="*/ 8449666 h 9027391"/>
                  <a:gd name="connsiteX291" fmla="*/ 3632200 w 9423400"/>
                  <a:gd name="connsiteY291" fmla="*/ 8462366 h 9027391"/>
                  <a:gd name="connsiteX292" fmla="*/ 3594100 w 9423400"/>
                  <a:gd name="connsiteY292" fmla="*/ 8475066 h 9027391"/>
                  <a:gd name="connsiteX293" fmla="*/ 3263900 w 9423400"/>
                  <a:gd name="connsiteY293" fmla="*/ 8500466 h 9027391"/>
                  <a:gd name="connsiteX294" fmla="*/ 3175000 w 9423400"/>
                  <a:gd name="connsiteY294" fmla="*/ 8513166 h 9027391"/>
                  <a:gd name="connsiteX295" fmla="*/ 3136900 w 9423400"/>
                  <a:gd name="connsiteY295" fmla="*/ 8551266 h 9027391"/>
                  <a:gd name="connsiteX296" fmla="*/ 3098800 w 9423400"/>
                  <a:gd name="connsiteY296" fmla="*/ 8576666 h 9027391"/>
                  <a:gd name="connsiteX297" fmla="*/ 3073400 w 9423400"/>
                  <a:gd name="connsiteY297" fmla="*/ 8614766 h 9027391"/>
                  <a:gd name="connsiteX298" fmla="*/ 2743200 w 9423400"/>
                  <a:gd name="connsiteY298" fmla="*/ 8652866 h 9027391"/>
                  <a:gd name="connsiteX299" fmla="*/ 2641600 w 9423400"/>
                  <a:gd name="connsiteY299" fmla="*/ 8678266 h 9027391"/>
                  <a:gd name="connsiteX300" fmla="*/ 2590800 w 9423400"/>
                  <a:gd name="connsiteY300" fmla="*/ 8716366 h 9027391"/>
                  <a:gd name="connsiteX301" fmla="*/ 2552700 w 9423400"/>
                  <a:gd name="connsiteY301" fmla="*/ 8729066 h 9027391"/>
                  <a:gd name="connsiteX302" fmla="*/ 2501900 w 9423400"/>
                  <a:gd name="connsiteY302" fmla="*/ 8779866 h 9027391"/>
                  <a:gd name="connsiteX303" fmla="*/ 2425700 w 9423400"/>
                  <a:gd name="connsiteY303" fmla="*/ 8856066 h 9027391"/>
                  <a:gd name="connsiteX304" fmla="*/ 2311400 w 9423400"/>
                  <a:gd name="connsiteY304" fmla="*/ 8868766 h 9027391"/>
                  <a:gd name="connsiteX305" fmla="*/ 2273300 w 9423400"/>
                  <a:gd name="connsiteY305" fmla="*/ 8894166 h 9027391"/>
                  <a:gd name="connsiteX306" fmla="*/ 2235200 w 9423400"/>
                  <a:gd name="connsiteY306" fmla="*/ 8906866 h 9027391"/>
                  <a:gd name="connsiteX307" fmla="*/ 1917700 w 9423400"/>
                  <a:gd name="connsiteY307" fmla="*/ 8932266 h 9027391"/>
                  <a:gd name="connsiteX308" fmla="*/ 1841500 w 9423400"/>
                  <a:gd name="connsiteY308" fmla="*/ 8995766 h 9027391"/>
                  <a:gd name="connsiteX309" fmla="*/ 1765300 w 9423400"/>
                  <a:gd name="connsiteY309" fmla="*/ 9021166 h 9027391"/>
                  <a:gd name="connsiteX310" fmla="*/ 1460500 w 9423400"/>
                  <a:gd name="connsiteY310" fmla="*/ 8970366 h 9027391"/>
                  <a:gd name="connsiteX311" fmla="*/ 1447800 w 9423400"/>
                  <a:gd name="connsiteY311" fmla="*/ 8919566 h 9027391"/>
                  <a:gd name="connsiteX312" fmla="*/ 1435100 w 9423400"/>
                  <a:gd name="connsiteY312" fmla="*/ 8703666 h 9027391"/>
                  <a:gd name="connsiteX313" fmla="*/ 1358900 w 9423400"/>
                  <a:gd name="connsiteY313" fmla="*/ 8652866 h 9027391"/>
                  <a:gd name="connsiteX314" fmla="*/ 1282700 w 9423400"/>
                  <a:gd name="connsiteY314" fmla="*/ 8602066 h 9027391"/>
                  <a:gd name="connsiteX315" fmla="*/ 1244600 w 9423400"/>
                  <a:gd name="connsiteY315" fmla="*/ 8576666 h 9027391"/>
                  <a:gd name="connsiteX316" fmla="*/ 1130300 w 9423400"/>
                  <a:gd name="connsiteY316" fmla="*/ 8551266 h 9027391"/>
                  <a:gd name="connsiteX317" fmla="*/ 1041400 w 9423400"/>
                  <a:gd name="connsiteY317" fmla="*/ 8487766 h 9027391"/>
                  <a:gd name="connsiteX318" fmla="*/ 914400 w 9423400"/>
                  <a:gd name="connsiteY318" fmla="*/ 8436966 h 9027391"/>
                  <a:gd name="connsiteX319" fmla="*/ 876300 w 9423400"/>
                  <a:gd name="connsiteY319" fmla="*/ 8411566 h 9027391"/>
                  <a:gd name="connsiteX320" fmla="*/ 241300 w 9423400"/>
                  <a:gd name="connsiteY320" fmla="*/ 8360766 h 9027391"/>
                  <a:gd name="connsiteX321" fmla="*/ 228600 w 9423400"/>
                  <a:gd name="connsiteY321" fmla="*/ 8322666 h 9027391"/>
                  <a:gd name="connsiteX322" fmla="*/ 254000 w 9423400"/>
                  <a:gd name="connsiteY322" fmla="*/ 7903566 h 9027391"/>
                  <a:gd name="connsiteX323" fmla="*/ 304800 w 9423400"/>
                  <a:gd name="connsiteY323" fmla="*/ 7865466 h 9027391"/>
                  <a:gd name="connsiteX324" fmla="*/ 330200 w 9423400"/>
                  <a:gd name="connsiteY324" fmla="*/ 7446366 h 9027391"/>
                  <a:gd name="connsiteX325" fmla="*/ 368300 w 9423400"/>
                  <a:gd name="connsiteY325" fmla="*/ 7408266 h 9027391"/>
                  <a:gd name="connsiteX326" fmla="*/ 393700 w 9423400"/>
                  <a:gd name="connsiteY326" fmla="*/ 7357466 h 9027391"/>
                  <a:gd name="connsiteX327" fmla="*/ 381000 w 9423400"/>
                  <a:gd name="connsiteY327" fmla="*/ 7027266 h 9027391"/>
                  <a:gd name="connsiteX328" fmla="*/ 342900 w 9423400"/>
                  <a:gd name="connsiteY328" fmla="*/ 7001866 h 9027391"/>
                  <a:gd name="connsiteX329" fmla="*/ 317500 w 9423400"/>
                  <a:gd name="connsiteY329" fmla="*/ 6951066 h 9027391"/>
                  <a:gd name="connsiteX330" fmla="*/ 304800 w 9423400"/>
                  <a:gd name="connsiteY330" fmla="*/ 6887566 h 9027391"/>
                  <a:gd name="connsiteX331" fmla="*/ 254000 w 9423400"/>
                  <a:gd name="connsiteY331" fmla="*/ 6785966 h 9027391"/>
                  <a:gd name="connsiteX332" fmla="*/ 215900 w 9423400"/>
                  <a:gd name="connsiteY332" fmla="*/ 6684366 h 9027391"/>
                  <a:gd name="connsiteX333" fmla="*/ 203200 w 9423400"/>
                  <a:gd name="connsiteY333" fmla="*/ 6646266 h 9027391"/>
                  <a:gd name="connsiteX334" fmla="*/ 152400 w 9423400"/>
                  <a:gd name="connsiteY334" fmla="*/ 6595466 h 9027391"/>
                  <a:gd name="connsiteX335" fmla="*/ 127000 w 9423400"/>
                  <a:gd name="connsiteY335" fmla="*/ 6481166 h 9027391"/>
                  <a:gd name="connsiteX336" fmla="*/ 76200 w 9423400"/>
                  <a:gd name="connsiteY336" fmla="*/ 6379566 h 9027391"/>
                  <a:gd name="connsiteX337" fmla="*/ 63500 w 9423400"/>
                  <a:gd name="connsiteY337" fmla="*/ 6316066 h 9027391"/>
                  <a:gd name="connsiteX338" fmla="*/ 50800 w 9423400"/>
                  <a:gd name="connsiteY338" fmla="*/ 6214466 h 9027391"/>
                  <a:gd name="connsiteX339" fmla="*/ 38100 w 9423400"/>
                  <a:gd name="connsiteY339" fmla="*/ 6163666 h 9027391"/>
                  <a:gd name="connsiteX340" fmla="*/ 38100 w 9423400"/>
                  <a:gd name="connsiteY340" fmla="*/ 5782666 h 9027391"/>
                  <a:gd name="connsiteX341" fmla="*/ 101600 w 9423400"/>
                  <a:gd name="connsiteY341" fmla="*/ 5681066 h 9027391"/>
                  <a:gd name="connsiteX342" fmla="*/ 88900 w 9423400"/>
                  <a:gd name="connsiteY342" fmla="*/ 5465166 h 9027391"/>
                  <a:gd name="connsiteX343" fmla="*/ 76200 w 9423400"/>
                  <a:gd name="connsiteY343" fmla="*/ 5427066 h 9027391"/>
                  <a:gd name="connsiteX344" fmla="*/ 38100 w 9423400"/>
                  <a:gd name="connsiteY344" fmla="*/ 5223866 h 9027391"/>
                  <a:gd name="connsiteX345" fmla="*/ 25400 w 9423400"/>
                  <a:gd name="connsiteY345" fmla="*/ 5109566 h 9027391"/>
                  <a:gd name="connsiteX346" fmla="*/ 12700 w 9423400"/>
                  <a:gd name="connsiteY346" fmla="*/ 5058766 h 9027391"/>
                  <a:gd name="connsiteX347" fmla="*/ 0 w 9423400"/>
                  <a:gd name="connsiteY347" fmla="*/ 4919066 h 9027391"/>
                  <a:gd name="connsiteX348" fmla="*/ 12700 w 9423400"/>
                  <a:gd name="connsiteY348" fmla="*/ 4868266 h 9027391"/>
                  <a:gd name="connsiteX349" fmla="*/ 38100 w 9423400"/>
                  <a:gd name="connsiteY349" fmla="*/ 4817466 h 9027391"/>
                  <a:gd name="connsiteX350" fmla="*/ 25400 w 9423400"/>
                  <a:gd name="connsiteY350" fmla="*/ 4741266 h 9027391"/>
                  <a:gd name="connsiteX351" fmla="*/ 38100 w 9423400"/>
                  <a:gd name="connsiteY351" fmla="*/ 4487266 h 9027391"/>
                  <a:gd name="connsiteX352" fmla="*/ 76200 w 9423400"/>
                  <a:gd name="connsiteY352" fmla="*/ 4436466 h 9027391"/>
                  <a:gd name="connsiteX353" fmla="*/ 101600 w 9423400"/>
                  <a:gd name="connsiteY353" fmla="*/ 3699866 h 9027391"/>
                  <a:gd name="connsiteX354" fmla="*/ 101600 w 9423400"/>
                  <a:gd name="connsiteY354" fmla="*/ 3483966 h 9027391"/>
                  <a:gd name="connsiteX355" fmla="*/ 165100 w 9423400"/>
                  <a:gd name="connsiteY355" fmla="*/ 3382366 h 9027391"/>
                  <a:gd name="connsiteX356" fmla="*/ 215900 w 9423400"/>
                  <a:gd name="connsiteY356" fmla="*/ 3268066 h 9027391"/>
                  <a:gd name="connsiteX357" fmla="*/ 279400 w 9423400"/>
                  <a:gd name="connsiteY357" fmla="*/ 3179166 h 9027391"/>
                  <a:gd name="connsiteX358" fmla="*/ 304800 w 9423400"/>
                  <a:gd name="connsiteY358" fmla="*/ 3102966 h 9027391"/>
                  <a:gd name="connsiteX359" fmla="*/ 342900 w 9423400"/>
                  <a:gd name="connsiteY359" fmla="*/ 3064866 h 9027391"/>
                  <a:gd name="connsiteX360" fmla="*/ 393700 w 9423400"/>
                  <a:gd name="connsiteY360" fmla="*/ 2963266 h 9027391"/>
                  <a:gd name="connsiteX361" fmla="*/ 381000 w 9423400"/>
                  <a:gd name="connsiteY361" fmla="*/ 2721966 h 9027391"/>
                  <a:gd name="connsiteX362" fmla="*/ 482600 w 9423400"/>
                  <a:gd name="connsiteY362" fmla="*/ 2671166 h 9027391"/>
                  <a:gd name="connsiteX363" fmla="*/ 673100 w 9423400"/>
                  <a:gd name="connsiteY363" fmla="*/ 2556866 h 9027391"/>
                  <a:gd name="connsiteX364" fmla="*/ 711200 w 9423400"/>
                  <a:gd name="connsiteY364" fmla="*/ 2506066 h 9027391"/>
                  <a:gd name="connsiteX365" fmla="*/ 736600 w 9423400"/>
                  <a:gd name="connsiteY365" fmla="*/ 2442566 h 9027391"/>
                  <a:gd name="connsiteX366" fmla="*/ 800100 w 9423400"/>
                  <a:gd name="connsiteY366" fmla="*/ 2391766 h 9027391"/>
                  <a:gd name="connsiteX367" fmla="*/ 825500 w 9423400"/>
                  <a:gd name="connsiteY367" fmla="*/ 2277466 h 9027391"/>
                  <a:gd name="connsiteX368" fmla="*/ 876300 w 9423400"/>
                  <a:gd name="connsiteY368" fmla="*/ 2188566 h 9027391"/>
                  <a:gd name="connsiteX369" fmla="*/ 889000 w 9423400"/>
                  <a:gd name="connsiteY369" fmla="*/ 2086966 h 9027391"/>
                  <a:gd name="connsiteX370" fmla="*/ 939800 w 9423400"/>
                  <a:gd name="connsiteY370" fmla="*/ 2061566 h 9027391"/>
                  <a:gd name="connsiteX371" fmla="*/ 1079500 w 9423400"/>
                  <a:gd name="connsiteY371" fmla="*/ 2023466 h 9027391"/>
                  <a:gd name="connsiteX372" fmla="*/ 1384300 w 9423400"/>
                  <a:gd name="connsiteY372" fmla="*/ 1921866 h 9027391"/>
                  <a:gd name="connsiteX373" fmla="*/ 1485900 w 9423400"/>
                  <a:gd name="connsiteY373" fmla="*/ 1858366 h 9027391"/>
                  <a:gd name="connsiteX374" fmla="*/ 1524000 w 9423400"/>
                  <a:gd name="connsiteY374" fmla="*/ 1782166 h 9027391"/>
                  <a:gd name="connsiteX375" fmla="*/ 1549400 w 9423400"/>
                  <a:gd name="connsiteY375" fmla="*/ 1807566 h 9027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</a:cxnLst>
                <a:rect l="l" t="t" r="r" b="b"/>
                <a:pathLst>
                  <a:path w="9423400" h="9027391">
                    <a:moveTo>
                      <a:pt x="1384300" y="1871066"/>
                    </a:moveTo>
                    <a:cubicBezTo>
                      <a:pt x="1388017" y="1868836"/>
                      <a:pt x="1484024" y="1809024"/>
                      <a:pt x="1498600" y="1807566"/>
                    </a:cubicBezTo>
                    <a:cubicBezTo>
                      <a:pt x="1524223" y="1805004"/>
                      <a:pt x="1549400" y="1816033"/>
                      <a:pt x="1574800" y="1820266"/>
                    </a:cubicBezTo>
                    <a:cubicBezTo>
                      <a:pt x="1583267" y="1837199"/>
                      <a:pt x="1581935" y="1866085"/>
                      <a:pt x="1600200" y="1871066"/>
                    </a:cubicBezTo>
                    <a:cubicBezTo>
                      <a:pt x="1637184" y="1881152"/>
                      <a:pt x="1676910" y="1865884"/>
                      <a:pt x="1714500" y="1858366"/>
                    </a:cubicBezTo>
                    <a:cubicBezTo>
                      <a:pt x="1834170" y="1834432"/>
                      <a:pt x="1826049" y="1834342"/>
                      <a:pt x="1905000" y="1794866"/>
                    </a:cubicBezTo>
                    <a:cubicBezTo>
                      <a:pt x="1913467" y="1777933"/>
                      <a:pt x="1918280" y="1758610"/>
                      <a:pt x="1930400" y="1744066"/>
                    </a:cubicBezTo>
                    <a:cubicBezTo>
                      <a:pt x="1940171" y="1732340"/>
                      <a:pt x="1960927" y="1731918"/>
                      <a:pt x="1968500" y="1718666"/>
                    </a:cubicBezTo>
                    <a:cubicBezTo>
                      <a:pt x="1979210" y="1699924"/>
                      <a:pt x="1961893" y="1664819"/>
                      <a:pt x="1981200" y="1655166"/>
                    </a:cubicBezTo>
                    <a:cubicBezTo>
                      <a:pt x="2031002" y="1630265"/>
                      <a:pt x="2091267" y="1638233"/>
                      <a:pt x="2146300" y="1629766"/>
                    </a:cubicBezTo>
                    <a:cubicBezTo>
                      <a:pt x="2175933" y="1633999"/>
                      <a:pt x="2205266" y="1642466"/>
                      <a:pt x="2235200" y="1642466"/>
                    </a:cubicBezTo>
                    <a:cubicBezTo>
                      <a:pt x="2252654" y="1642466"/>
                      <a:pt x="2200443" y="1636642"/>
                      <a:pt x="2184400" y="1629766"/>
                    </a:cubicBezTo>
                    <a:cubicBezTo>
                      <a:pt x="2170371" y="1623753"/>
                      <a:pt x="2159000" y="1612833"/>
                      <a:pt x="2146300" y="1604366"/>
                    </a:cubicBezTo>
                    <a:cubicBezTo>
                      <a:pt x="2142067" y="1587433"/>
                      <a:pt x="2118277" y="1561924"/>
                      <a:pt x="2133600" y="1553566"/>
                    </a:cubicBezTo>
                    <a:cubicBezTo>
                      <a:pt x="2178812" y="1528905"/>
                      <a:pt x="2235499" y="1538266"/>
                      <a:pt x="2286000" y="1528166"/>
                    </a:cubicBezTo>
                    <a:cubicBezTo>
                      <a:pt x="2299127" y="1525541"/>
                      <a:pt x="2311400" y="1519699"/>
                      <a:pt x="2324100" y="1515466"/>
                    </a:cubicBezTo>
                    <a:cubicBezTo>
                      <a:pt x="2353001" y="1529916"/>
                      <a:pt x="2391117" y="1553566"/>
                      <a:pt x="2425700" y="1553566"/>
                    </a:cubicBezTo>
                    <a:cubicBezTo>
                      <a:pt x="2439087" y="1553566"/>
                      <a:pt x="2451100" y="1545099"/>
                      <a:pt x="2463800" y="1540866"/>
                    </a:cubicBezTo>
                    <a:cubicBezTo>
                      <a:pt x="2472267" y="1528166"/>
                      <a:pt x="2477474" y="1512537"/>
                      <a:pt x="2489200" y="1502766"/>
                    </a:cubicBezTo>
                    <a:cubicBezTo>
                      <a:pt x="2503744" y="1490646"/>
                      <a:pt x="2523562" y="1486759"/>
                      <a:pt x="2540000" y="1477366"/>
                    </a:cubicBezTo>
                    <a:cubicBezTo>
                      <a:pt x="2553252" y="1469793"/>
                      <a:pt x="2565400" y="1460433"/>
                      <a:pt x="2578100" y="1451966"/>
                    </a:cubicBezTo>
                    <a:cubicBezTo>
                      <a:pt x="2586567" y="1439266"/>
                      <a:pt x="2591774" y="1423637"/>
                      <a:pt x="2603500" y="1413866"/>
                    </a:cubicBezTo>
                    <a:cubicBezTo>
                      <a:pt x="2618044" y="1401746"/>
                      <a:pt x="2645833" y="1405399"/>
                      <a:pt x="2654300" y="1388466"/>
                    </a:cubicBezTo>
                    <a:cubicBezTo>
                      <a:pt x="2662106" y="1372854"/>
                      <a:pt x="2645833" y="1354599"/>
                      <a:pt x="2641600" y="1337666"/>
                    </a:cubicBezTo>
                    <a:cubicBezTo>
                      <a:pt x="2650067" y="1299566"/>
                      <a:pt x="2655522" y="1260669"/>
                      <a:pt x="2667000" y="1223366"/>
                    </a:cubicBezTo>
                    <a:cubicBezTo>
                      <a:pt x="2672568" y="1205271"/>
                      <a:pt x="2674547" y="1178867"/>
                      <a:pt x="2692400" y="1172566"/>
                    </a:cubicBezTo>
                    <a:cubicBezTo>
                      <a:pt x="2752810" y="1151245"/>
                      <a:pt x="2819400" y="1155633"/>
                      <a:pt x="2882900" y="1147166"/>
                    </a:cubicBezTo>
                    <a:cubicBezTo>
                      <a:pt x="2853924" y="1190630"/>
                      <a:pt x="2821270" y="1221626"/>
                      <a:pt x="2870200" y="1286866"/>
                    </a:cubicBezTo>
                    <a:cubicBezTo>
                      <a:pt x="2881559" y="1302012"/>
                      <a:pt x="2887133" y="1252999"/>
                      <a:pt x="2895600" y="1236066"/>
                    </a:cubicBezTo>
                    <a:cubicBezTo>
                      <a:pt x="2943328" y="981516"/>
                      <a:pt x="2870375" y="1072680"/>
                      <a:pt x="2984500" y="1007466"/>
                    </a:cubicBezTo>
                    <a:cubicBezTo>
                      <a:pt x="2997752" y="999893"/>
                      <a:pt x="3009900" y="990533"/>
                      <a:pt x="3022600" y="982066"/>
                    </a:cubicBezTo>
                    <a:cubicBezTo>
                      <a:pt x="3031067" y="943966"/>
                      <a:pt x="3029311" y="902030"/>
                      <a:pt x="3048000" y="867766"/>
                    </a:cubicBezTo>
                    <a:cubicBezTo>
                      <a:pt x="3057066" y="851146"/>
                      <a:pt x="3080072" y="845140"/>
                      <a:pt x="3098800" y="842366"/>
                    </a:cubicBezTo>
                    <a:cubicBezTo>
                      <a:pt x="3195479" y="828043"/>
                      <a:pt x="3293533" y="825433"/>
                      <a:pt x="3390900" y="816966"/>
                    </a:cubicBezTo>
                    <a:cubicBezTo>
                      <a:pt x="3403600" y="808499"/>
                      <a:pt x="3415600" y="798875"/>
                      <a:pt x="3429000" y="791566"/>
                    </a:cubicBezTo>
                    <a:cubicBezTo>
                      <a:pt x="3462241" y="773435"/>
                      <a:pt x="3530600" y="740766"/>
                      <a:pt x="3530600" y="740766"/>
                    </a:cubicBezTo>
                    <a:cubicBezTo>
                      <a:pt x="3547533" y="749233"/>
                      <a:pt x="3570041" y="751020"/>
                      <a:pt x="3581400" y="766166"/>
                    </a:cubicBezTo>
                    <a:cubicBezTo>
                      <a:pt x="3648654" y="855838"/>
                      <a:pt x="3552305" y="853265"/>
                      <a:pt x="3670300" y="829666"/>
                    </a:cubicBezTo>
                    <a:cubicBezTo>
                      <a:pt x="3736918" y="729739"/>
                      <a:pt x="3637959" y="858103"/>
                      <a:pt x="3848100" y="766166"/>
                    </a:cubicBezTo>
                    <a:cubicBezTo>
                      <a:pt x="3872934" y="755301"/>
                      <a:pt x="3881967" y="723833"/>
                      <a:pt x="3898900" y="702666"/>
                    </a:cubicBezTo>
                    <a:cubicBezTo>
                      <a:pt x="3877017" y="615132"/>
                      <a:pt x="3870588" y="659672"/>
                      <a:pt x="3987800" y="601066"/>
                    </a:cubicBezTo>
                    <a:lnTo>
                      <a:pt x="4038600" y="575666"/>
                    </a:lnTo>
                    <a:cubicBezTo>
                      <a:pt x="4061178" y="530510"/>
                      <a:pt x="4081937" y="514981"/>
                      <a:pt x="4051300" y="461366"/>
                    </a:cubicBezTo>
                    <a:cubicBezTo>
                      <a:pt x="4043727" y="448114"/>
                      <a:pt x="4002407" y="446759"/>
                      <a:pt x="4013200" y="435966"/>
                    </a:cubicBezTo>
                    <a:cubicBezTo>
                      <a:pt x="4025542" y="423624"/>
                      <a:pt x="4047067" y="444433"/>
                      <a:pt x="4064000" y="448666"/>
                    </a:cubicBezTo>
                    <a:cubicBezTo>
                      <a:pt x="4080933" y="461366"/>
                      <a:pt x="4095868" y="477300"/>
                      <a:pt x="4114800" y="486766"/>
                    </a:cubicBezTo>
                    <a:cubicBezTo>
                      <a:pt x="4130412" y="494572"/>
                      <a:pt x="4151077" y="489784"/>
                      <a:pt x="4165600" y="499466"/>
                    </a:cubicBezTo>
                    <a:cubicBezTo>
                      <a:pt x="4178300" y="507933"/>
                      <a:pt x="4182533" y="524866"/>
                      <a:pt x="4191000" y="537566"/>
                    </a:cubicBezTo>
                    <a:cubicBezTo>
                      <a:pt x="4186767" y="558733"/>
                      <a:pt x="4190274" y="583105"/>
                      <a:pt x="4178300" y="601066"/>
                    </a:cubicBezTo>
                    <a:cubicBezTo>
                      <a:pt x="4170874" y="612205"/>
                      <a:pt x="4145172" y="601337"/>
                      <a:pt x="4140200" y="613766"/>
                    </a:cubicBezTo>
                    <a:cubicBezTo>
                      <a:pt x="4133718" y="629972"/>
                      <a:pt x="4146024" y="648523"/>
                      <a:pt x="4152900" y="664566"/>
                    </a:cubicBezTo>
                    <a:cubicBezTo>
                      <a:pt x="4172483" y="710259"/>
                      <a:pt x="4184889" y="705961"/>
                      <a:pt x="4229100" y="728066"/>
                    </a:cubicBezTo>
                    <a:cubicBezTo>
                      <a:pt x="4237567" y="694199"/>
                      <a:pt x="4228669" y="649948"/>
                      <a:pt x="4254500" y="626466"/>
                    </a:cubicBezTo>
                    <a:cubicBezTo>
                      <a:pt x="4304309" y="581185"/>
                      <a:pt x="4402037" y="605814"/>
                      <a:pt x="4457700" y="613766"/>
                    </a:cubicBezTo>
                    <a:cubicBezTo>
                      <a:pt x="4445000" y="617999"/>
                      <a:pt x="4432029" y="631438"/>
                      <a:pt x="4419600" y="626466"/>
                    </a:cubicBezTo>
                    <a:cubicBezTo>
                      <a:pt x="4405428" y="620797"/>
                      <a:pt x="4379144" y="590875"/>
                      <a:pt x="4394200" y="588366"/>
                    </a:cubicBezTo>
                    <a:cubicBezTo>
                      <a:pt x="4452809" y="578598"/>
                      <a:pt x="4512733" y="596833"/>
                      <a:pt x="4572000" y="601066"/>
                    </a:cubicBezTo>
                    <a:cubicBezTo>
                      <a:pt x="4588933" y="609533"/>
                      <a:pt x="4613734" y="609846"/>
                      <a:pt x="4622800" y="626466"/>
                    </a:cubicBezTo>
                    <a:cubicBezTo>
                      <a:pt x="4660694" y="695939"/>
                      <a:pt x="4648590" y="770373"/>
                      <a:pt x="4635500" y="842366"/>
                    </a:cubicBezTo>
                    <a:cubicBezTo>
                      <a:pt x="4633105" y="855537"/>
                      <a:pt x="4627033" y="867766"/>
                      <a:pt x="4622800" y="880466"/>
                    </a:cubicBezTo>
                    <a:cubicBezTo>
                      <a:pt x="4618567" y="918566"/>
                      <a:pt x="4624337" y="959173"/>
                      <a:pt x="4610100" y="994766"/>
                    </a:cubicBezTo>
                    <a:cubicBezTo>
                      <a:pt x="4598376" y="1024076"/>
                      <a:pt x="4461070" y="988978"/>
                      <a:pt x="4648200" y="1020166"/>
                    </a:cubicBezTo>
                    <a:cubicBezTo>
                      <a:pt x="4665133" y="1028633"/>
                      <a:pt x="4685613" y="1032179"/>
                      <a:pt x="4699000" y="1045566"/>
                    </a:cubicBezTo>
                    <a:cubicBezTo>
                      <a:pt x="4712387" y="1058953"/>
                      <a:pt x="4705836" y="1092653"/>
                      <a:pt x="4724400" y="1096366"/>
                    </a:cubicBezTo>
                    <a:cubicBezTo>
                      <a:pt x="4778524" y="1107191"/>
                      <a:pt x="4834467" y="1087899"/>
                      <a:pt x="4889500" y="1083666"/>
                    </a:cubicBezTo>
                    <a:cubicBezTo>
                      <a:pt x="4868333" y="1075199"/>
                      <a:pt x="4842120" y="1074386"/>
                      <a:pt x="4826000" y="1058266"/>
                    </a:cubicBezTo>
                    <a:cubicBezTo>
                      <a:pt x="4807764" y="1040030"/>
                      <a:pt x="4810369" y="974902"/>
                      <a:pt x="4826000" y="956666"/>
                    </a:cubicBezTo>
                    <a:cubicBezTo>
                      <a:pt x="4842064" y="937924"/>
                      <a:pt x="4868333" y="931266"/>
                      <a:pt x="4889500" y="918566"/>
                    </a:cubicBezTo>
                    <a:cubicBezTo>
                      <a:pt x="4897967" y="893166"/>
                      <a:pt x="4888608" y="847422"/>
                      <a:pt x="4914900" y="842366"/>
                    </a:cubicBezTo>
                    <a:cubicBezTo>
                      <a:pt x="5066679" y="813178"/>
                      <a:pt x="5150307" y="837718"/>
                      <a:pt x="5270500" y="867766"/>
                    </a:cubicBezTo>
                    <a:cubicBezTo>
                      <a:pt x="5291667" y="863533"/>
                      <a:pt x="5315258" y="865776"/>
                      <a:pt x="5334000" y="855066"/>
                    </a:cubicBezTo>
                    <a:cubicBezTo>
                      <a:pt x="5347252" y="847493"/>
                      <a:pt x="5346057" y="824379"/>
                      <a:pt x="5359400" y="816966"/>
                    </a:cubicBezTo>
                    <a:cubicBezTo>
                      <a:pt x="5386341" y="801999"/>
                      <a:pt x="5418667" y="800033"/>
                      <a:pt x="5448300" y="791566"/>
                    </a:cubicBezTo>
                    <a:cubicBezTo>
                      <a:pt x="5452533" y="757699"/>
                      <a:pt x="5452020" y="722894"/>
                      <a:pt x="5461000" y="689966"/>
                    </a:cubicBezTo>
                    <a:cubicBezTo>
                      <a:pt x="5465016" y="675240"/>
                      <a:pt x="5478827" y="665118"/>
                      <a:pt x="5486400" y="651866"/>
                    </a:cubicBezTo>
                    <a:cubicBezTo>
                      <a:pt x="5495793" y="635428"/>
                      <a:pt x="5503333" y="617999"/>
                      <a:pt x="5511800" y="601066"/>
                    </a:cubicBezTo>
                    <a:cubicBezTo>
                      <a:pt x="5506723" y="545220"/>
                      <a:pt x="5516231" y="461603"/>
                      <a:pt x="5473700" y="410566"/>
                    </a:cubicBezTo>
                    <a:cubicBezTo>
                      <a:pt x="5463929" y="398840"/>
                      <a:pt x="5448300" y="393633"/>
                      <a:pt x="5435600" y="385166"/>
                    </a:cubicBezTo>
                    <a:cubicBezTo>
                      <a:pt x="5424907" y="363781"/>
                      <a:pt x="5378711" y="297379"/>
                      <a:pt x="5422900" y="270866"/>
                    </a:cubicBezTo>
                    <a:cubicBezTo>
                      <a:pt x="5475754" y="239153"/>
                      <a:pt x="5600700" y="220066"/>
                      <a:pt x="5600700" y="220066"/>
                    </a:cubicBezTo>
                    <a:cubicBezTo>
                      <a:pt x="5609167" y="169266"/>
                      <a:pt x="5614304" y="117798"/>
                      <a:pt x="5626100" y="67666"/>
                    </a:cubicBezTo>
                    <a:cubicBezTo>
                      <a:pt x="5631321" y="45475"/>
                      <a:pt x="5630333" y="12633"/>
                      <a:pt x="5651500" y="4166"/>
                    </a:cubicBezTo>
                    <a:cubicBezTo>
                      <a:pt x="5683189" y="-8510"/>
                      <a:pt x="5719434" y="11255"/>
                      <a:pt x="5753100" y="16866"/>
                    </a:cubicBezTo>
                    <a:cubicBezTo>
                      <a:pt x="5770317" y="19735"/>
                      <a:pt x="5786727" y="26444"/>
                      <a:pt x="5803900" y="29566"/>
                    </a:cubicBezTo>
                    <a:cubicBezTo>
                      <a:pt x="5833351" y="34921"/>
                      <a:pt x="5863167" y="38033"/>
                      <a:pt x="5892800" y="42266"/>
                    </a:cubicBezTo>
                    <a:cubicBezTo>
                      <a:pt x="5909733" y="50733"/>
                      <a:pt x="5925873" y="61019"/>
                      <a:pt x="5943600" y="67666"/>
                    </a:cubicBezTo>
                    <a:cubicBezTo>
                      <a:pt x="5959943" y="73795"/>
                      <a:pt x="5991367" y="63177"/>
                      <a:pt x="5994400" y="80366"/>
                    </a:cubicBezTo>
                    <a:cubicBezTo>
                      <a:pt x="6006194" y="147199"/>
                      <a:pt x="5988134" y="216006"/>
                      <a:pt x="5981700" y="283566"/>
                    </a:cubicBezTo>
                    <a:cubicBezTo>
                      <a:pt x="5979653" y="305055"/>
                      <a:pt x="5986961" y="335092"/>
                      <a:pt x="5969000" y="347066"/>
                    </a:cubicBezTo>
                    <a:cubicBezTo>
                      <a:pt x="5940602" y="365998"/>
                      <a:pt x="5901267" y="355533"/>
                      <a:pt x="5867400" y="359766"/>
                    </a:cubicBezTo>
                    <a:cubicBezTo>
                      <a:pt x="5863167" y="372466"/>
                      <a:pt x="5856736" y="384635"/>
                      <a:pt x="5854700" y="397866"/>
                    </a:cubicBezTo>
                    <a:cubicBezTo>
                      <a:pt x="5848231" y="439916"/>
                      <a:pt x="5842000" y="482322"/>
                      <a:pt x="5842000" y="524866"/>
                    </a:cubicBezTo>
                    <a:cubicBezTo>
                      <a:pt x="5842000" y="706115"/>
                      <a:pt x="5863363" y="725938"/>
                      <a:pt x="5880100" y="905866"/>
                    </a:cubicBezTo>
                    <a:cubicBezTo>
                      <a:pt x="5916784" y="1300221"/>
                      <a:pt x="5850772" y="1152011"/>
                      <a:pt x="5930900" y="1312266"/>
                    </a:cubicBezTo>
                    <a:cubicBezTo>
                      <a:pt x="5939367" y="1481599"/>
                      <a:pt x="5941289" y="1651387"/>
                      <a:pt x="5956300" y="1820266"/>
                    </a:cubicBezTo>
                    <a:cubicBezTo>
                      <a:pt x="5957208" y="1830477"/>
                      <a:pt x="5989248" y="1909965"/>
                      <a:pt x="6007100" y="1921866"/>
                    </a:cubicBezTo>
                    <a:cubicBezTo>
                      <a:pt x="6021623" y="1931548"/>
                      <a:pt x="6041117" y="1929771"/>
                      <a:pt x="6057900" y="1934566"/>
                    </a:cubicBezTo>
                    <a:cubicBezTo>
                      <a:pt x="6185437" y="1971005"/>
                      <a:pt x="5987991" y="1920264"/>
                      <a:pt x="6146800" y="1959966"/>
                    </a:cubicBezTo>
                    <a:cubicBezTo>
                      <a:pt x="6208683" y="2052791"/>
                      <a:pt x="6126322" y="1942901"/>
                      <a:pt x="6223000" y="2023466"/>
                    </a:cubicBezTo>
                    <a:cubicBezTo>
                      <a:pt x="6234726" y="2033237"/>
                      <a:pt x="6239933" y="2048866"/>
                      <a:pt x="6248400" y="2061566"/>
                    </a:cubicBezTo>
                    <a:cubicBezTo>
                      <a:pt x="6239933" y="2074266"/>
                      <a:pt x="6235943" y="2091576"/>
                      <a:pt x="6223000" y="2099666"/>
                    </a:cubicBezTo>
                    <a:cubicBezTo>
                      <a:pt x="6197585" y="2115551"/>
                      <a:pt x="6128872" y="2128374"/>
                      <a:pt x="6096000" y="2137766"/>
                    </a:cubicBezTo>
                    <a:cubicBezTo>
                      <a:pt x="6083128" y="2141444"/>
                      <a:pt x="6069874" y="2144479"/>
                      <a:pt x="6057900" y="2150466"/>
                    </a:cubicBezTo>
                    <a:cubicBezTo>
                      <a:pt x="6029357" y="2164737"/>
                      <a:pt x="6001762" y="2189891"/>
                      <a:pt x="5981700" y="2213966"/>
                    </a:cubicBezTo>
                    <a:cubicBezTo>
                      <a:pt x="5971929" y="2225692"/>
                      <a:pt x="5964767" y="2239366"/>
                      <a:pt x="5956300" y="2252066"/>
                    </a:cubicBezTo>
                    <a:cubicBezTo>
                      <a:pt x="5960533" y="2264766"/>
                      <a:pt x="5957377" y="2283524"/>
                      <a:pt x="5969000" y="2290166"/>
                    </a:cubicBezTo>
                    <a:cubicBezTo>
                      <a:pt x="5991358" y="2302942"/>
                      <a:pt x="6031952" y="2280785"/>
                      <a:pt x="6045200" y="2302866"/>
                    </a:cubicBezTo>
                    <a:cubicBezTo>
                      <a:pt x="6056090" y="2321016"/>
                      <a:pt x="6019403" y="2336442"/>
                      <a:pt x="6007100" y="2353666"/>
                    </a:cubicBezTo>
                    <a:cubicBezTo>
                      <a:pt x="5998228" y="2366086"/>
                      <a:pt x="5990167" y="2379066"/>
                      <a:pt x="5981700" y="2391766"/>
                    </a:cubicBezTo>
                    <a:cubicBezTo>
                      <a:pt x="5977467" y="2408699"/>
                      <a:pt x="5975876" y="2426523"/>
                      <a:pt x="5969000" y="2442566"/>
                    </a:cubicBezTo>
                    <a:cubicBezTo>
                      <a:pt x="5962987" y="2456595"/>
                      <a:pt x="5945864" y="2465571"/>
                      <a:pt x="5943600" y="2480666"/>
                    </a:cubicBezTo>
                    <a:cubicBezTo>
                      <a:pt x="5932906" y="2551959"/>
                      <a:pt x="5941594" y="2625273"/>
                      <a:pt x="5930900" y="2696566"/>
                    </a:cubicBezTo>
                    <a:cubicBezTo>
                      <a:pt x="5928636" y="2711661"/>
                      <a:pt x="5918752" y="2727093"/>
                      <a:pt x="5905500" y="2734666"/>
                    </a:cubicBezTo>
                    <a:cubicBezTo>
                      <a:pt x="5886758" y="2745376"/>
                      <a:pt x="5863167" y="2743133"/>
                      <a:pt x="5842000" y="2747366"/>
                    </a:cubicBezTo>
                    <a:cubicBezTo>
                      <a:pt x="5914969" y="2796012"/>
                      <a:pt x="5869307" y="2761973"/>
                      <a:pt x="5969000" y="2861666"/>
                    </a:cubicBezTo>
                    <a:cubicBezTo>
                      <a:pt x="5981700" y="2874366"/>
                      <a:pt x="5991036" y="2891734"/>
                      <a:pt x="6007100" y="2899766"/>
                    </a:cubicBezTo>
                    <a:lnTo>
                      <a:pt x="6108700" y="2950566"/>
                    </a:lnTo>
                    <a:cubicBezTo>
                      <a:pt x="6153717" y="2946474"/>
                      <a:pt x="6295924" y="2923528"/>
                      <a:pt x="6350000" y="2950566"/>
                    </a:cubicBezTo>
                    <a:cubicBezTo>
                      <a:pt x="6366933" y="2959033"/>
                      <a:pt x="6366933" y="2984433"/>
                      <a:pt x="6375400" y="3001366"/>
                    </a:cubicBezTo>
                    <a:cubicBezTo>
                      <a:pt x="6371167" y="2946333"/>
                      <a:pt x="6362700" y="2891462"/>
                      <a:pt x="6362700" y="2836266"/>
                    </a:cubicBezTo>
                    <a:cubicBezTo>
                      <a:pt x="6362700" y="2531466"/>
                      <a:pt x="6396567" y="2912466"/>
                      <a:pt x="6362700" y="2607666"/>
                    </a:cubicBezTo>
                    <a:cubicBezTo>
                      <a:pt x="6477254" y="2550389"/>
                      <a:pt x="6335150" y="2616849"/>
                      <a:pt x="6515100" y="2556866"/>
                    </a:cubicBezTo>
                    <a:cubicBezTo>
                      <a:pt x="6543005" y="2547564"/>
                      <a:pt x="6579613" y="2523485"/>
                      <a:pt x="6604000" y="2506066"/>
                    </a:cubicBezTo>
                    <a:cubicBezTo>
                      <a:pt x="6621224" y="2493763"/>
                      <a:pt x="6635868" y="2477432"/>
                      <a:pt x="6654800" y="2467966"/>
                    </a:cubicBezTo>
                    <a:cubicBezTo>
                      <a:pt x="6700091" y="2445321"/>
                      <a:pt x="6803896" y="2426367"/>
                      <a:pt x="6845300" y="2417166"/>
                    </a:cubicBezTo>
                    <a:cubicBezTo>
                      <a:pt x="6853767" y="2404466"/>
                      <a:pt x="6855683" y="2381796"/>
                      <a:pt x="6870700" y="2379066"/>
                    </a:cubicBezTo>
                    <a:cubicBezTo>
                      <a:pt x="6913043" y="2371367"/>
                      <a:pt x="6988472" y="2392634"/>
                      <a:pt x="7035800" y="2404466"/>
                    </a:cubicBezTo>
                    <a:cubicBezTo>
                      <a:pt x="7052733" y="2429866"/>
                      <a:pt x="7091619" y="2450554"/>
                      <a:pt x="7086600" y="2480666"/>
                    </a:cubicBezTo>
                    <a:cubicBezTo>
                      <a:pt x="7082367" y="2506066"/>
                      <a:pt x="7078950" y="2531616"/>
                      <a:pt x="7073900" y="2556866"/>
                    </a:cubicBezTo>
                    <a:cubicBezTo>
                      <a:pt x="7065927" y="2596733"/>
                      <a:pt x="7060604" y="2609453"/>
                      <a:pt x="7048500" y="2645766"/>
                    </a:cubicBezTo>
                    <a:cubicBezTo>
                      <a:pt x="7056967" y="2658466"/>
                      <a:pt x="7061200" y="2675399"/>
                      <a:pt x="7073900" y="2683866"/>
                    </a:cubicBezTo>
                    <a:cubicBezTo>
                      <a:pt x="7111109" y="2708672"/>
                      <a:pt x="7128526" y="2695291"/>
                      <a:pt x="7162800" y="2683866"/>
                    </a:cubicBezTo>
                    <a:cubicBezTo>
                      <a:pt x="7196667" y="2688099"/>
                      <a:pt x="7232711" y="2683890"/>
                      <a:pt x="7264400" y="2696566"/>
                    </a:cubicBezTo>
                    <a:cubicBezTo>
                      <a:pt x="7278572" y="2702235"/>
                      <a:pt x="7285311" y="2720077"/>
                      <a:pt x="7289800" y="2734666"/>
                    </a:cubicBezTo>
                    <a:cubicBezTo>
                      <a:pt x="7302496" y="2775929"/>
                      <a:pt x="7303340" y="2820155"/>
                      <a:pt x="7315200" y="2861666"/>
                    </a:cubicBezTo>
                    <a:cubicBezTo>
                      <a:pt x="7330043" y="2913618"/>
                      <a:pt x="7344113" y="2906791"/>
                      <a:pt x="7366000" y="2950566"/>
                    </a:cubicBezTo>
                    <a:cubicBezTo>
                      <a:pt x="7376195" y="2970956"/>
                      <a:pt x="7381205" y="2993676"/>
                      <a:pt x="7391400" y="3014066"/>
                    </a:cubicBezTo>
                    <a:cubicBezTo>
                      <a:pt x="7398226" y="3027718"/>
                      <a:pt x="7409227" y="3038914"/>
                      <a:pt x="7416800" y="3052166"/>
                    </a:cubicBezTo>
                    <a:cubicBezTo>
                      <a:pt x="7440530" y="3093694"/>
                      <a:pt x="7449456" y="3121107"/>
                      <a:pt x="7467600" y="3166466"/>
                    </a:cubicBezTo>
                    <a:cubicBezTo>
                      <a:pt x="7505700" y="3157999"/>
                      <a:pt x="7547636" y="3159755"/>
                      <a:pt x="7581900" y="3141066"/>
                    </a:cubicBezTo>
                    <a:cubicBezTo>
                      <a:pt x="7608972" y="3126300"/>
                      <a:pt x="7617577" y="3028603"/>
                      <a:pt x="7620000" y="3014066"/>
                    </a:cubicBezTo>
                    <a:cubicBezTo>
                      <a:pt x="7662333" y="3018299"/>
                      <a:pt x="7704950" y="3020297"/>
                      <a:pt x="7747000" y="3026766"/>
                    </a:cubicBezTo>
                    <a:cubicBezTo>
                      <a:pt x="7760231" y="3028802"/>
                      <a:pt x="7775634" y="3030000"/>
                      <a:pt x="7785100" y="3039466"/>
                    </a:cubicBezTo>
                    <a:cubicBezTo>
                      <a:pt x="7794566" y="3048932"/>
                      <a:pt x="7787233" y="3069347"/>
                      <a:pt x="7797800" y="3077566"/>
                    </a:cubicBezTo>
                    <a:cubicBezTo>
                      <a:pt x="7827688" y="3100812"/>
                      <a:pt x="7899400" y="3128366"/>
                      <a:pt x="7899400" y="3128366"/>
                    </a:cubicBezTo>
                    <a:cubicBezTo>
                      <a:pt x="8001000" y="3280766"/>
                      <a:pt x="7844367" y="3056399"/>
                      <a:pt x="7962900" y="3191866"/>
                    </a:cubicBezTo>
                    <a:cubicBezTo>
                      <a:pt x="7983002" y="3214840"/>
                      <a:pt x="7996767" y="3242666"/>
                      <a:pt x="8013700" y="3268066"/>
                    </a:cubicBezTo>
                    <a:cubicBezTo>
                      <a:pt x="8022167" y="3280766"/>
                      <a:pt x="8028307" y="3295373"/>
                      <a:pt x="8039100" y="3306166"/>
                    </a:cubicBezTo>
                    <a:cubicBezTo>
                      <a:pt x="8072967" y="3340033"/>
                      <a:pt x="8119281" y="3364928"/>
                      <a:pt x="8140700" y="3407766"/>
                    </a:cubicBezTo>
                    <a:cubicBezTo>
                      <a:pt x="8149167" y="3424699"/>
                      <a:pt x="8156707" y="3442128"/>
                      <a:pt x="8166100" y="3458566"/>
                    </a:cubicBezTo>
                    <a:cubicBezTo>
                      <a:pt x="8173673" y="3471818"/>
                      <a:pt x="8183410" y="3483723"/>
                      <a:pt x="8191500" y="3496666"/>
                    </a:cubicBezTo>
                    <a:cubicBezTo>
                      <a:pt x="8268088" y="3619207"/>
                      <a:pt x="8196964" y="3511212"/>
                      <a:pt x="8255000" y="3598266"/>
                    </a:cubicBezTo>
                    <a:cubicBezTo>
                      <a:pt x="8246533" y="3610966"/>
                      <a:pt x="8231286" y="3621196"/>
                      <a:pt x="8229600" y="3636366"/>
                    </a:cubicBezTo>
                    <a:cubicBezTo>
                      <a:pt x="8223082" y="3695030"/>
                      <a:pt x="8240895" y="3710459"/>
                      <a:pt x="8267700" y="3750666"/>
                    </a:cubicBezTo>
                    <a:cubicBezTo>
                      <a:pt x="8255000" y="3763366"/>
                      <a:pt x="8244544" y="3778803"/>
                      <a:pt x="8229600" y="3788766"/>
                    </a:cubicBezTo>
                    <a:cubicBezTo>
                      <a:pt x="8218461" y="3796192"/>
                      <a:pt x="8203474" y="3795479"/>
                      <a:pt x="8191500" y="3801466"/>
                    </a:cubicBezTo>
                    <a:cubicBezTo>
                      <a:pt x="8177848" y="3808292"/>
                      <a:pt x="8166100" y="3818399"/>
                      <a:pt x="8153400" y="3826866"/>
                    </a:cubicBezTo>
                    <a:cubicBezTo>
                      <a:pt x="8160862" y="3879100"/>
                      <a:pt x="8147973" y="3938549"/>
                      <a:pt x="8216900" y="3953866"/>
                    </a:cubicBezTo>
                    <a:cubicBezTo>
                      <a:pt x="8237972" y="3958549"/>
                      <a:pt x="8259233" y="3945399"/>
                      <a:pt x="8280400" y="3941166"/>
                    </a:cubicBezTo>
                    <a:cubicBezTo>
                      <a:pt x="8297333" y="3928466"/>
                      <a:pt x="8311931" y="3911825"/>
                      <a:pt x="8331200" y="3903066"/>
                    </a:cubicBezTo>
                    <a:cubicBezTo>
                      <a:pt x="8359257" y="3890313"/>
                      <a:pt x="8391136" y="3888198"/>
                      <a:pt x="8420100" y="3877666"/>
                    </a:cubicBezTo>
                    <a:cubicBezTo>
                      <a:pt x="8437892" y="3871196"/>
                      <a:pt x="8453967" y="3860733"/>
                      <a:pt x="8470900" y="3852266"/>
                    </a:cubicBezTo>
                    <a:cubicBezTo>
                      <a:pt x="8521700" y="3928466"/>
                      <a:pt x="8492067" y="3856499"/>
                      <a:pt x="8458200" y="3915766"/>
                    </a:cubicBezTo>
                    <a:cubicBezTo>
                      <a:pt x="8447490" y="3934508"/>
                      <a:pt x="8456210" y="3960524"/>
                      <a:pt x="8445500" y="3979266"/>
                    </a:cubicBezTo>
                    <a:cubicBezTo>
                      <a:pt x="8430941" y="4004744"/>
                      <a:pt x="8391464" y="4006284"/>
                      <a:pt x="8369300" y="4017366"/>
                    </a:cubicBezTo>
                    <a:cubicBezTo>
                      <a:pt x="8355648" y="4024192"/>
                      <a:pt x="8343900" y="4034299"/>
                      <a:pt x="8331200" y="4042766"/>
                    </a:cubicBezTo>
                    <a:cubicBezTo>
                      <a:pt x="8358156" y="4123633"/>
                      <a:pt x="8319522" y="4043447"/>
                      <a:pt x="8394700" y="4093566"/>
                    </a:cubicBezTo>
                    <a:cubicBezTo>
                      <a:pt x="8407400" y="4102033"/>
                      <a:pt x="8406848" y="4124093"/>
                      <a:pt x="8420100" y="4131666"/>
                    </a:cubicBezTo>
                    <a:cubicBezTo>
                      <a:pt x="8438842" y="4142376"/>
                      <a:pt x="8462433" y="4140133"/>
                      <a:pt x="8483600" y="4144366"/>
                    </a:cubicBezTo>
                    <a:cubicBezTo>
                      <a:pt x="8492067" y="4157066"/>
                      <a:pt x="8504173" y="4167986"/>
                      <a:pt x="8509000" y="4182466"/>
                    </a:cubicBezTo>
                    <a:cubicBezTo>
                      <a:pt x="8521342" y="4219493"/>
                      <a:pt x="8510019" y="4266289"/>
                      <a:pt x="8534400" y="4296766"/>
                    </a:cubicBezTo>
                    <a:cubicBezTo>
                      <a:pt x="8550486" y="4316874"/>
                      <a:pt x="8585200" y="4305233"/>
                      <a:pt x="8610600" y="4309466"/>
                    </a:cubicBezTo>
                    <a:cubicBezTo>
                      <a:pt x="8642610" y="4322270"/>
                      <a:pt x="8692027" y="4328127"/>
                      <a:pt x="8699500" y="4372966"/>
                    </a:cubicBezTo>
                    <a:cubicBezTo>
                      <a:pt x="8701701" y="4386171"/>
                      <a:pt x="8691033" y="4398366"/>
                      <a:pt x="8686800" y="4411066"/>
                    </a:cubicBezTo>
                    <a:cubicBezTo>
                      <a:pt x="8674100" y="4406833"/>
                      <a:pt x="8661687" y="4401613"/>
                      <a:pt x="8648700" y="4398366"/>
                    </a:cubicBezTo>
                    <a:cubicBezTo>
                      <a:pt x="8610836" y="4388900"/>
                      <a:pt x="8571427" y="4385308"/>
                      <a:pt x="8534400" y="4372966"/>
                    </a:cubicBezTo>
                    <a:cubicBezTo>
                      <a:pt x="8519920" y="4368139"/>
                      <a:pt x="8509000" y="4356033"/>
                      <a:pt x="8496300" y="4347566"/>
                    </a:cubicBezTo>
                    <a:cubicBezTo>
                      <a:pt x="8470900" y="4351799"/>
                      <a:pt x="8443132" y="4348750"/>
                      <a:pt x="8420100" y="4360266"/>
                    </a:cubicBezTo>
                    <a:cubicBezTo>
                      <a:pt x="8352367" y="4394133"/>
                      <a:pt x="8441267" y="4406833"/>
                      <a:pt x="8356600" y="4423766"/>
                    </a:cubicBezTo>
                    <a:cubicBezTo>
                      <a:pt x="8306614" y="4433763"/>
                      <a:pt x="8255000" y="4432233"/>
                      <a:pt x="8204200" y="4436466"/>
                    </a:cubicBezTo>
                    <a:cubicBezTo>
                      <a:pt x="8216900" y="4440699"/>
                      <a:pt x="8229313" y="4445919"/>
                      <a:pt x="8242300" y="4449166"/>
                    </a:cubicBezTo>
                    <a:cubicBezTo>
                      <a:pt x="8263241" y="4454401"/>
                      <a:pt x="8297148" y="4442090"/>
                      <a:pt x="8305800" y="4461866"/>
                    </a:cubicBezTo>
                    <a:cubicBezTo>
                      <a:pt x="8331477" y="4520557"/>
                      <a:pt x="8318003" y="4589678"/>
                      <a:pt x="8331200" y="4652366"/>
                    </a:cubicBezTo>
                    <a:cubicBezTo>
                      <a:pt x="8335100" y="4670892"/>
                      <a:pt x="8348133" y="4686233"/>
                      <a:pt x="8356600" y="4703166"/>
                    </a:cubicBezTo>
                    <a:cubicBezTo>
                      <a:pt x="8348234" y="4728265"/>
                      <a:pt x="8340881" y="4761461"/>
                      <a:pt x="8318500" y="4779366"/>
                    </a:cubicBezTo>
                    <a:cubicBezTo>
                      <a:pt x="8310218" y="4785991"/>
                      <a:pt x="8232919" y="4803936"/>
                      <a:pt x="8229600" y="4804766"/>
                    </a:cubicBezTo>
                    <a:cubicBezTo>
                      <a:pt x="8216900" y="4813233"/>
                      <a:pt x="8201035" y="4818247"/>
                      <a:pt x="8191500" y="4830166"/>
                    </a:cubicBezTo>
                    <a:cubicBezTo>
                      <a:pt x="8183137" y="4840619"/>
                      <a:pt x="8178800" y="4854879"/>
                      <a:pt x="8178800" y="4868266"/>
                    </a:cubicBezTo>
                    <a:cubicBezTo>
                      <a:pt x="8178800" y="4927684"/>
                      <a:pt x="8187267" y="4986799"/>
                      <a:pt x="8191500" y="5046066"/>
                    </a:cubicBezTo>
                    <a:cubicBezTo>
                      <a:pt x="8199967" y="5012199"/>
                      <a:pt x="8198939" y="4974400"/>
                      <a:pt x="8216900" y="4944466"/>
                    </a:cubicBezTo>
                    <a:cubicBezTo>
                      <a:pt x="8248040" y="4892566"/>
                      <a:pt x="8400695" y="4931156"/>
                      <a:pt x="8407400" y="4931766"/>
                    </a:cubicBezTo>
                    <a:cubicBezTo>
                      <a:pt x="8403167" y="4999499"/>
                      <a:pt x="8409422" y="5068717"/>
                      <a:pt x="8394700" y="5134966"/>
                    </a:cubicBezTo>
                    <a:cubicBezTo>
                      <a:pt x="8391389" y="5149866"/>
                      <a:pt x="8356600" y="5145102"/>
                      <a:pt x="8356600" y="5160366"/>
                    </a:cubicBezTo>
                    <a:cubicBezTo>
                      <a:pt x="8356600" y="5175630"/>
                      <a:pt x="8382000" y="5177299"/>
                      <a:pt x="8394700" y="5185766"/>
                    </a:cubicBezTo>
                    <a:cubicBezTo>
                      <a:pt x="8445500" y="5181533"/>
                      <a:pt x="8496124" y="5173066"/>
                      <a:pt x="8547100" y="5173066"/>
                    </a:cubicBezTo>
                    <a:cubicBezTo>
                      <a:pt x="8568686" y="5173066"/>
                      <a:pt x="8599494" y="5167256"/>
                      <a:pt x="8610600" y="5185766"/>
                    </a:cubicBezTo>
                    <a:cubicBezTo>
                      <a:pt x="8630323" y="5218638"/>
                      <a:pt x="8614003" y="5262876"/>
                      <a:pt x="8623300" y="5300066"/>
                    </a:cubicBezTo>
                    <a:cubicBezTo>
                      <a:pt x="8635321" y="5348149"/>
                      <a:pt x="8660264" y="5339656"/>
                      <a:pt x="8699500" y="5350866"/>
                    </a:cubicBezTo>
                    <a:cubicBezTo>
                      <a:pt x="8743103" y="5363324"/>
                      <a:pt x="8743244" y="5366388"/>
                      <a:pt x="8788400" y="5388966"/>
                    </a:cubicBezTo>
                    <a:cubicBezTo>
                      <a:pt x="8784167" y="5401666"/>
                      <a:pt x="8778095" y="5413895"/>
                      <a:pt x="8775700" y="5427066"/>
                    </a:cubicBezTo>
                    <a:cubicBezTo>
                      <a:pt x="8769595" y="5460646"/>
                      <a:pt x="8782572" y="5500705"/>
                      <a:pt x="8763000" y="5528666"/>
                    </a:cubicBezTo>
                    <a:cubicBezTo>
                      <a:pt x="8747646" y="5550600"/>
                      <a:pt x="8712200" y="5545599"/>
                      <a:pt x="8686800" y="5554066"/>
                    </a:cubicBezTo>
                    <a:lnTo>
                      <a:pt x="8648700" y="5566766"/>
                    </a:lnTo>
                    <a:cubicBezTo>
                      <a:pt x="8636000" y="5579466"/>
                      <a:pt x="8616280" y="5587827"/>
                      <a:pt x="8610600" y="5604866"/>
                    </a:cubicBezTo>
                    <a:cubicBezTo>
                      <a:pt x="8599447" y="5638326"/>
                      <a:pt x="8644862" y="5657340"/>
                      <a:pt x="8661400" y="5668366"/>
                    </a:cubicBezTo>
                    <a:cubicBezTo>
                      <a:pt x="8674100" y="5659899"/>
                      <a:pt x="8689729" y="5654692"/>
                      <a:pt x="8699500" y="5642966"/>
                    </a:cubicBezTo>
                    <a:cubicBezTo>
                      <a:pt x="8711620" y="5628422"/>
                      <a:pt x="8709956" y="5603789"/>
                      <a:pt x="8724900" y="5592166"/>
                    </a:cubicBezTo>
                    <a:cubicBezTo>
                      <a:pt x="8750349" y="5572372"/>
                      <a:pt x="8781702" y="5557094"/>
                      <a:pt x="8813800" y="5554066"/>
                    </a:cubicBezTo>
                    <a:cubicBezTo>
                      <a:pt x="9007856" y="5535759"/>
                      <a:pt x="9203267" y="5537133"/>
                      <a:pt x="9398000" y="5528666"/>
                    </a:cubicBezTo>
                    <a:cubicBezTo>
                      <a:pt x="9408022" y="5558731"/>
                      <a:pt x="9423400" y="5599615"/>
                      <a:pt x="9423400" y="5630266"/>
                    </a:cubicBezTo>
                    <a:cubicBezTo>
                      <a:pt x="9423400" y="5643653"/>
                      <a:pt x="9414222" y="5655451"/>
                      <a:pt x="9410700" y="5668366"/>
                    </a:cubicBezTo>
                    <a:cubicBezTo>
                      <a:pt x="9401515" y="5702045"/>
                      <a:pt x="9393767" y="5736099"/>
                      <a:pt x="9385300" y="5769966"/>
                    </a:cubicBezTo>
                    <a:cubicBezTo>
                      <a:pt x="9385190" y="5770405"/>
                      <a:pt x="9365973" y="5852793"/>
                      <a:pt x="9359900" y="5858866"/>
                    </a:cubicBezTo>
                    <a:cubicBezTo>
                      <a:pt x="9338314" y="5880452"/>
                      <a:pt x="9309100" y="5892733"/>
                      <a:pt x="9283700" y="5909666"/>
                    </a:cubicBezTo>
                    <a:lnTo>
                      <a:pt x="9245600" y="5935066"/>
                    </a:lnTo>
                    <a:cubicBezTo>
                      <a:pt x="9211733" y="5930833"/>
                      <a:pt x="9178130" y="5922366"/>
                      <a:pt x="9144000" y="5922366"/>
                    </a:cubicBezTo>
                    <a:cubicBezTo>
                      <a:pt x="9105666" y="5922366"/>
                      <a:pt x="9067930" y="5932234"/>
                      <a:pt x="9029700" y="5935066"/>
                    </a:cubicBezTo>
                    <a:cubicBezTo>
                      <a:pt x="8953591" y="5940704"/>
                      <a:pt x="8877300" y="5943533"/>
                      <a:pt x="8801100" y="5947766"/>
                    </a:cubicBezTo>
                    <a:cubicBezTo>
                      <a:pt x="8805333" y="5977399"/>
                      <a:pt x="8810494" y="6006915"/>
                      <a:pt x="8813800" y="6036666"/>
                    </a:cubicBezTo>
                    <a:cubicBezTo>
                      <a:pt x="8818964" y="6083139"/>
                      <a:pt x="8808516" y="6133204"/>
                      <a:pt x="8826500" y="6176366"/>
                    </a:cubicBezTo>
                    <a:cubicBezTo>
                      <a:pt x="8833213" y="6192478"/>
                      <a:pt x="8860367" y="6184833"/>
                      <a:pt x="8877300" y="6189066"/>
                    </a:cubicBezTo>
                    <a:cubicBezTo>
                      <a:pt x="8885767" y="6205999"/>
                      <a:pt x="8901588" y="6220967"/>
                      <a:pt x="8902700" y="6239866"/>
                    </a:cubicBezTo>
                    <a:cubicBezTo>
                      <a:pt x="8905941" y="6294967"/>
                      <a:pt x="8896846" y="6350196"/>
                      <a:pt x="8890000" y="6404966"/>
                    </a:cubicBezTo>
                    <a:cubicBezTo>
                      <a:pt x="8888340" y="6418250"/>
                      <a:pt x="8885663" y="6432613"/>
                      <a:pt x="8877300" y="6443066"/>
                    </a:cubicBezTo>
                    <a:cubicBezTo>
                      <a:pt x="8867765" y="6454985"/>
                      <a:pt x="8852852" y="6461640"/>
                      <a:pt x="8839200" y="6468466"/>
                    </a:cubicBezTo>
                    <a:cubicBezTo>
                      <a:pt x="8827226" y="6474453"/>
                      <a:pt x="8814035" y="6477717"/>
                      <a:pt x="8801100" y="6481166"/>
                    </a:cubicBezTo>
                    <a:cubicBezTo>
                      <a:pt x="8750505" y="6494658"/>
                      <a:pt x="8698680" y="6503647"/>
                      <a:pt x="8648700" y="6519266"/>
                    </a:cubicBezTo>
                    <a:cubicBezTo>
                      <a:pt x="8563340" y="6545941"/>
                      <a:pt x="8630509" y="6538640"/>
                      <a:pt x="8559800" y="6570066"/>
                    </a:cubicBezTo>
                    <a:cubicBezTo>
                      <a:pt x="8478528" y="6606187"/>
                      <a:pt x="8497433" y="6587075"/>
                      <a:pt x="8420100" y="6608166"/>
                    </a:cubicBezTo>
                    <a:cubicBezTo>
                      <a:pt x="8394269" y="6615211"/>
                      <a:pt x="8343900" y="6633566"/>
                      <a:pt x="8343900" y="6633566"/>
                    </a:cubicBezTo>
                    <a:cubicBezTo>
                      <a:pt x="8339667" y="6650499"/>
                      <a:pt x="8346812" y="6676560"/>
                      <a:pt x="8331200" y="6684366"/>
                    </a:cubicBezTo>
                    <a:cubicBezTo>
                      <a:pt x="8311893" y="6694019"/>
                      <a:pt x="8287911" y="6679245"/>
                      <a:pt x="8267700" y="6671666"/>
                    </a:cubicBezTo>
                    <a:cubicBezTo>
                      <a:pt x="8253408" y="6666307"/>
                      <a:pt x="8242852" y="6653839"/>
                      <a:pt x="8229600" y="6646266"/>
                    </a:cubicBezTo>
                    <a:cubicBezTo>
                      <a:pt x="8213162" y="6636873"/>
                      <a:pt x="8195733" y="6629333"/>
                      <a:pt x="8178800" y="6620866"/>
                    </a:cubicBezTo>
                    <a:cubicBezTo>
                      <a:pt x="8174567" y="6595466"/>
                      <a:pt x="8171686" y="6569803"/>
                      <a:pt x="8166100" y="6544666"/>
                    </a:cubicBezTo>
                    <a:cubicBezTo>
                      <a:pt x="8163196" y="6531598"/>
                      <a:pt x="8162866" y="6516032"/>
                      <a:pt x="8153400" y="6506566"/>
                    </a:cubicBezTo>
                    <a:cubicBezTo>
                      <a:pt x="8143934" y="6497100"/>
                      <a:pt x="8128000" y="6498099"/>
                      <a:pt x="8115300" y="6493866"/>
                    </a:cubicBezTo>
                    <a:cubicBezTo>
                      <a:pt x="8102600" y="6498099"/>
                      <a:pt x="8090187" y="6503319"/>
                      <a:pt x="8077200" y="6506566"/>
                    </a:cubicBezTo>
                    <a:cubicBezTo>
                      <a:pt x="8027678" y="6518946"/>
                      <a:pt x="7974979" y="6524798"/>
                      <a:pt x="7924800" y="6531966"/>
                    </a:cubicBezTo>
                    <a:cubicBezTo>
                      <a:pt x="7912100" y="6536199"/>
                      <a:pt x="7896166" y="6535200"/>
                      <a:pt x="7886700" y="6544666"/>
                    </a:cubicBezTo>
                    <a:cubicBezTo>
                      <a:pt x="7854954" y="6576412"/>
                      <a:pt x="7864546" y="6609060"/>
                      <a:pt x="7848600" y="6646266"/>
                    </a:cubicBezTo>
                    <a:cubicBezTo>
                      <a:pt x="7842587" y="6660295"/>
                      <a:pt x="7831667" y="6671666"/>
                      <a:pt x="7823200" y="6684366"/>
                    </a:cubicBezTo>
                    <a:cubicBezTo>
                      <a:pt x="7818967" y="6713999"/>
                      <a:pt x="7816371" y="6743913"/>
                      <a:pt x="7810500" y="6773266"/>
                    </a:cubicBezTo>
                    <a:cubicBezTo>
                      <a:pt x="7807875" y="6786393"/>
                      <a:pt x="7801478" y="6798494"/>
                      <a:pt x="7797800" y="6811366"/>
                    </a:cubicBezTo>
                    <a:cubicBezTo>
                      <a:pt x="7765906" y="6922994"/>
                      <a:pt x="7802850" y="6808915"/>
                      <a:pt x="7772400" y="6900266"/>
                    </a:cubicBezTo>
                    <a:cubicBezTo>
                      <a:pt x="7780867" y="7014566"/>
                      <a:pt x="7793982" y="7128616"/>
                      <a:pt x="7797800" y="7243166"/>
                    </a:cubicBezTo>
                    <a:cubicBezTo>
                      <a:pt x="7801563" y="7356055"/>
                      <a:pt x="7760170" y="7206477"/>
                      <a:pt x="7797800" y="7319366"/>
                    </a:cubicBezTo>
                    <a:cubicBezTo>
                      <a:pt x="7795668" y="7332160"/>
                      <a:pt x="7778317" y="7441316"/>
                      <a:pt x="7772400" y="7459066"/>
                    </a:cubicBezTo>
                    <a:cubicBezTo>
                      <a:pt x="7766413" y="7477027"/>
                      <a:pt x="7754458" y="7492465"/>
                      <a:pt x="7747000" y="7509866"/>
                    </a:cubicBezTo>
                    <a:cubicBezTo>
                      <a:pt x="7741727" y="7522171"/>
                      <a:pt x="7742663" y="7537513"/>
                      <a:pt x="7734300" y="7547966"/>
                    </a:cubicBezTo>
                    <a:cubicBezTo>
                      <a:pt x="7716395" y="7570347"/>
                      <a:pt x="7683199" y="7577700"/>
                      <a:pt x="7658100" y="7586066"/>
                    </a:cubicBezTo>
                    <a:lnTo>
                      <a:pt x="7505700" y="7573366"/>
                    </a:lnTo>
                    <a:cubicBezTo>
                      <a:pt x="7433780" y="7568406"/>
                      <a:pt x="7361093" y="7571360"/>
                      <a:pt x="7289800" y="7560666"/>
                    </a:cubicBezTo>
                    <a:cubicBezTo>
                      <a:pt x="7268998" y="7557546"/>
                      <a:pt x="7224553" y="7508119"/>
                      <a:pt x="7213600" y="7497166"/>
                    </a:cubicBezTo>
                    <a:cubicBezTo>
                      <a:pt x="7183967" y="7501399"/>
                      <a:pt x="7154151" y="7504511"/>
                      <a:pt x="7124700" y="7509866"/>
                    </a:cubicBezTo>
                    <a:cubicBezTo>
                      <a:pt x="7107527" y="7512988"/>
                      <a:pt x="7090939" y="7518780"/>
                      <a:pt x="7073900" y="7522566"/>
                    </a:cubicBezTo>
                    <a:cubicBezTo>
                      <a:pt x="7052828" y="7527249"/>
                      <a:pt x="7031567" y="7531033"/>
                      <a:pt x="7010400" y="7535266"/>
                    </a:cubicBezTo>
                    <a:cubicBezTo>
                      <a:pt x="6899024" y="7609517"/>
                      <a:pt x="7072671" y="7481871"/>
                      <a:pt x="6946900" y="7649566"/>
                    </a:cubicBezTo>
                    <a:cubicBezTo>
                      <a:pt x="6936427" y="7663530"/>
                      <a:pt x="6913033" y="7658033"/>
                      <a:pt x="6896100" y="7662266"/>
                    </a:cubicBezTo>
                    <a:cubicBezTo>
                      <a:pt x="6867695" y="7690671"/>
                      <a:pt x="6819777" y="7743571"/>
                      <a:pt x="6781800" y="7751166"/>
                    </a:cubicBezTo>
                    <a:lnTo>
                      <a:pt x="6718300" y="7763866"/>
                    </a:lnTo>
                    <a:cubicBezTo>
                      <a:pt x="6705600" y="7776566"/>
                      <a:pt x="6695900" y="7793244"/>
                      <a:pt x="6680200" y="7801966"/>
                    </a:cubicBezTo>
                    <a:cubicBezTo>
                      <a:pt x="6656795" y="7814969"/>
                      <a:pt x="6604000" y="7827366"/>
                      <a:pt x="6604000" y="7827366"/>
                    </a:cubicBezTo>
                    <a:cubicBezTo>
                      <a:pt x="6591300" y="7823133"/>
                      <a:pt x="6579123" y="7816754"/>
                      <a:pt x="6565900" y="7814666"/>
                    </a:cubicBezTo>
                    <a:cubicBezTo>
                      <a:pt x="6498475" y="7804020"/>
                      <a:pt x="6427792" y="7809821"/>
                      <a:pt x="6362700" y="7789266"/>
                    </a:cubicBezTo>
                    <a:cubicBezTo>
                      <a:pt x="6342516" y="7782892"/>
                      <a:pt x="6336903" y="7755690"/>
                      <a:pt x="6324600" y="7738466"/>
                    </a:cubicBezTo>
                    <a:cubicBezTo>
                      <a:pt x="6286115" y="7684587"/>
                      <a:pt x="6316518" y="7711911"/>
                      <a:pt x="6261100" y="7674966"/>
                    </a:cubicBezTo>
                    <a:cubicBezTo>
                      <a:pt x="6256867" y="7700366"/>
                      <a:pt x="6263367" y="7730212"/>
                      <a:pt x="6248400" y="7751166"/>
                    </a:cubicBezTo>
                    <a:cubicBezTo>
                      <a:pt x="6238255" y="7765369"/>
                      <a:pt x="6212123" y="7754184"/>
                      <a:pt x="6197600" y="7763866"/>
                    </a:cubicBezTo>
                    <a:cubicBezTo>
                      <a:pt x="6184900" y="7772333"/>
                      <a:pt x="6182993" y="7791173"/>
                      <a:pt x="6172200" y="7801966"/>
                    </a:cubicBezTo>
                    <a:cubicBezTo>
                      <a:pt x="6161407" y="7812759"/>
                      <a:pt x="6146800" y="7818899"/>
                      <a:pt x="6134100" y="7827366"/>
                    </a:cubicBezTo>
                    <a:cubicBezTo>
                      <a:pt x="5998633" y="7823133"/>
                      <a:pt x="5862738" y="7826241"/>
                      <a:pt x="5727700" y="7814666"/>
                    </a:cubicBezTo>
                    <a:cubicBezTo>
                      <a:pt x="5675545" y="7810196"/>
                      <a:pt x="5668638" y="7721313"/>
                      <a:pt x="5651500" y="7700366"/>
                    </a:cubicBezTo>
                    <a:cubicBezTo>
                      <a:pt x="5632169" y="7676739"/>
                      <a:pt x="5575300" y="7649566"/>
                      <a:pt x="5575300" y="7649566"/>
                    </a:cubicBezTo>
                    <a:cubicBezTo>
                      <a:pt x="5541757" y="7750195"/>
                      <a:pt x="5576310" y="7721364"/>
                      <a:pt x="5473700" y="7738466"/>
                    </a:cubicBezTo>
                    <a:cubicBezTo>
                      <a:pt x="5459054" y="7782403"/>
                      <a:pt x="5446879" y="7799123"/>
                      <a:pt x="5473700" y="7852766"/>
                    </a:cubicBezTo>
                    <a:cubicBezTo>
                      <a:pt x="5484410" y="7874185"/>
                      <a:pt x="5507567" y="7886633"/>
                      <a:pt x="5524500" y="7903566"/>
                    </a:cubicBezTo>
                    <a:cubicBezTo>
                      <a:pt x="5532967" y="7937433"/>
                      <a:pt x="5537970" y="7972359"/>
                      <a:pt x="5549900" y="8005166"/>
                    </a:cubicBezTo>
                    <a:cubicBezTo>
                      <a:pt x="5555116" y="8019511"/>
                      <a:pt x="5567727" y="8030014"/>
                      <a:pt x="5575300" y="8043266"/>
                    </a:cubicBezTo>
                    <a:cubicBezTo>
                      <a:pt x="5584693" y="8059704"/>
                      <a:pt x="5592233" y="8077133"/>
                      <a:pt x="5600700" y="8094066"/>
                    </a:cubicBezTo>
                    <a:cubicBezTo>
                      <a:pt x="5172604" y="8179685"/>
                      <a:pt x="5753088" y="8068412"/>
                      <a:pt x="4457700" y="8081366"/>
                    </a:cubicBezTo>
                    <a:cubicBezTo>
                      <a:pt x="4373730" y="8082206"/>
                      <a:pt x="4303898" y="8107233"/>
                      <a:pt x="4229100" y="8132166"/>
                    </a:cubicBezTo>
                    <a:cubicBezTo>
                      <a:pt x="4220633" y="8144866"/>
                      <a:pt x="4208086" y="8155646"/>
                      <a:pt x="4203700" y="8170266"/>
                    </a:cubicBezTo>
                    <a:cubicBezTo>
                      <a:pt x="4195098" y="8198938"/>
                      <a:pt x="4205537" y="8232999"/>
                      <a:pt x="4191000" y="8259166"/>
                    </a:cubicBezTo>
                    <a:cubicBezTo>
                      <a:pt x="4181806" y="8275716"/>
                      <a:pt x="4155606" y="8273562"/>
                      <a:pt x="4140200" y="8284566"/>
                    </a:cubicBezTo>
                    <a:cubicBezTo>
                      <a:pt x="4125585" y="8295005"/>
                      <a:pt x="4117694" y="8313755"/>
                      <a:pt x="4102100" y="8322666"/>
                    </a:cubicBezTo>
                    <a:cubicBezTo>
                      <a:pt x="4086945" y="8331326"/>
                      <a:pt x="4068083" y="8330571"/>
                      <a:pt x="4051300" y="8335366"/>
                    </a:cubicBezTo>
                    <a:cubicBezTo>
                      <a:pt x="4038428" y="8339044"/>
                      <a:pt x="4024902" y="8341565"/>
                      <a:pt x="4013200" y="8348066"/>
                    </a:cubicBezTo>
                    <a:cubicBezTo>
                      <a:pt x="3986515" y="8362891"/>
                      <a:pt x="3965960" y="8389213"/>
                      <a:pt x="3937000" y="8398866"/>
                    </a:cubicBezTo>
                    <a:cubicBezTo>
                      <a:pt x="3924300" y="8403099"/>
                      <a:pt x="3910874" y="8405579"/>
                      <a:pt x="3898900" y="8411566"/>
                    </a:cubicBezTo>
                    <a:cubicBezTo>
                      <a:pt x="3862817" y="8429608"/>
                      <a:pt x="3863742" y="8445106"/>
                      <a:pt x="3822700" y="8449666"/>
                    </a:cubicBezTo>
                    <a:cubicBezTo>
                      <a:pt x="3759448" y="8456694"/>
                      <a:pt x="3695700" y="8458133"/>
                      <a:pt x="3632200" y="8462366"/>
                    </a:cubicBezTo>
                    <a:cubicBezTo>
                      <a:pt x="3619500" y="8466599"/>
                      <a:pt x="3607227" y="8472441"/>
                      <a:pt x="3594100" y="8475066"/>
                    </a:cubicBezTo>
                    <a:cubicBezTo>
                      <a:pt x="3490854" y="8495715"/>
                      <a:pt x="3359149" y="8495453"/>
                      <a:pt x="3263900" y="8500466"/>
                    </a:cubicBezTo>
                    <a:cubicBezTo>
                      <a:pt x="3234267" y="8504699"/>
                      <a:pt x="3202793" y="8502049"/>
                      <a:pt x="3175000" y="8513166"/>
                    </a:cubicBezTo>
                    <a:cubicBezTo>
                      <a:pt x="3158324" y="8519836"/>
                      <a:pt x="3150698" y="8539768"/>
                      <a:pt x="3136900" y="8551266"/>
                    </a:cubicBezTo>
                    <a:cubicBezTo>
                      <a:pt x="3125174" y="8561037"/>
                      <a:pt x="3111500" y="8568199"/>
                      <a:pt x="3098800" y="8576666"/>
                    </a:cubicBezTo>
                    <a:cubicBezTo>
                      <a:pt x="3090333" y="8589366"/>
                      <a:pt x="3085820" y="8605894"/>
                      <a:pt x="3073400" y="8614766"/>
                    </a:cubicBezTo>
                    <a:cubicBezTo>
                      <a:pt x="2996157" y="8669939"/>
                      <a:pt x="2763715" y="8651889"/>
                      <a:pt x="2743200" y="8652866"/>
                    </a:cubicBezTo>
                    <a:cubicBezTo>
                      <a:pt x="2709333" y="8661333"/>
                      <a:pt x="2673824" y="8664839"/>
                      <a:pt x="2641600" y="8678266"/>
                    </a:cubicBezTo>
                    <a:cubicBezTo>
                      <a:pt x="2622062" y="8686407"/>
                      <a:pt x="2609178" y="8705864"/>
                      <a:pt x="2590800" y="8716366"/>
                    </a:cubicBezTo>
                    <a:cubicBezTo>
                      <a:pt x="2579177" y="8723008"/>
                      <a:pt x="2565400" y="8724833"/>
                      <a:pt x="2552700" y="8729066"/>
                    </a:cubicBezTo>
                    <a:cubicBezTo>
                      <a:pt x="2535767" y="8745999"/>
                      <a:pt x="2517669" y="8761844"/>
                      <a:pt x="2501900" y="8779866"/>
                    </a:cubicBezTo>
                    <a:cubicBezTo>
                      <a:pt x="2480614" y="8804193"/>
                      <a:pt x="2462683" y="8846820"/>
                      <a:pt x="2425700" y="8856066"/>
                    </a:cubicBezTo>
                    <a:cubicBezTo>
                      <a:pt x="2388510" y="8865363"/>
                      <a:pt x="2349500" y="8864533"/>
                      <a:pt x="2311400" y="8868766"/>
                    </a:cubicBezTo>
                    <a:cubicBezTo>
                      <a:pt x="2298700" y="8877233"/>
                      <a:pt x="2286952" y="8887340"/>
                      <a:pt x="2273300" y="8894166"/>
                    </a:cubicBezTo>
                    <a:cubicBezTo>
                      <a:pt x="2261326" y="8900153"/>
                      <a:pt x="2248268" y="8903962"/>
                      <a:pt x="2235200" y="8906866"/>
                    </a:cubicBezTo>
                    <a:cubicBezTo>
                      <a:pt x="2130540" y="8930124"/>
                      <a:pt x="2025228" y="8926607"/>
                      <a:pt x="1917700" y="8932266"/>
                    </a:cubicBezTo>
                    <a:cubicBezTo>
                      <a:pt x="1893774" y="8956192"/>
                      <a:pt x="1873326" y="8981621"/>
                      <a:pt x="1841500" y="8995766"/>
                    </a:cubicBezTo>
                    <a:cubicBezTo>
                      <a:pt x="1817034" y="9006640"/>
                      <a:pt x="1790700" y="9012699"/>
                      <a:pt x="1765300" y="9021166"/>
                    </a:cubicBezTo>
                    <a:cubicBezTo>
                      <a:pt x="1718895" y="9018846"/>
                      <a:pt x="1522006" y="9056474"/>
                      <a:pt x="1460500" y="8970366"/>
                    </a:cubicBezTo>
                    <a:cubicBezTo>
                      <a:pt x="1450355" y="8956163"/>
                      <a:pt x="1452033" y="8936499"/>
                      <a:pt x="1447800" y="8919566"/>
                    </a:cubicBezTo>
                    <a:cubicBezTo>
                      <a:pt x="1443567" y="8847599"/>
                      <a:pt x="1457897" y="8772058"/>
                      <a:pt x="1435100" y="8703666"/>
                    </a:cubicBezTo>
                    <a:cubicBezTo>
                      <a:pt x="1425447" y="8674706"/>
                      <a:pt x="1384300" y="8669799"/>
                      <a:pt x="1358900" y="8652866"/>
                    </a:cubicBezTo>
                    <a:lnTo>
                      <a:pt x="1282700" y="8602066"/>
                    </a:lnTo>
                    <a:cubicBezTo>
                      <a:pt x="1270000" y="8593599"/>
                      <a:pt x="1259500" y="8579977"/>
                      <a:pt x="1244600" y="8576666"/>
                    </a:cubicBezTo>
                    <a:lnTo>
                      <a:pt x="1130300" y="8551266"/>
                    </a:lnTo>
                    <a:cubicBezTo>
                      <a:pt x="1100667" y="8530099"/>
                      <a:pt x="1073584" y="8504805"/>
                      <a:pt x="1041400" y="8487766"/>
                    </a:cubicBezTo>
                    <a:cubicBezTo>
                      <a:pt x="1001104" y="8466433"/>
                      <a:pt x="952337" y="8462257"/>
                      <a:pt x="914400" y="8436966"/>
                    </a:cubicBezTo>
                    <a:cubicBezTo>
                      <a:pt x="901700" y="8428499"/>
                      <a:pt x="890889" y="8416055"/>
                      <a:pt x="876300" y="8411566"/>
                    </a:cubicBezTo>
                    <a:cubicBezTo>
                      <a:pt x="705601" y="8359043"/>
                      <a:pt x="311124" y="8364257"/>
                      <a:pt x="241300" y="8360766"/>
                    </a:cubicBezTo>
                    <a:cubicBezTo>
                      <a:pt x="237067" y="8348066"/>
                      <a:pt x="232278" y="8335538"/>
                      <a:pt x="228600" y="8322666"/>
                    </a:cubicBezTo>
                    <a:cubicBezTo>
                      <a:pt x="186886" y="8176669"/>
                      <a:pt x="207594" y="8115708"/>
                      <a:pt x="254000" y="7903566"/>
                    </a:cubicBezTo>
                    <a:cubicBezTo>
                      <a:pt x="258523" y="7882888"/>
                      <a:pt x="287867" y="7878166"/>
                      <a:pt x="304800" y="7865466"/>
                    </a:cubicBezTo>
                    <a:cubicBezTo>
                      <a:pt x="313267" y="7725766"/>
                      <a:pt x="310946" y="7584992"/>
                      <a:pt x="330200" y="7446366"/>
                    </a:cubicBezTo>
                    <a:cubicBezTo>
                      <a:pt x="332671" y="7428576"/>
                      <a:pt x="357861" y="7422881"/>
                      <a:pt x="368300" y="7408266"/>
                    </a:cubicBezTo>
                    <a:cubicBezTo>
                      <a:pt x="379304" y="7392860"/>
                      <a:pt x="385233" y="7374399"/>
                      <a:pt x="393700" y="7357466"/>
                    </a:cubicBezTo>
                    <a:cubicBezTo>
                      <a:pt x="389467" y="7247399"/>
                      <a:pt x="396577" y="7136307"/>
                      <a:pt x="381000" y="7027266"/>
                    </a:cubicBezTo>
                    <a:cubicBezTo>
                      <a:pt x="378841" y="7012156"/>
                      <a:pt x="352671" y="7013592"/>
                      <a:pt x="342900" y="7001866"/>
                    </a:cubicBezTo>
                    <a:cubicBezTo>
                      <a:pt x="330780" y="6987322"/>
                      <a:pt x="325967" y="6967999"/>
                      <a:pt x="317500" y="6951066"/>
                    </a:cubicBezTo>
                    <a:cubicBezTo>
                      <a:pt x="313267" y="6929899"/>
                      <a:pt x="312549" y="6907713"/>
                      <a:pt x="304800" y="6887566"/>
                    </a:cubicBezTo>
                    <a:cubicBezTo>
                      <a:pt x="291208" y="6852226"/>
                      <a:pt x="263183" y="6822700"/>
                      <a:pt x="254000" y="6785966"/>
                    </a:cubicBezTo>
                    <a:cubicBezTo>
                      <a:pt x="230585" y="6692308"/>
                      <a:pt x="255747" y="6777342"/>
                      <a:pt x="215900" y="6684366"/>
                    </a:cubicBezTo>
                    <a:cubicBezTo>
                      <a:pt x="210627" y="6672061"/>
                      <a:pt x="210981" y="6657159"/>
                      <a:pt x="203200" y="6646266"/>
                    </a:cubicBezTo>
                    <a:cubicBezTo>
                      <a:pt x="189281" y="6626779"/>
                      <a:pt x="169333" y="6612399"/>
                      <a:pt x="152400" y="6595466"/>
                    </a:cubicBezTo>
                    <a:cubicBezTo>
                      <a:pt x="143933" y="6557366"/>
                      <a:pt x="139990" y="6517970"/>
                      <a:pt x="127000" y="6481166"/>
                    </a:cubicBezTo>
                    <a:cubicBezTo>
                      <a:pt x="114398" y="6445461"/>
                      <a:pt x="76200" y="6379566"/>
                      <a:pt x="76200" y="6379566"/>
                    </a:cubicBezTo>
                    <a:cubicBezTo>
                      <a:pt x="71967" y="6358399"/>
                      <a:pt x="66782" y="6337401"/>
                      <a:pt x="63500" y="6316066"/>
                    </a:cubicBezTo>
                    <a:cubicBezTo>
                      <a:pt x="58310" y="6282333"/>
                      <a:pt x="56411" y="6248132"/>
                      <a:pt x="50800" y="6214466"/>
                    </a:cubicBezTo>
                    <a:cubicBezTo>
                      <a:pt x="47931" y="6197249"/>
                      <a:pt x="42333" y="6180599"/>
                      <a:pt x="38100" y="6163666"/>
                    </a:cubicBezTo>
                    <a:cubicBezTo>
                      <a:pt x="20143" y="6002052"/>
                      <a:pt x="12963" y="5992138"/>
                      <a:pt x="38100" y="5782666"/>
                    </a:cubicBezTo>
                    <a:cubicBezTo>
                      <a:pt x="41421" y="5754995"/>
                      <a:pt x="87410" y="5699986"/>
                      <a:pt x="101600" y="5681066"/>
                    </a:cubicBezTo>
                    <a:cubicBezTo>
                      <a:pt x="97367" y="5609099"/>
                      <a:pt x="96073" y="5536899"/>
                      <a:pt x="88900" y="5465166"/>
                    </a:cubicBezTo>
                    <a:cubicBezTo>
                      <a:pt x="87568" y="5451845"/>
                      <a:pt x="77969" y="5440336"/>
                      <a:pt x="76200" y="5427066"/>
                    </a:cubicBezTo>
                    <a:cubicBezTo>
                      <a:pt x="50251" y="5232445"/>
                      <a:pt x="90634" y="5328934"/>
                      <a:pt x="38100" y="5223866"/>
                    </a:cubicBezTo>
                    <a:cubicBezTo>
                      <a:pt x="33867" y="5185766"/>
                      <a:pt x="31229" y="5147455"/>
                      <a:pt x="25400" y="5109566"/>
                    </a:cubicBezTo>
                    <a:cubicBezTo>
                      <a:pt x="22746" y="5092314"/>
                      <a:pt x="15007" y="5076067"/>
                      <a:pt x="12700" y="5058766"/>
                    </a:cubicBezTo>
                    <a:cubicBezTo>
                      <a:pt x="6520" y="5012417"/>
                      <a:pt x="4233" y="4965633"/>
                      <a:pt x="0" y="4919066"/>
                    </a:cubicBezTo>
                    <a:cubicBezTo>
                      <a:pt x="4233" y="4902133"/>
                      <a:pt x="6571" y="4884609"/>
                      <a:pt x="12700" y="4868266"/>
                    </a:cubicBezTo>
                    <a:cubicBezTo>
                      <a:pt x="19347" y="4850539"/>
                      <a:pt x="36216" y="4836304"/>
                      <a:pt x="38100" y="4817466"/>
                    </a:cubicBezTo>
                    <a:cubicBezTo>
                      <a:pt x="40662" y="4791843"/>
                      <a:pt x="29633" y="4766666"/>
                      <a:pt x="25400" y="4741266"/>
                    </a:cubicBezTo>
                    <a:cubicBezTo>
                      <a:pt x="29633" y="4656599"/>
                      <a:pt x="24163" y="4570885"/>
                      <a:pt x="38100" y="4487266"/>
                    </a:cubicBezTo>
                    <a:cubicBezTo>
                      <a:pt x="41580" y="4466387"/>
                      <a:pt x="74499" y="4457564"/>
                      <a:pt x="76200" y="4436466"/>
                    </a:cubicBezTo>
                    <a:cubicBezTo>
                      <a:pt x="95949" y="4191582"/>
                      <a:pt x="93133" y="3945399"/>
                      <a:pt x="101600" y="3699866"/>
                    </a:cubicBezTo>
                    <a:cubicBezTo>
                      <a:pt x="81136" y="3618011"/>
                      <a:pt x="69779" y="3595340"/>
                      <a:pt x="101600" y="3483966"/>
                    </a:cubicBezTo>
                    <a:cubicBezTo>
                      <a:pt x="112572" y="3445565"/>
                      <a:pt x="146166" y="3417530"/>
                      <a:pt x="165100" y="3382366"/>
                    </a:cubicBezTo>
                    <a:cubicBezTo>
                      <a:pt x="211934" y="3295388"/>
                      <a:pt x="168344" y="3344156"/>
                      <a:pt x="215900" y="3268066"/>
                    </a:cubicBezTo>
                    <a:cubicBezTo>
                      <a:pt x="223117" y="3256519"/>
                      <a:pt x="271133" y="3197766"/>
                      <a:pt x="279400" y="3179166"/>
                    </a:cubicBezTo>
                    <a:cubicBezTo>
                      <a:pt x="290274" y="3154700"/>
                      <a:pt x="291797" y="3126371"/>
                      <a:pt x="304800" y="3102966"/>
                    </a:cubicBezTo>
                    <a:cubicBezTo>
                      <a:pt x="313522" y="3087266"/>
                      <a:pt x="333257" y="3080019"/>
                      <a:pt x="342900" y="3064866"/>
                    </a:cubicBezTo>
                    <a:cubicBezTo>
                      <a:pt x="363228" y="3032922"/>
                      <a:pt x="393700" y="2963266"/>
                      <a:pt x="393700" y="2963266"/>
                    </a:cubicBezTo>
                    <a:cubicBezTo>
                      <a:pt x="389467" y="2882833"/>
                      <a:pt x="357548" y="2799021"/>
                      <a:pt x="381000" y="2721966"/>
                    </a:cubicBezTo>
                    <a:cubicBezTo>
                      <a:pt x="392025" y="2685742"/>
                      <a:pt x="452712" y="2694412"/>
                      <a:pt x="482600" y="2671166"/>
                    </a:cubicBezTo>
                    <a:cubicBezTo>
                      <a:pt x="618034" y="2565828"/>
                      <a:pt x="551109" y="2597530"/>
                      <a:pt x="673100" y="2556866"/>
                    </a:cubicBezTo>
                    <a:cubicBezTo>
                      <a:pt x="685800" y="2539933"/>
                      <a:pt x="700921" y="2524569"/>
                      <a:pt x="711200" y="2506066"/>
                    </a:cubicBezTo>
                    <a:cubicBezTo>
                      <a:pt x="722271" y="2486138"/>
                      <a:pt x="722604" y="2460561"/>
                      <a:pt x="736600" y="2442566"/>
                    </a:cubicBezTo>
                    <a:cubicBezTo>
                      <a:pt x="753242" y="2421169"/>
                      <a:pt x="778933" y="2408699"/>
                      <a:pt x="800100" y="2391766"/>
                    </a:cubicBezTo>
                    <a:cubicBezTo>
                      <a:pt x="808567" y="2353666"/>
                      <a:pt x="814022" y="2314769"/>
                      <a:pt x="825500" y="2277466"/>
                    </a:cubicBezTo>
                    <a:cubicBezTo>
                      <a:pt x="834707" y="2247542"/>
                      <a:pt x="858957" y="2214581"/>
                      <a:pt x="876300" y="2188566"/>
                    </a:cubicBezTo>
                    <a:cubicBezTo>
                      <a:pt x="880533" y="2154699"/>
                      <a:pt x="873736" y="2117493"/>
                      <a:pt x="889000" y="2086966"/>
                    </a:cubicBezTo>
                    <a:cubicBezTo>
                      <a:pt x="897467" y="2070033"/>
                      <a:pt x="921839" y="2067553"/>
                      <a:pt x="939800" y="2061566"/>
                    </a:cubicBezTo>
                    <a:cubicBezTo>
                      <a:pt x="985591" y="2046302"/>
                      <a:pt x="1033709" y="2038730"/>
                      <a:pt x="1079500" y="2023466"/>
                    </a:cubicBezTo>
                    <a:cubicBezTo>
                      <a:pt x="1433329" y="1905523"/>
                      <a:pt x="1155604" y="1979040"/>
                      <a:pt x="1384300" y="1921866"/>
                    </a:cubicBezTo>
                    <a:cubicBezTo>
                      <a:pt x="1418167" y="1900699"/>
                      <a:pt x="1457660" y="1886606"/>
                      <a:pt x="1485900" y="1858366"/>
                    </a:cubicBezTo>
                    <a:cubicBezTo>
                      <a:pt x="1505980" y="1838286"/>
                      <a:pt x="1501825" y="1799906"/>
                      <a:pt x="1524000" y="1782166"/>
                    </a:cubicBezTo>
                    <a:cubicBezTo>
                      <a:pt x="1533350" y="1774686"/>
                      <a:pt x="1540933" y="1799099"/>
                      <a:pt x="1549400" y="1807566"/>
                    </a:cubicBezTo>
                  </a:path>
                </a:pathLst>
              </a:cu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ru-RU"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Полилиния 9"/>
              <p:cNvSpPr/>
              <p:nvPr/>
            </p:nvSpPr>
            <p:spPr>
              <a:xfrm>
                <a:off x="1022412" y="3000882"/>
                <a:ext cx="827786" cy="792088"/>
              </a:xfrm>
              <a:custGeom>
                <a:avLst/>
                <a:gdLst>
                  <a:gd name="connsiteX0" fmla="*/ 1384300 w 9423400"/>
                  <a:gd name="connsiteY0" fmla="*/ 1871066 h 9027391"/>
                  <a:gd name="connsiteX1" fmla="*/ 1498600 w 9423400"/>
                  <a:gd name="connsiteY1" fmla="*/ 1807566 h 9027391"/>
                  <a:gd name="connsiteX2" fmla="*/ 1574800 w 9423400"/>
                  <a:gd name="connsiteY2" fmla="*/ 1820266 h 9027391"/>
                  <a:gd name="connsiteX3" fmla="*/ 1600200 w 9423400"/>
                  <a:gd name="connsiteY3" fmla="*/ 1871066 h 9027391"/>
                  <a:gd name="connsiteX4" fmla="*/ 1714500 w 9423400"/>
                  <a:gd name="connsiteY4" fmla="*/ 1858366 h 9027391"/>
                  <a:gd name="connsiteX5" fmla="*/ 1905000 w 9423400"/>
                  <a:gd name="connsiteY5" fmla="*/ 1794866 h 9027391"/>
                  <a:gd name="connsiteX6" fmla="*/ 1930400 w 9423400"/>
                  <a:gd name="connsiteY6" fmla="*/ 1744066 h 9027391"/>
                  <a:gd name="connsiteX7" fmla="*/ 1968500 w 9423400"/>
                  <a:gd name="connsiteY7" fmla="*/ 1718666 h 9027391"/>
                  <a:gd name="connsiteX8" fmla="*/ 1981200 w 9423400"/>
                  <a:gd name="connsiteY8" fmla="*/ 1655166 h 9027391"/>
                  <a:gd name="connsiteX9" fmla="*/ 2146300 w 9423400"/>
                  <a:gd name="connsiteY9" fmla="*/ 1629766 h 9027391"/>
                  <a:gd name="connsiteX10" fmla="*/ 2235200 w 9423400"/>
                  <a:gd name="connsiteY10" fmla="*/ 1642466 h 9027391"/>
                  <a:gd name="connsiteX11" fmla="*/ 2184400 w 9423400"/>
                  <a:gd name="connsiteY11" fmla="*/ 1629766 h 9027391"/>
                  <a:gd name="connsiteX12" fmla="*/ 2146300 w 9423400"/>
                  <a:gd name="connsiteY12" fmla="*/ 1604366 h 9027391"/>
                  <a:gd name="connsiteX13" fmla="*/ 2133600 w 9423400"/>
                  <a:gd name="connsiteY13" fmla="*/ 1553566 h 9027391"/>
                  <a:gd name="connsiteX14" fmla="*/ 2286000 w 9423400"/>
                  <a:gd name="connsiteY14" fmla="*/ 1528166 h 9027391"/>
                  <a:gd name="connsiteX15" fmla="*/ 2324100 w 9423400"/>
                  <a:gd name="connsiteY15" fmla="*/ 1515466 h 9027391"/>
                  <a:gd name="connsiteX16" fmla="*/ 2425700 w 9423400"/>
                  <a:gd name="connsiteY16" fmla="*/ 1553566 h 9027391"/>
                  <a:gd name="connsiteX17" fmla="*/ 2463800 w 9423400"/>
                  <a:gd name="connsiteY17" fmla="*/ 1540866 h 9027391"/>
                  <a:gd name="connsiteX18" fmla="*/ 2489200 w 9423400"/>
                  <a:gd name="connsiteY18" fmla="*/ 1502766 h 9027391"/>
                  <a:gd name="connsiteX19" fmla="*/ 2540000 w 9423400"/>
                  <a:gd name="connsiteY19" fmla="*/ 1477366 h 9027391"/>
                  <a:gd name="connsiteX20" fmla="*/ 2578100 w 9423400"/>
                  <a:gd name="connsiteY20" fmla="*/ 1451966 h 9027391"/>
                  <a:gd name="connsiteX21" fmla="*/ 2603500 w 9423400"/>
                  <a:gd name="connsiteY21" fmla="*/ 1413866 h 9027391"/>
                  <a:gd name="connsiteX22" fmla="*/ 2654300 w 9423400"/>
                  <a:gd name="connsiteY22" fmla="*/ 1388466 h 9027391"/>
                  <a:gd name="connsiteX23" fmla="*/ 2641600 w 9423400"/>
                  <a:gd name="connsiteY23" fmla="*/ 1337666 h 9027391"/>
                  <a:gd name="connsiteX24" fmla="*/ 2667000 w 9423400"/>
                  <a:gd name="connsiteY24" fmla="*/ 1223366 h 9027391"/>
                  <a:gd name="connsiteX25" fmla="*/ 2692400 w 9423400"/>
                  <a:gd name="connsiteY25" fmla="*/ 1172566 h 9027391"/>
                  <a:gd name="connsiteX26" fmla="*/ 2882900 w 9423400"/>
                  <a:gd name="connsiteY26" fmla="*/ 1147166 h 9027391"/>
                  <a:gd name="connsiteX27" fmla="*/ 2870200 w 9423400"/>
                  <a:gd name="connsiteY27" fmla="*/ 1286866 h 9027391"/>
                  <a:gd name="connsiteX28" fmla="*/ 2895600 w 9423400"/>
                  <a:gd name="connsiteY28" fmla="*/ 1236066 h 9027391"/>
                  <a:gd name="connsiteX29" fmla="*/ 2984500 w 9423400"/>
                  <a:gd name="connsiteY29" fmla="*/ 1007466 h 9027391"/>
                  <a:gd name="connsiteX30" fmla="*/ 3022600 w 9423400"/>
                  <a:gd name="connsiteY30" fmla="*/ 982066 h 9027391"/>
                  <a:gd name="connsiteX31" fmla="*/ 3048000 w 9423400"/>
                  <a:gd name="connsiteY31" fmla="*/ 867766 h 9027391"/>
                  <a:gd name="connsiteX32" fmla="*/ 3098800 w 9423400"/>
                  <a:gd name="connsiteY32" fmla="*/ 842366 h 9027391"/>
                  <a:gd name="connsiteX33" fmla="*/ 3390900 w 9423400"/>
                  <a:gd name="connsiteY33" fmla="*/ 816966 h 9027391"/>
                  <a:gd name="connsiteX34" fmla="*/ 3429000 w 9423400"/>
                  <a:gd name="connsiteY34" fmla="*/ 791566 h 9027391"/>
                  <a:gd name="connsiteX35" fmla="*/ 3530600 w 9423400"/>
                  <a:gd name="connsiteY35" fmla="*/ 740766 h 9027391"/>
                  <a:gd name="connsiteX36" fmla="*/ 3581400 w 9423400"/>
                  <a:gd name="connsiteY36" fmla="*/ 766166 h 9027391"/>
                  <a:gd name="connsiteX37" fmla="*/ 3670300 w 9423400"/>
                  <a:gd name="connsiteY37" fmla="*/ 829666 h 9027391"/>
                  <a:gd name="connsiteX38" fmla="*/ 3848100 w 9423400"/>
                  <a:gd name="connsiteY38" fmla="*/ 766166 h 9027391"/>
                  <a:gd name="connsiteX39" fmla="*/ 3898900 w 9423400"/>
                  <a:gd name="connsiteY39" fmla="*/ 702666 h 9027391"/>
                  <a:gd name="connsiteX40" fmla="*/ 3987800 w 9423400"/>
                  <a:gd name="connsiteY40" fmla="*/ 601066 h 9027391"/>
                  <a:gd name="connsiteX41" fmla="*/ 4038600 w 9423400"/>
                  <a:gd name="connsiteY41" fmla="*/ 575666 h 9027391"/>
                  <a:gd name="connsiteX42" fmla="*/ 4051300 w 9423400"/>
                  <a:gd name="connsiteY42" fmla="*/ 461366 h 9027391"/>
                  <a:gd name="connsiteX43" fmla="*/ 4013200 w 9423400"/>
                  <a:gd name="connsiteY43" fmla="*/ 435966 h 9027391"/>
                  <a:gd name="connsiteX44" fmla="*/ 4064000 w 9423400"/>
                  <a:gd name="connsiteY44" fmla="*/ 448666 h 9027391"/>
                  <a:gd name="connsiteX45" fmla="*/ 4114800 w 9423400"/>
                  <a:gd name="connsiteY45" fmla="*/ 486766 h 9027391"/>
                  <a:gd name="connsiteX46" fmla="*/ 4165600 w 9423400"/>
                  <a:gd name="connsiteY46" fmla="*/ 499466 h 9027391"/>
                  <a:gd name="connsiteX47" fmla="*/ 4191000 w 9423400"/>
                  <a:gd name="connsiteY47" fmla="*/ 537566 h 9027391"/>
                  <a:gd name="connsiteX48" fmla="*/ 4178300 w 9423400"/>
                  <a:gd name="connsiteY48" fmla="*/ 601066 h 9027391"/>
                  <a:gd name="connsiteX49" fmla="*/ 4140200 w 9423400"/>
                  <a:gd name="connsiteY49" fmla="*/ 613766 h 9027391"/>
                  <a:gd name="connsiteX50" fmla="*/ 4152900 w 9423400"/>
                  <a:gd name="connsiteY50" fmla="*/ 664566 h 9027391"/>
                  <a:gd name="connsiteX51" fmla="*/ 4229100 w 9423400"/>
                  <a:gd name="connsiteY51" fmla="*/ 728066 h 9027391"/>
                  <a:gd name="connsiteX52" fmla="*/ 4254500 w 9423400"/>
                  <a:gd name="connsiteY52" fmla="*/ 626466 h 9027391"/>
                  <a:gd name="connsiteX53" fmla="*/ 4457700 w 9423400"/>
                  <a:gd name="connsiteY53" fmla="*/ 613766 h 9027391"/>
                  <a:gd name="connsiteX54" fmla="*/ 4419600 w 9423400"/>
                  <a:gd name="connsiteY54" fmla="*/ 626466 h 9027391"/>
                  <a:gd name="connsiteX55" fmla="*/ 4394200 w 9423400"/>
                  <a:gd name="connsiteY55" fmla="*/ 588366 h 9027391"/>
                  <a:gd name="connsiteX56" fmla="*/ 4572000 w 9423400"/>
                  <a:gd name="connsiteY56" fmla="*/ 601066 h 9027391"/>
                  <a:gd name="connsiteX57" fmla="*/ 4622800 w 9423400"/>
                  <a:gd name="connsiteY57" fmla="*/ 626466 h 9027391"/>
                  <a:gd name="connsiteX58" fmla="*/ 4635500 w 9423400"/>
                  <a:gd name="connsiteY58" fmla="*/ 842366 h 9027391"/>
                  <a:gd name="connsiteX59" fmla="*/ 4622800 w 9423400"/>
                  <a:gd name="connsiteY59" fmla="*/ 880466 h 9027391"/>
                  <a:gd name="connsiteX60" fmla="*/ 4610100 w 9423400"/>
                  <a:gd name="connsiteY60" fmla="*/ 994766 h 9027391"/>
                  <a:gd name="connsiteX61" fmla="*/ 4648200 w 9423400"/>
                  <a:gd name="connsiteY61" fmla="*/ 1020166 h 9027391"/>
                  <a:gd name="connsiteX62" fmla="*/ 4699000 w 9423400"/>
                  <a:gd name="connsiteY62" fmla="*/ 1045566 h 9027391"/>
                  <a:gd name="connsiteX63" fmla="*/ 4724400 w 9423400"/>
                  <a:gd name="connsiteY63" fmla="*/ 1096366 h 9027391"/>
                  <a:gd name="connsiteX64" fmla="*/ 4889500 w 9423400"/>
                  <a:gd name="connsiteY64" fmla="*/ 1083666 h 9027391"/>
                  <a:gd name="connsiteX65" fmla="*/ 4826000 w 9423400"/>
                  <a:gd name="connsiteY65" fmla="*/ 1058266 h 9027391"/>
                  <a:gd name="connsiteX66" fmla="*/ 4826000 w 9423400"/>
                  <a:gd name="connsiteY66" fmla="*/ 956666 h 9027391"/>
                  <a:gd name="connsiteX67" fmla="*/ 4889500 w 9423400"/>
                  <a:gd name="connsiteY67" fmla="*/ 918566 h 9027391"/>
                  <a:gd name="connsiteX68" fmla="*/ 4914900 w 9423400"/>
                  <a:gd name="connsiteY68" fmla="*/ 842366 h 9027391"/>
                  <a:gd name="connsiteX69" fmla="*/ 5270500 w 9423400"/>
                  <a:gd name="connsiteY69" fmla="*/ 867766 h 9027391"/>
                  <a:gd name="connsiteX70" fmla="*/ 5334000 w 9423400"/>
                  <a:gd name="connsiteY70" fmla="*/ 855066 h 9027391"/>
                  <a:gd name="connsiteX71" fmla="*/ 5359400 w 9423400"/>
                  <a:gd name="connsiteY71" fmla="*/ 816966 h 9027391"/>
                  <a:gd name="connsiteX72" fmla="*/ 5448300 w 9423400"/>
                  <a:gd name="connsiteY72" fmla="*/ 791566 h 9027391"/>
                  <a:gd name="connsiteX73" fmla="*/ 5461000 w 9423400"/>
                  <a:gd name="connsiteY73" fmla="*/ 689966 h 9027391"/>
                  <a:gd name="connsiteX74" fmla="*/ 5486400 w 9423400"/>
                  <a:gd name="connsiteY74" fmla="*/ 651866 h 9027391"/>
                  <a:gd name="connsiteX75" fmla="*/ 5511800 w 9423400"/>
                  <a:gd name="connsiteY75" fmla="*/ 601066 h 9027391"/>
                  <a:gd name="connsiteX76" fmla="*/ 5473700 w 9423400"/>
                  <a:gd name="connsiteY76" fmla="*/ 410566 h 9027391"/>
                  <a:gd name="connsiteX77" fmla="*/ 5435600 w 9423400"/>
                  <a:gd name="connsiteY77" fmla="*/ 385166 h 9027391"/>
                  <a:gd name="connsiteX78" fmla="*/ 5422900 w 9423400"/>
                  <a:gd name="connsiteY78" fmla="*/ 270866 h 9027391"/>
                  <a:gd name="connsiteX79" fmla="*/ 5600700 w 9423400"/>
                  <a:gd name="connsiteY79" fmla="*/ 220066 h 9027391"/>
                  <a:gd name="connsiteX80" fmla="*/ 5626100 w 9423400"/>
                  <a:gd name="connsiteY80" fmla="*/ 67666 h 9027391"/>
                  <a:gd name="connsiteX81" fmla="*/ 5651500 w 9423400"/>
                  <a:gd name="connsiteY81" fmla="*/ 4166 h 9027391"/>
                  <a:gd name="connsiteX82" fmla="*/ 5753100 w 9423400"/>
                  <a:gd name="connsiteY82" fmla="*/ 16866 h 9027391"/>
                  <a:gd name="connsiteX83" fmla="*/ 5803900 w 9423400"/>
                  <a:gd name="connsiteY83" fmla="*/ 29566 h 9027391"/>
                  <a:gd name="connsiteX84" fmla="*/ 5892800 w 9423400"/>
                  <a:gd name="connsiteY84" fmla="*/ 42266 h 9027391"/>
                  <a:gd name="connsiteX85" fmla="*/ 5943600 w 9423400"/>
                  <a:gd name="connsiteY85" fmla="*/ 67666 h 9027391"/>
                  <a:gd name="connsiteX86" fmla="*/ 5994400 w 9423400"/>
                  <a:gd name="connsiteY86" fmla="*/ 80366 h 9027391"/>
                  <a:gd name="connsiteX87" fmla="*/ 5981700 w 9423400"/>
                  <a:gd name="connsiteY87" fmla="*/ 283566 h 9027391"/>
                  <a:gd name="connsiteX88" fmla="*/ 5969000 w 9423400"/>
                  <a:gd name="connsiteY88" fmla="*/ 347066 h 9027391"/>
                  <a:gd name="connsiteX89" fmla="*/ 5867400 w 9423400"/>
                  <a:gd name="connsiteY89" fmla="*/ 359766 h 9027391"/>
                  <a:gd name="connsiteX90" fmla="*/ 5854700 w 9423400"/>
                  <a:gd name="connsiteY90" fmla="*/ 397866 h 9027391"/>
                  <a:gd name="connsiteX91" fmla="*/ 5842000 w 9423400"/>
                  <a:gd name="connsiteY91" fmla="*/ 524866 h 9027391"/>
                  <a:gd name="connsiteX92" fmla="*/ 5880100 w 9423400"/>
                  <a:gd name="connsiteY92" fmla="*/ 905866 h 9027391"/>
                  <a:gd name="connsiteX93" fmla="*/ 5930900 w 9423400"/>
                  <a:gd name="connsiteY93" fmla="*/ 1312266 h 9027391"/>
                  <a:gd name="connsiteX94" fmla="*/ 5956300 w 9423400"/>
                  <a:gd name="connsiteY94" fmla="*/ 1820266 h 9027391"/>
                  <a:gd name="connsiteX95" fmla="*/ 6007100 w 9423400"/>
                  <a:gd name="connsiteY95" fmla="*/ 1921866 h 9027391"/>
                  <a:gd name="connsiteX96" fmla="*/ 6057900 w 9423400"/>
                  <a:gd name="connsiteY96" fmla="*/ 1934566 h 9027391"/>
                  <a:gd name="connsiteX97" fmla="*/ 6146800 w 9423400"/>
                  <a:gd name="connsiteY97" fmla="*/ 1959966 h 9027391"/>
                  <a:gd name="connsiteX98" fmla="*/ 6223000 w 9423400"/>
                  <a:gd name="connsiteY98" fmla="*/ 2023466 h 9027391"/>
                  <a:gd name="connsiteX99" fmla="*/ 6248400 w 9423400"/>
                  <a:gd name="connsiteY99" fmla="*/ 2061566 h 9027391"/>
                  <a:gd name="connsiteX100" fmla="*/ 6223000 w 9423400"/>
                  <a:gd name="connsiteY100" fmla="*/ 2099666 h 9027391"/>
                  <a:gd name="connsiteX101" fmla="*/ 6096000 w 9423400"/>
                  <a:gd name="connsiteY101" fmla="*/ 2137766 h 9027391"/>
                  <a:gd name="connsiteX102" fmla="*/ 6057900 w 9423400"/>
                  <a:gd name="connsiteY102" fmla="*/ 2150466 h 9027391"/>
                  <a:gd name="connsiteX103" fmla="*/ 5981700 w 9423400"/>
                  <a:gd name="connsiteY103" fmla="*/ 2213966 h 9027391"/>
                  <a:gd name="connsiteX104" fmla="*/ 5956300 w 9423400"/>
                  <a:gd name="connsiteY104" fmla="*/ 2252066 h 9027391"/>
                  <a:gd name="connsiteX105" fmla="*/ 5969000 w 9423400"/>
                  <a:gd name="connsiteY105" fmla="*/ 2290166 h 9027391"/>
                  <a:gd name="connsiteX106" fmla="*/ 6045200 w 9423400"/>
                  <a:gd name="connsiteY106" fmla="*/ 2302866 h 9027391"/>
                  <a:gd name="connsiteX107" fmla="*/ 6007100 w 9423400"/>
                  <a:gd name="connsiteY107" fmla="*/ 2353666 h 9027391"/>
                  <a:gd name="connsiteX108" fmla="*/ 5981700 w 9423400"/>
                  <a:gd name="connsiteY108" fmla="*/ 2391766 h 9027391"/>
                  <a:gd name="connsiteX109" fmla="*/ 5969000 w 9423400"/>
                  <a:gd name="connsiteY109" fmla="*/ 2442566 h 9027391"/>
                  <a:gd name="connsiteX110" fmla="*/ 5943600 w 9423400"/>
                  <a:gd name="connsiteY110" fmla="*/ 2480666 h 9027391"/>
                  <a:gd name="connsiteX111" fmla="*/ 5930900 w 9423400"/>
                  <a:gd name="connsiteY111" fmla="*/ 2696566 h 9027391"/>
                  <a:gd name="connsiteX112" fmla="*/ 5905500 w 9423400"/>
                  <a:gd name="connsiteY112" fmla="*/ 2734666 h 9027391"/>
                  <a:gd name="connsiteX113" fmla="*/ 5842000 w 9423400"/>
                  <a:gd name="connsiteY113" fmla="*/ 2747366 h 9027391"/>
                  <a:gd name="connsiteX114" fmla="*/ 5969000 w 9423400"/>
                  <a:gd name="connsiteY114" fmla="*/ 2861666 h 9027391"/>
                  <a:gd name="connsiteX115" fmla="*/ 6007100 w 9423400"/>
                  <a:gd name="connsiteY115" fmla="*/ 2899766 h 9027391"/>
                  <a:gd name="connsiteX116" fmla="*/ 6108700 w 9423400"/>
                  <a:gd name="connsiteY116" fmla="*/ 2950566 h 9027391"/>
                  <a:gd name="connsiteX117" fmla="*/ 6350000 w 9423400"/>
                  <a:gd name="connsiteY117" fmla="*/ 2950566 h 9027391"/>
                  <a:gd name="connsiteX118" fmla="*/ 6375400 w 9423400"/>
                  <a:gd name="connsiteY118" fmla="*/ 3001366 h 9027391"/>
                  <a:gd name="connsiteX119" fmla="*/ 6362700 w 9423400"/>
                  <a:gd name="connsiteY119" fmla="*/ 2836266 h 9027391"/>
                  <a:gd name="connsiteX120" fmla="*/ 6362700 w 9423400"/>
                  <a:gd name="connsiteY120" fmla="*/ 2607666 h 9027391"/>
                  <a:gd name="connsiteX121" fmla="*/ 6515100 w 9423400"/>
                  <a:gd name="connsiteY121" fmla="*/ 2556866 h 9027391"/>
                  <a:gd name="connsiteX122" fmla="*/ 6604000 w 9423400"/>
                  <a:gd name="connsiteY122" fmla="*/ 2506066 h 9027391"/>
                  <a:gd name="connsiteX123" fmla="*/ 6654800 w 9423400"/>
                  <a:gd name="connsiteY123" fmla="*/ 2467966 h 9027391"/>
                  <a:gd name="connsiteX124" fmla="*/ 6845300 w 9423400"/>
                  <a:gd name="connsiteY124" fmla="*/ 2417166 h 9027391"/>
                  <a:gd name="connsiteX125" fmla="*/ 6870700 w 9423400"/>
                  <a:gd name="connsiteY125" fmla="*/ 2379066 h 9027391"/>
                  <a:gd name="connsiteX126" fmla="*/ 7035800 w 9423400"/>
                  <a:gd name="connsiteY126" fmla="*/ 2404466 h 9027391"/>
                  <a:gd name="connsiteX127" fmla="*/ 7086600 w 9423400"/>
                  <a:gd name="connsiteY127" fmla="*/ 2480666 h 9027391"/>
                  <a:gd name="connsiteX128" fmla="*/ 7073900 w 9423400"/>
                  <a:gd name="connsiteY128" fmla="*/ 2556866 h 9027391"/>
                  <a:gd name="connsiteX129" fmla="*/ 7048500 w 9423400"/>
                  <a:gd name="connsiteY129" fmla="*/ 2645766 h 9027391"/>
                  <a:gd name="connsiteX130" fmla="*/ 7073900 w 9423400"/>
                  <a:gd name="connsiteY130" fmla="*/ 2683866 h 9027391"/>
                  <a:gd name="connsiteX131" fmla="*/ 7162800 w 9423400"/>
                  <a:gd name="connsiteY131" fmla="*/ 2683866 h 9027391"/>
                  <a:gd name="connsiteX132" fmla="*/ 7264400 w 9423400"/>
                  <a:gd name="connsiteY132" fmla="*/ 2696566 h 9027391"/>
                  <a:gd name="connsiteX133" fmla="*/ 7289800 w 9423400"/>
                  <a:gd name="connsiteY133" fmla="*/ 2734666 h 9027391"/>
                  <a:gd name="connsiteX134" fmla="*/ 7315200 w 9423400"/>
                  <a:gd name="connsiteY134" fmla="*/ 2861666 h 9027391"/>
                  <a:gd name="connsiteX135" fmla="*/ 7366000 w 9423400"/>
                  <a:gd name="connsiteY135" fmla="*/ 2950566 h 9027391"/>
                  <a:gd name="connsiteX136" fmla="*/ 7391400 w 9423400"/>
                  <a:gd name="connsiteY136" fmla="*/ 3014066 h 9027391"/>
                  <a:gd name="connsiteX137" fmla="*/ 7416800 w 9423400"/>
                  <a:gd name="connsiteY137" fmla="*/ 3052166 h 9027391"/>
                  <a:gd name="connsiteX138" fmla="*/ 7467600 w 9423400"/>
                  <a:gd name="connsiteY138" fmla="*/ 3166466 h 9027391"/>
                  <a:gd name="connsiteX139" fmla="*/ 7581900 w 9423400"/>
                  <a:gd name="connsiteY139" fmla="*/ 3141066 h 9027391"/>
                  <a:gd name="connsiteX140" fmla="*/ 7620000 w 9423400"/>
                  <a:gd name="connsiteY140" fmla="*/ 3014066 h 9027391"/>
                  <a:gd name="connsiteX141" fmla="*/ 7747000 w 9423400"/>
                  <a:gd name="connsiteY141" fmla="*/ 3026766 h 9027391"/>
                  <a:gd name="connsiteX142" fmla="*/ 7785100 w 9423400"/>
                  <a:gd name="connsiteY142" fmla="*/ 3039466 h 9027391"/>
                  <a:gd name="connsiteX143" fmla="*/ 7797800 w 9423400"/>
                  <a:gd name="connsiteY143" fmla="*/ 3077566 h 9027391"/>
                  <a:gd name="connsiteX144" fmla="*/ 7899400 w 9423400"/>
                  <a:gd name="connsiteY144" fmla="*/ 3128366 h 9027391"/>
                  <a:gd name="connsiteX145" fmla="*/ 7962900 w 9423400"/>
                  <a:gd name="connsiteY145" fmla="*/ 3191866 h 9027391"/>
                  <a:gd name="connsiteX146" fmla="*/ 8013700 w 9423400"/>
                  <a:gd name="connsiteY146" fmla="*/ 3268066 h 9027391"/>
                  <a:gd name="connsiteX147" fmla="*/ 8039100 w 9423400"/>
                  <a:gd name="connsiteY147" fmla="*/ 3306166 h 9027391"/>
                  <a:gd name="connsiteX148" fmla="*/ 8140700 w 9423400"/>
                  <a:gd name="connsiteY148" fmla="*/ 3407766 h 9027391"/>
                  <a:gd name="connsiteX149" fmla="*/ 8166100 w 9423400"/>
                  <a:gd name="connsiteY149" fmla="*/ 3458566 h 9027391"/>
                  <a:gd name="connsiteX150" fmla="*/ 8191500 w 9423400"/>
                  <a:gd name="connsiteY150" fmla="*/ 3496666 h 9027391"/>
                  <a:gd name="connsiteX151" fmla="*/ 8255000 w 9423400"/>
                  <a:gd name="connsiteY151" fmla="*/ 3598266 h 9027391"/>
                  <a:gd name="connsiteX152" fmla="*/ 8229600 w 9423400"/>
                  <a:gd name="connsiteY152" fmla="*/ 3636366 h 9027391"/>
                  <a:gd name="connsiteX153" fmla="*/ 8267700 w 9423400"/>
                  <a:gd name="connsiteY153" fmla="*/ 3750666 h 9027391"/>
                  <a:gd name="connsiteX154" fmla="*/ 8229600 w 9423400"/>
                  <a:gd name="connsiteY154" fmla="*/ 3788766 h 9027391"/>
                  <a:gd name="connsiteX155" fmla="*/ 8191500 w 9423400"/>
                  <a:gd name="connsiteY155" fmla="*/ 3801466 h 9027391"/>
                  <a:gd name="connsiteX156" fmla="*/ 8153400 w 9423400"/>
                  <a:gd name="connsiteY156" fmla="*/ 3826866 h 9027391"/>
                  <a:gd name="connsiteX157" fmla="*/ 8216900 w 9423400"/>
                  <a:gd name="connsiteY157" fmla="*/ 3953866 h 9027391"/>
                  <a:gd name="connsiteX158" fmla="*/ 8280400 w 9423400"/>
                  <a:gd name="connsiteY158" fmla="*/ 3941166 h 9027391"/>
                  <a:gd name="connsiteX159" fmla="*/ 8331200 w 9423400"/>
                  <a:gd name="connsiteY159" fmla="*/ 3903066 h 9027391"/>
                  <a:gd name="connsiteX160" fmla="*/ 8420100 w 9423400"/>
                  <a:gd name="connsiteY160" fmla="*/ 3877666 h 9027391"/>
                  <a:gd name="connsiteX161" fmla="*/ 8470900 w 9423400"/>
                  <a:gd name="connsiteY161" fmla="*/ 3852266 h 9027391"/>
                  <a:gd name="connsiteX162" fmla="*/ 8458200 w 9423400"/>
                  <a:gd name="connsiteY162" fmla="*/ 3915766 h 9027391"/>
                  <a:gd name="connsiteX163" fmla="*/ 8445500 w 9423400"/>
                  <a:gd name="connsiteY163" fmla="*/ 3979266 h 9027391"/>
                  <a:gd name="connsiteX164" fmla="*/ 8369300 w 9423400"/>
                  <a:gd name="connsiteY164" fmla="*/ 4017366 h 9027391"/>
                  <a:gd name="connsiteX165" fmla="*/ 8331200 w 9423400"/>
                  <a:gd name="connsiteY165" fmla="*/ 4042766 h 9027391"/>
                  <a:gd name="connsiteX166" fmla="*/ 8394700 w 9423400"/>
                  <a:gd name="connsiteY166" fmla="*/ 4093566 h 9027391"/>
                  <a:gd name="connsiteX167" fmla="*/ 8420100 w 9423400"/>
                  <a:gd name="connsiteY167" fmla="*/ 4131666 h 9027391"/>
                  <a:gd name="connsiteX168" fmla="*/ 8483600 w 9423400"/>
                  <a:gd name="connsiteY168" fmla="*/ 4144366 h 9027391"/>
                  <a:gd name="connsiteX169" fmla="*/ 8509000 w 9423400"/>
                  <a:gd name="connsiteY169" fmla="*/ 4182466 h 9027391"/>
                  <a:gd name="connsiteX170" fmla="*/ 8534400 w 9423400"/>
                  <a:gd name="connsiteY170" fmla="*/ 4296766 h 9027391"/>
                  <a:gd name="connsiteX171" fmla="*/ 8610600 w 9423400"/>
                  <a:gd name="connsiteY171" fmla="*/ 4309466 h 9027391"/>
                  <a:gd name="connsiteX172" fmla="*/ 8699500 w 9423400"/>
                  <a:gd name="connsiteY172" fmla="*/ 4372966 h 9027391"/>
                  <a:gd name="connsiteX173" fmla="*/ 8686800 w 9423400"/>
                  <a:gd name="connsiteY173" fmla="*/ 4411066 h 9027391"/>
                  <a:gd name="connsiteX174" fmla="*/ 8648700 w 9423400"/>
                  <a:gd name="connsiteY174" fmla="*/ 4398366 h 9027391"/>
                  <a:gd name="connsiteX175" fmla="*/ 8534400 w 9423400"/>
                  <a:gd name="connsiteY175" fmla="*/ 4372966 h 9027391"/>
                  <a:gd name="connsiteX176" fmla="*/ 8496300 w 9423400"/>
                  <a:gd name="connsiteY176" fmla="*/ 4347566 h 9027391"/>
                  <a:gd name="connsiteX177" fmla="*/ 8420100 w 9423400"/>
                  <a:gd name="connsiteY177" fmla="*/ 4360266 h 9027391"/>
                  <a:gd name="connsiteX178" fmla="*/ 8356600 w 9423400"/>
                  <a:gd name="connsiteY178" fmla="*/ 4423766 h 9027391"/>
                  <a:gd name="connsiteX179" fmla="*/ 8204200 w 9423400"/>
                  <a:gd name="connsiteY179" fmla="*/ 4436466 h 9027391"/>
                  <a:gd name="connsiteX180" fmla="*/ 8242300 w 9423400"/>
                  <a:gd name="connsiteY180" fmla="*/ 4449166 h 9027391"/>
                  <a:gd name="connsiteX181" fmla="*/ 8305800 w 9423400"/>
                  <a:gd name="connsiteY181" fmla="*/ 4461866 h 9027391"/>
                  <a:gd name="connsiteX182" fmla="*/ 8331200 w 9423400"/>
                  <a:gd name="connsiteY182" fmla="*/ 4652366 h 9027391"/>
                  <a:gd name="connsiteX183" fmla="*/ 8356600 w 9423400"/>
                  <a:gd name="connsiteY183" fmla="*/ 4703166 h 9027391"/>
                  <a:gd name="connsiteX184" fmla="*/ 8318500 w 9423400"/>
                  <a:gd name="connsiteY184" fmla="*/ 4779366 h 9027391"/>
                  <a:gd name="connsiteX185" fmla="*/ 8229600 w 9423400"/>
                  <a:gd name="connsiteY185" fmla="*/ 4804766 h 9027391"/>
                  <a:gd name="connsiteX186" fmla="*/ 8191500 w 9423400"/>
                  <a:gd name="connsiteY186" fmla="*/ 4830166 h 9027391"/>
                  <a:gd name="connsiteX187" fmla="*/ 8178800 w 9423400"/>
                  <a:gd name="connsiteY187" fmla="*/ 4868266 h 9027391"/>
                  <a:gd name="connsiteX188" fmla="*/ 8191500 w 9423400"/>
                  <a:gd name="connsiteY188" fmla="*/ 5046066 h 9027391"/>
                  <a:gd name="connsiteX189" fmla="*/ 8216900 w 9423400"/>
                  <a:gd name="connsiteY189" fmla="*/ 4944466 h 9027391"/>
                  <a:gd name="connsiteX190" fmla="*/ 8407400 w 9423400"/>
                  <a:gd name="connsiteY190" fmla="*/ 4931766 h 9027391"/>
                  <a:gd name="connsiteX191" fmla="*/ 8394700 w 9423400"/>
                  <a:gd name="connsiteY191" fmla="*/ 5134966 h 9027391"/>
                  <a:gd name="connsiteX192" fmla="*/ 8356600 w 9423400"/>
                  <a:gd name="connsiteY192" fmla="*/ 5160366 h 9027391"/>
                  <a:gd name="connsiteX193" fmla="*/ 8394700 w 9423400"/>
                  <a:gd name="connsiteY193" fmla="*/ 5185766 h 9027391"/>
                  <a:gd name="connsiteX194" fmla="*/ 8547100 w 9423400"/>
                  <a:gd name="connsiteY194" fmla="*/ 5173066 h 9027391"/>
                  <a:gd name="connsiteX195" fmla="*/ 8610600 w 9423400"/>
                  <a:gd name="connsiteY195" fmla="*/ 5185766 h 9027391"/>
                  <a:gd name="connsiteX196" fmla="*/ 8623300 w 9423400"/>
                  <a:gd name="connsiteY196" fmla="*/ 5300066 h 9027391"/>
                  <a:gd name="connsiteX197" fmla="*/ 8699500 w 9423400"/>
                  <a:gd name="connsiteY197" fmla="*/ 5350866 h 9027391"/>
                  <a:gd name="connsiteX198" fmla="*/ 8788400 w 9423400"/>
                  <a:gd name="connsiteY198" fmla="*/ 5388966 h 9027391"/>
                  <a:gd name="connsiteX199" fmla="*/ 8775700 w 9423400"/>
                  <a:gd name="connsiteY199" fmla="*/ 5427066 h 9027391"/>
                  <a:gd name="connsiteX200" fmla="*/ 8763000 w 9423400"/>
                  <a:gd name="connsiteY200" fmla="*/ 5528666 h 9027391"/>
                  <a:gd name="connsiteX201" fmla="*/ 8686800 w 9423400"/>
                  <a:gd name="connsiteY201" fmla="*/ 5554066 h 9027391"/>
                  <a:gd name="connsiteX202" fmla="*/ 8648700 w 9423400"/>
                  <a:gd name="connsiteY202" fmla="*/ 5566766 h 9027391"/>
                  <a:gd name="connsiteX203" fmla="*/ 8610600 w 9423400"/>
                  <a:gd name="connsiteY203" fmla="*/ 5604866 h 9027391"/>
                  <a:gd name="connsiteX204" fmla="*/ 8661400 w 9423400"/>
                  <a:gd name="connsiteY204" fmla="*/ 5668366 h 9027391"/>
                  <a:gd name="connsiteX205" fmla="*/ 8699500 w 9423400"/>
                  <a:gd name="connsiteY205" fmla="*/ 5642966 h 9027391"/>
                  <a:gd name="connsiteX206" fmla="*/ 8724900 w 9423400"/>
                  <a:gd name="connsiteY206" fmla="*/ 5592166 h 9027391"/>
                  <a:gd name="connsiteX207" fmla="*/ 8813800 w 9423400"/>
                  <a:gd name="connsiteY207" fmla="*/ 5554066 h 9027391"/>
                  <a:gd name="connsiteX208" fmla="*/ 9398000 w 9423400"/>
                  <a:gd name="connsiteY208" fmla="*/ 5528666 h 9027391"/>
                  <a:gd name="connsiteX209" fmla="*/ 9423400 w 9423400"/>
                  <a:gd name="connsiteY209" fmla="*/ 5630266 h 9027391"/>
                  <a:gd name="connsiteX210" fmla="*/ 9410700 w 9423400"/>
                  <a:gd name="connsiteY210" fmla="*/ 5668366 h 9027391"/>
                  <a:gd name="connsiteX211" fmla="*/ 9385300 w 9423400"/>
                  <a:gd name="connsiteY211" fmla="*/ 5769966 h 9027391"/>
                  <a:gd name="connsiteX212" fmla="*/ 9359900 w 9423400"/>
                  <a:gd name="connsiteY212" fmla="*/ 5858866 h 9027391"/>
                  <a:gd name="connsiteX213" fmla="*/ 9283700 w 9423400"/>
                  <a:gd name="connsiteY213" fmla="*/ 5909666 h 9027391"/>
                  <a:gd name="connsiteX214" fmla="*/ 9245600 w 9423400"/>
                  <a:gd name="connsiteY214" fmla="*/ 5935066 h 9027391"/>
                  <a:gd name="connsiteX215" fmla="*/ 9144000 w 9423400"/>
                  <a:gd name="connsiteY215" fmla="*/ 5922366 h 9027391"/>
                  <a:gd name="connsiteX216" fmla="*/ 9029700 w 9423400"/>
                  <a:gd name="connsiteY216" fmla="*/ 5935066 h 9027391"/>
                  <a:gd name="connsiteX217" fmla="*/ 8801100 w 9423400"/>
                  <a:gd name="connsiteY217" fmla="*/ 5947766 h 9027391"/>
                  <a:gd name="connsiteX218" fmla="*/ 8813800 w 9423400"/>
                  <a:gd name="connsiteY218" fmla="*/ 6036666 h 9027391"/>
                  <a:gd name="connsiteX219" fmla="*/ 8826500 w 9423400"/>
                  <a:gd name="connsiteY219" fmla="*/ 6176366 h 9027391"/>
                  <a:gd name="connsiteX220" fmla="*/ 8877300 w 9423400"/>
                  <a:gd name="connsiteY220" fmla="*/ 6189066 h 9027391"/>
                  <a:gd name="connsiteX221" fmla="*/ 8902700 w 9423400"/>
                  <a:gd name="connsiteY221" fmla="*/ 6239866 h 9027391"/>
                  <a:gd name="connsiteX222" fmla="*/ 8890000 w 9423400"/>
                  <a:gd name="connsiteY222" fmla="*/ 6404966 h 9027391"/>
                  <a:gd name="connsiteX223" fmla="*/ 8877300 w 9423400"/>
                  <a:gd name="connsiteY223" fmla="*/ 6443066 h 9027391"/>
                  <a:gd name="connsiteX224" fmla="*/ 8839200 w 9423400"/>
                  <a:gd name="connsiteY224" fmla="*/ 6468466 h 9027391"/>
                  <a:gd name="connsiteX225" fmla="*/ 8801100 w 9423400"/>
                  <a:gd name="connsiteY225" fmla="*/ 6481166 h 9027391"/>
                  <a:gd name="connsiteX226" fmla="*/ 8648700 w 9423400"/>
                  <a:gd name="connsiteY226" fmla="*/ 6519266 h 9027391"/>
                  <a:gd name="connsiteX227" fmla="*/ 8559800 w 9423400"/>
                  <a:gd name="connsiteY227" fmla="*/ 6570066 h 9027391"/>
                  <a:gd name="connsiteX228" fmla="*/ 8420100 w 9423400"/>
                  <a:gd name="connsiteY228" fmla="*/ 6608166 h 9027391"/>
                  <a:gd name="connsiteX229" fmla="*/ 8343900 w 9423400"/>
                  <a:gd name="connsiteY229" fmla="*/ 6633566 h 9027391"/>
                  <a:gd name="connsiteX230" fmla="*/ 8331200 w 9423400"/>
                  <a:gd name="connsiteY230" fmla="*/ 6684366 h 9027391"/>
                  <a:gd name="connsiteX231" fmla="*/ 8267700 w 9423400"/>
                  <a:gd name="connsiteY231" fmla="*/ 6671666 h 9027391"/>
                  <a:gd name="connsiteX232" fmla="*/ 8229600 w 9423400"/>
                  <a:gd name="connsiteY232" fmla="*/ 6646266 h 9027391"/>
                  <a:gd name="connsiteX233" fmla="*/ 8178800 w 9423400"/>
                  <a:gd name="connsiteY233" fmla="*/ 6620866 h 9027391"/>
                  <a:gd name="connsiteX234" fmla="*/ 8166100 w 9423400"/>
                  <a:gd name="connsiteY234" fmla="*/ 6544666 h 9027391"/>
                  <a:gd name="connsiteX235" fmla="*/ 8153400 w 9423400"/>
                  <a:gd name="connsiteY235" fmla="*/ 6506566 h 9027391"/>
                  <a:gd name="connsiteX236" fmla="*/ 8115300 w 9423400"/>
                  <a:gd name="connsiteY236" fmla="*/ 6493866 h 9027391"/>
                  <a:gd name="connsiteX237" fmla="*/ 8077200 w 9423400"/>
                  <a:gd name="connsiteY237" fmla="*/ 6506566 h 9027391"/>
                  <a:gd name="connsiteX238" fmla="*/ 7924800 w 9423400"/>
                  <a:gd name="connsiteY238" fmla="*/ 6531966 h 9027391"/>
                  <a:gd name="connsiteX239" fmla="*/ 7886700 w 9423400"/>
                  <a:gd name="connsiteY239" fmla="*/ 6544666 h 9027391"/>
                  <a:gd name="connsiteX240" fmla="*/ 7848600 w 9423400"/>
                  <a:gd name="connsiteY240" fmla="*/ 6646266 h 9027391"/>
                  <a:gd name="connsiteX241" fmla="*/ 7823200 w 9423400"/>
                  <a:gd name="connsiteY241" fmla="*/ 6684366 h 9027391"/>
                  <a:gd name="connsiteX242" fmla="*/ 7810500 w 9423400"/>
                  <a:gd name="connsiteY242" fmla="*/ 6773266 h 9027391"/>
                  <a:gd name="connsiteX243" fmla="*/ 7797800 w 9423400"/>
                  <a:gd name="connsiteY243" fmla="*/ 6811366 h 9027391"/>
                  <a:gd name="connsiteX244" fmla="*/ 7772400 w 9423400"/>
                  <a:gd name="connsiteY244" fmla="*/ 6900266 h 9027391"/>
                  <a:gd name="connsiteX245" fmla="*/ 7797800 w 9423400"/>
                  <a:gd name="connsiteY245" fmla="*/ 7243166 h 9027391"/>
                  <a:gd name="connsiteX246" fmla="*/ 7797800 w 9423400"/>
                  <a:gd name="connsiteY246" fmla="*/ 7319366 h 9027391"/>
                  <a:gd name="connsiteX247" fmla="*/ 7772400 w 9423400"/>
                  <a:gd name="connsiteY247" fmla="*/ 7459066 h 9027391"/>
                  <a:gd name="connsiteX248" fmla="*/ 7747000 w 9423400"/>
                  <a:gd name="connsiteY248" fmla="*/ 7509866 h 9027391"/>
                  <a:gd name="connsiteX249" fmla="*/ 7734300 w 9423400"/>
                  <a:gd name="connsiteY249" fmla="*/ 7547966 h 9027391"/>
                  <a:gd name="connsiteX250" fmla="*/ 7658100 w 9423400"/>
                  <a:gd name="connsiteY250" fmla="*/ 7586066 h 9027391"/>
                  <a:gd name="connsiteX251" fmla="*/ 7505700 w 9423400"/>
                  <a:gd name="connsiteY251" fmla="*/ 7573366 h 9027391"/>
                  <a:gd name="connsiteX252" fmla="*/ 7289800 w 9423400"/>
                  <a:gd name="connsiteY252" fmla="*/ 7560666 h 9027391"/>
                  <a:gd name="connsiteX253" fmla="*/ 7213600 w 9423400"/>
                  <a:gd name="connsiteY253" fmla="*/ 7497166 h 9027391"/>
                  <a:gd name="connsiteX254" fmla="*/ 7124700 w 9423400"/>
                  <a:gd name="connsiteY254" fmla="*/ 7509866 h 9027391"/>
                  <a:gd name="connsiteX255" fmla="*/ 7073900 w 9423400"/>
                  <a:gd name="connsiteY255" fmla="*/ 7522566 h 9027391"/>
                  <a:gd name="connsiteX256" fmla="*/ 7010400 w 9423400"/>
                  <a:gd name="connsiteY256" fmla="*/ 7535266 h 9027391"/>
                  <a:gd name="connsiteX257" fmla="*/ 6946900 w 9423400"/>
                  <a:gd name="connsiteY257" fmla="*/ 7649566 h 9027391"/>
                  <a:gd name="connsiteX258" fmla="*/ 6896100 w 9423400"/>
                  <a:gd name="connsiteY258" fmla="*/ 7662266 h 9027391"/>
                  <a:gd name="connsiteX259" fmla="*/ 6781800 w 9423400"/>
                  <a:gd name="connsiteY259" fmla="*/ 7751166 h 9027391"/>
                  <a:gd name="connsiteX260" fmla="*/ 6718300 w 9423400"/>
                  <a:gd name="connsiteY260" fmla="*/ 7763866 h 9027391"/>
                  <a:gd name="connsiteX261" fmla="*/ 6680200 w 9423400"/>
                  <a:gd name="connsiteY261" fmla="*/ 7801966 h 9027391"/>
                  <a:gd name="connsiteX262" fmla="*/ 6604000 w 9423400"/>
                  <a:gd name="connsiteY262" fmla="*/ 7827366 h 9027391"/>
                  <a:gd name="connsiteX263" fmla="*/ 6565900 w 9423400"/>
                  <a:gd name="connsiteY263" fmla="*/ 7814666 h 9027391"/>
                  <a:gd name="connsiteX264" fmla="*/ 6362700 w 9423400"/>
                  <a:gd name="connsiteY264" fmla="*/ 7789266 h 9027391"/>
                  <a:gd name="connsiteX265" fmla="*/ 6324600 w 9423400"/>
                  <a:gd name="connsiteY265" fmla="*/ 7738466 h 9027391"/>
                  <a:gd name="connsiteX266" fmla="*/ 6261100 w 9423400"/>
                  <a:gd name="connsiteY266" fmla="*/ 7674966 h 9027391"/>
                  <a:gd name="connsiteX267" fmla="*/ 6248400 w 9423400"/>
                  <a:gd name="connsiteY267" fmla="*/ 7751166 h 9027391"/>
                  <a:gd name="connsiteX268" fmla="*/ 6197600 w 9423400"/>
                  <a:gd name="connsiteY268" fmla="*/ 7763866 h 9027391"/>
                  <a:gd name="connsiteX269" fmla="*/ 6172200 w 9423400"/>
                  <a:gd name="connsiteY269" fmla="*/ 7801966 h 9027391"/>
                  <a:gd name="connsiteX270" fmla="*/ 6134100 w 9423400"/>
                  <a:gd name="connsiteY270" fmla="*/ 7827366 h 9027391"/>
                  <a:gd name="connsiteX271" fmla="*/ 5727700 w 9423400"/>
                  <a:gd name="connsiteY271" fmla="*/ 7814666 h 9027391"/>
                  <a:gd name="connsiteX272" fmla="*/ 5651500 w 9423400"/>
                  <a:gd name="connsiteY272" fmla="*/ 7700366 h 9027391"/>
                  <a:gd name="connsiteX273" fmla="*/ 5575300 w 9423400"/>
                  <a:gd name="connsiteY273" fmla="*/ 7649566 h 9027391"/>
                  <a:gd name="connsiteX274" fmla="*/ 5473700 w 9423400"/>
                  <a:gd name="connsiteY274" fmla="*/ 7738466 h 9027391"/>
                  <a:gd name="connsiteX275" fmla="*/ 5473700 w 9423400"/>
                  <a:gd name="connsiteY275" fmla="*/ 7852766 h 9027391"/>
                  <a:gd name="connsiteX276" fmla="*/ 5524500 w 9423400"/>
                  <a:gd name="connsiteY276" fmla="*/ 7903566 h 9027391"/>
                  <a:gd name="connsiteX277" fmla="*/ 5549900 w 9423400"/>
                  <a:gd name="connsiteY277" fmla="*/ 8005166 h 9027391"/>
                  <a:gd name="connsiteX278" fmla="*/ 5575300 w 9423400"/>
                  <a:gd name="connsiteY278" fmla="*/ 8043266 h 9027391"/>
                  <a:gd name="connsiteX279" fmla="*/ 5600700 w 9423400"/>
                  <a:gd name="connsiteY279" fmla="*/ 8094066 h 9027391"/>
                  <a:gd name="connsiteX280" fmla="*/ 4457700 w 9423400"/>
                  <a:gd name="connsiteY280" fmla="*/ 8081366 h 9027391"/>
                  <a:gd name="connsiteX281" fmla="*/ 4229100 w 9423400"/>
                  <a:gd name="connsiteY281" fmla="*/ 8132166 h 9027391"/>
                  <a:gd name="connsiteX282" fmla="*/ 4203700 w 9423400"/>
                  <a:gd name="connsiteY282" fmla="*/ 8170266 h 9027391"/>
                  <a:gd name="connsiteX283" fmla="*/ 4191000 w 9423400"/>
                  <a:gd name="connsiteY283" fmla="*/ 8259166 h 9027391"/>
                  <a:gd name="connsiteX284" fmla="*/ 4140200 w 9423400"/>
                  <a:gd name="connsiteY284" fmla="*/ 8284566 h 9027391"/>
                  <a:gd name="connsiteX285" fmla="*/ 4102100 w 9423400"/>
                  <a:gd name="connsiteY285" fmla="*/ 8322666 h 9027391"/>
                  <a:gd name="connsiteX286" fmla="*/ 4051300 w 9423400"/>
                  <a:gd name="connsiteY286" fmla="*/ 8335366 h 9027391"/>
                  <a:gd name="connsiteX287" fmla="*/ 4013200 w 9423400"/>
                  <a:gd name="connsiteY287" fmla="*/ 8348066 h 9027391"/>
                  <a:gd name="connsiteX288" fmla="*/ 3937000 w 9423400"/>
                  <a:gd name="connsiteY288" fmla="*/ 8398866 h 9027391"/>
                  <a:gd name="connsiteX289" fmla="*/ 3898900 w 9423400"/>
                  <a:gd name="connsiteY289" fmla="*/ 8411566 h 9027391"/>
                  <a:gd name="connsiteX290" fmla="*/ 3822700 w 9423400"/>
                  <a:gd name="connsiteY290" fmla="*/ 8449666 h 9027391"/>
                  <a:gd name="connsiteX291" fmla="*/ 3632200 w 9423400"/>
                  <a:gd name="connsiteY291" fmla="*/ 8462366 h 9027391"/>
                  <a:gd name="connsiteX292" fmla="*/ 3594100 w 9423400"/>
                  <a:gd name="connsiteY292" fmla="*/ 8475066 h 9027391"/>
                  <a:gd name="connsiteX293" fmla="*/ 3263900 w 9423400"/>
                  <a:gd name="connsiteY293" fmla="*/ 8500466 h 9027391"/>
                  <a:gd name="connsiteX294" fmla="*/ 3175000 w 9423400"/>
                  <a:gd name="connsiteY294" fmla="*/ 8513166 h 9027391"/>
                  <a:gd name="connsiteX295" fmla="*/ 3136900 w 9423400"/>
                  <a:gd name="connsiteY295" fmla="*/ 8551266 h 9027391"/>
                  <a:gd name="connsiteX296" fmla="*/ 3098800 w 9423400"/>
                  <a:gd name="connsiteY296" fmla="*/ 8576666 h 9027391"/>
                  <a:gd name="connsiteX297" fmla="*/ 3073400 w 9423400"/>
                  <a:gd name="connsiteY297" fmla="*/ 8614766 h 9027391"/>
                  <a:gd name="connsiteX298" fmla="*/ 2743200 w 9423400"/>
                  <a:gd name="connsiteY298" fmla="*/ 8652866 h 9027391"/>
                  <a:gd name="connsiteX299" fmla="*/ 2641600 w 9423400"/>
                  <a:gd name="connsiteY299" fmla="*/ 8678266 h 9027391"/>
                  <a:gd name="connsiteX300" fmla="*/ 2590800 w 9423400"/>
                  <a:gd name="connsiteY300" fmla="*/ 8716366 h 9027391"/>
                  <a:gd name="connsiteX301" fmla="*/ 2552700 w 9423400"/>
                  <a:gd name="connsiteY301" fmla="*/ 8729066 h 9027391"/>
                  <a:gd name="connsiteX302" fmla="*/ 2501900 w 9423400"/>
                  <a:gd name="connsiteY302" fmla="*/ 8779866 h 9027391"/>
                  <a:gd name="connsiteX303" fmla="*/ 2425700 w 9423400"/>
                  <a:gd name="connsiteY303" fmla="*/ 8856066 h 9027391"/>
                  <a:gd name="connsiteX304" fmla="*/ 2311400 w 9423400"/>
                  <a:gd name="connsiteY304" fmla="*/ 8868766 h 9027391"/>
                  <a:gd name="connsiteX305" fmla="*/ 2273300 w 9423400"/>
                  <a:gd name="connsiteY305" fmla="*/ 8894166 h 9027391"/>
                  <a:gd name="connsiteX306" fmla="*/ 2235200 w 9423400"/>
                  <a:gd name="connsiteY306" fmla="*/ 8906866 h 9027391"/>
                  <a:gd name="connsiteX307" fmla="*/ 1917700 w 9423400"/>
                  <a:gd name="connsiteY307" fmla="*/ 8932266 h 9027391"/>
                  <a:gd name="connsiteX308" fmla="*/ 1841500 w 9423400"/>
                  <a:gd name="connsiteY308" fmla="*/ 8995766 h 9027391"/>
                  <a:gd name="connsiteX309" fmla="*/ 1765300 w 9423400"/>
                  <a:gd name="connsiteY309" fmla="*/ 9021166 h 9027391"/>
                  <a:gd name="connsiteX310" fmla="*/ 1460500 w 9423400"/>
                  <a:gd name="connsiteY310" fmla="*/ 8970366 h 9027391"/>
                  <a:gd name="connsiteX311" fmla="*/ 1447800 w 9423400"/>
                  <a:gd name="connsiteY311" fmla="*/ 8919566 h 9027391"/>
                  <a:gd name="connsiteX312" fmla="*/ 1435100 w 9423400"/>
                  <a:gd name="connsiteY312" fmla="*/ 8703666 h 9027391"/>
                  <a:gd name="connsiteX313" fmla="*/ 1358900 w 9423400"/>
                  <a:gd name="connsiteY313" fmla="*/ 8652866 h 9027391"/>
                  <a:gd name="connsiteX314" fmla="*/ 1282700 w 9423400"/>
                  <a:gd name="connsiteY314" fmla="*/ 8602066 h 9027391"/>
                  <a:gd name="connsiteX315" fmla="*/ 1244600 w 9423400"/>
                  <a:gd name="connsiteY315" fmla="*/ 8576666 h 9027391"/>
                  <a:gd name="connsiteX316" fmla="*/ 1130300 w 9423400"/>
                  <a:gd name="connsiteY316" fmla="*/ 8551266 h 9027391"/>
                  <a:gd name="connsiteX317" fmla="*/ 1041400 w 9423400"/>
                  <a:gd name="connsiteY317" fmla="*/ 8487766 h 9027391"/>
                  <a:gd name="connsiteX318" fmla="*/ 914400 w 9423400"/>
                  <a:gd name="connsiteY318" fmla="*/ 8436966 h 9027391"/>
                  <a:gd name="connsiteX319" fmla="*/ 876300 w 9423400"/>
                  <a:gd name="connsiteY319" fmla="*/ 8411566 h 9027391"/>
                  <a:gd name="connsiteX320" fmla="*/ 241300 w 9423400"/>
                  <a:gd name="connsiteY320" fmla="*/ 8360766 h 9027391"/>
                  <a:gd name="connsiteX321" fmla="*/ 228600 w 9423400"/>
                  <a:gd name="connsiteY321" fmla="*/ 8322666 h 9027391"/>
                  <a:gd name="connsiteX322" fmla="*/ 254000 w 9423400"/>
                  <a:gd name="connsiteY322" fmla="*/ 7903566 h 9027391"/>
                  <a:gd name="connsiteX323" fmla="*/ 304800 w 9423400"/>
                  <a:gd name="connsiteY323" fmla="*/ 7865466 h 9027391"/>
                  <a:gd name="connsiteX324" fmla="*/ 330200 w 9423400"/>
                  <a:gd name="connsiteY324" fmla="*/ 7446366 h 9027391"/>
                  <a:gd name="connsiteX325" fmla="*/ 368300 w 9423400"/>
                  <a:gd name="connsiteY325" fmla="*/ 7408266 h 9027391"/>
                  <a:gd name="connsiteX326" fmla="*/ 393700 w 9423400"/>
                  <a:gd name="connsiteY326" fmla="*/ 7357466 h 9027391"/>
                  <a:gd name="connsiteX327" fmla="*/ 381000 w 9423400"/>
                  <a:gd name="connsiteY327" fmla="*/ 7027266 h 9027391"/>
                  <a:gd name="connsiteX328" fmla="*/ 342900 w 9423400"/>
                  <a:gd name="connsiteY328" fmla="*/ 7001866 h 9027391"/>
                  <a:gd name="connsiteX329" fmla="*/ 317500 w 9423400"/>
                  <a:gd name="connsiteY329" fmla="*/ 6951066 h 9027391"/>
                  <a:gd name="connsiteX330" fmla="*/ 304800 w 9423400"/>
                  <a:gd name="connsiteY330" fmla="*/ 6887566 h 9027391"/>
                  <a:gd name="connsiteX331" fmla="*/ 254000 w 9423400"/>
                  <a:gd name="connsiteY331" fmla="*/ 6785966 h 9027391"/>
                  <a:gd name="connsiteX332" fmla="*/ 215900 w 9423400"/>
                  <a:gd name="connsiteY332" fmla="*/ 6684366 h 9027391"/>
                  <a:gd name="connsiteX333" fmla="*/ 203200 w 9423400"/>
                  <a:gd name="connsiteY333" fmla="*/ 6646266 h 9027391"/>
                  <a:gd name="connsiteX334" fmla="*/ 152400 w 9423400"/>
                  <a:gd name="connsiteY334" fmla="*/ 6595466 h 9027391"/>
                  <a:gd name="connsiteX335" fmla="*/ 127000 w 9423400"/>
                  <a:gd name="connsiteY335" fmla="*/ 6481166 h 9027391"/>
                  <a:gd name="connsiteX336" fmla="*/ 76200 w 9423400"/>
                  <a:gd name="connsiteY336" fmla="*/ 6379566 h 9027391"/>
                  <a:gd name="connsiteX337" fmla="*/ 63500 w 9423400"/>
                  <a:gd name="connsiteY337" fmla="*/ 6316066 h 9027391"/>
                  <a:gd name="connsiteX338" fmla="*/ 50800 w 9423400"/>
                  <a:gd name="connsiteY338" fmla="*/ 6214466 h 9027391"/>
                  <a:gd name="connsiteX339" fmla="*/ 38100 w 9423400"/>
                  <a:gd name="connsiteY339" fmla="*/ 6163666 h 9027391"/>
                  <a:gd name="connsiteX340" fmla="*/ 38100 w 9423400"/>
                  <a:gd name="connsiteY340" fmla="*/ 5782666 h 9027391"/>
                  <a:gd name="connsiteX341" fmla="*/ 101600 w 9423400"/>
                  <a:gd name="connsiteY341" fmla="*/ 5681066 h 9027391"/>
                  <a:gd name="connsiteX342" fmla="*/ 88900 w 9423400"/>
                  <a:gd name="connsiteY342" fmla="*/ 5465166 h 9027391"/>
                  <a:gd name="connsiteX343" fmla="*/ 76200 w 9423400"/>
                  <a:gd name="connsiteY343" fmla="*/ 5427066 h 9027391"/>
                  <a:gd name="connsiteX344" fmla="*/ 38100 w 9423400"/>
                  <a:gd name="connsiteY344" fmla="*/ 5223866 h 9027391"/>
                  <a:gd name="connsiteX345" fmla="*/ 25400 w 9423400"/>
                  <a:gd name="connsiteY345" fmla="*/ 5109566 h 9027391"/>
                  <a:gd name="connsiteX346" fmla="*/ 12700 w 9423400"/>
                  <a:gd name="connsiteY346" fmla="*/ 5058766 h 9027391"/>
                  <a:gd name="connsiteX347" fmla="*/ 0 w 9423400"/>
                  <a:gd name="connsiteY347" fmla="*/ 4919066 h 9027391"/>
                  <a:gd name="connsiteX348" fmla="*/ 12700 w 9423400"/>
                  <a:gd name="connsiteY348" fmla="*/ 4868266 h 9027391"/>
                  <a:gd name="connsiteX349" fmla="*/ 38100 w 9423400"/>
                  <a:gd name="connsiteY349" fmla="*/ 4817466 h 9027391"/>
                  <a:gd name="connsiteX350" fmla="*/ 25400 w 9423400"/>
                  <a:gd name="connsiteY350" fmla="*/ 4741266 h 9027391"/>
                  <a:gd name="connsiteX351" fmla="*/ 38100 w 9423400"/>
                  <a:gd name="connsiteY351" fmla="*/ 4487266 h 9027391"/>
                  <a:gd name="connsiteX352" fmla="*/ 76200 w 9423400"/>
                  <a:gd name="connsiteY352" fmla="*/ 4436466 h 9027391"/>
                  <a:gd name="connsiteX353" fmla="*/ 101600 w 9423400"/>
                  <a:gd name="connsiteY353" fmla="*/ 3699866 h 9027391"/>
                  <a:gd name="connsiteX354" fmla="*/ 101600 w 9423400"/>
                  <a:gd name="connsiteY354" fmla="*/ 3483966 h 9027391"/>
                  <a:gd name="connsiteX355" fmla="*/ 165100 w 9423400"/>
                  <a:gd name="connsiteY355" fmla="*/ 3382366 h 9027391"/>
                  <a:gd name="connsiteX356" fmla="*/ 215900 w 9423400"/>
                  <a:gd name="connsiteY356" fmla="*/ 3268066 h 9027391"/>
                  <a:gd name="connsiteX357" fmla="*/ 279400 w 9423400"/>
                  <a:gd name="connsiteY357" fmla="*/ 3179166 h 9027391"/>
                  <a:gd name="connsiteX358" fmla="*/ 304800 w 9423400"/>
                  <a:gd name="connsiteY358" fmla="*/ 3102966 h 9027391"/>
                  <a:gd name="connsiteX359" fmla="*/ 342900 w 9423400"/>
                  <a:gd name="connsiteY359" fmla="*/ 3064866 h 9027391"/>
                  <a:gd name="connsiteX360" fmla="*/ 393700 w 9423400"/>
                  <a:gd name="connsiteY360" fmla="*/ 2963266 h 9027391"/>
                  <a:gd name="connsiteX361" fmla="*/ 381000 w 9423400"/>
                  <a:gd name="connsiteY361" fmla="*/ 2721966 h 9027391"/>
                  <a:gd name="connsiteX362" fmla="*/ 482600 w 9423400"/>
                  <a:gd name="connsiteY362" fmla="*/ 2671166 h 9027391"/>
                  <a:gd name="connsiteX363" fmla="*/ 673100 w 9423400"/>
                  <a:gd name="connsiteY363" fmla="*/ 2556866 h 9027391"/>
                  <a:gd name="connsiteX364" fmla="*/ 711200 w 9423400"/>
                  <a:gd name="connsiteY364" fmla="*/ 2506066 h 9027391"/>
                  <a:gd name="connsiteX365" fmla="*/ 736600 w 9423400"/>
                  <a:gd name="connsiteY365" fmla="*/ 2442566 h 9027391"/>
                  <a:gd name="connsiteX366" fmla="*/ 800100 w 9423400"/>
                  <a:gd name="connsiteY366" fmla="*/ 2391766 h 9027391"/>
                  <a:gd name="connsiteX367" fmla="*/ 825500 w 9423400"/>
                  <a:gd name="connsiteY367" fmla="*/ 2277466 h 9027391"/>
                  <a:gd name="connsiteX368" fmla="*/ 876300 w 9423400"/>
                  <a:gd name="connsiteY368" fmla="*/ 2188566 h 9027391"/>
                  <a:gd name="connsiteX369" fmla="*/ 889000 w 9423400"/>
                  <a:gd name="connsiteY369" fmla="*/ 2086966 h 9027391"/>
                  <a:gd name="connsiteX370" fmla="*/ 939800 w 9423400"/>
                  <a:gd name="connsiteY370" fmla="*/ 2061566 h 9027391"/>
                  <a:gd name="connsiteX371" fmla="*/ 1079500 w 9423400"/>
                  <a:gd name="connsiteY371" fmla="*/ 2023466 h 9027391"/>
                  <a:gd name="connsiteX372" fmla="*/ 1384300 w 9423400"/>
                  <a:gd name="connsiteY372" fmla="*/ 1921866 h 9027391"/>
                  <a:gd name="connsiteX373" fmla="*/ 1485900 w 9423400"/>
                  <a:gd name="connsiteY373" fmla="*/ 1858366 h 9027391"/>
                  <a:gd name="connsiteX374" fmla="*/ 1524000 w 9423400"/>
                  <a:gd name="connsiteY374" fmla="*/ 1782166 h 9027391"/>
                  <a:gd name="connsiteX375" fmla="*/ 1549400 w 9423400"/>
                  <a:gd name="connsiteY375" fmla="*/ 1807566 h 9027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</a:cxnLst>
                <a:rect l="l" t="t" r="r" b="b"/>
                <a:pathLst>
                  <a:path w="9423400" h="9027391">
                    <a:moveTo>
                      <a:pt x="1384300" y="1871066"/>
                    </a:moveTo>
                    <a:cubicBezTo>
                      <a:pt x="1388017" y="1868836"/>
                      <a:pt x="1484024" y="1809024"/>
                      <a:pt x="1498600" y="1807566"/>
                    </a:cubicBezTo>
                    <a:cubicBezTo>
                      <a:pt x="1524223" y="1805004"/>
                      <a:pt x="1549400" y="1816033"/>
                      <a:pt x="1574800" y="1820266"/>
                    </a:cubicBezTo>
                    <a:cubicBezTo>
                      <a:pt x="1583267" y="1837199"/>
                      <a:pt x="1581935" y="1866085"/>
                      <a:pt x="1600200" y="1871066"/>
                    </a:cubicBezTo>
                    <a:cubicBezTo>
                      <a:pt x="1637184" y="1881152"/>
                      <a:pt x="1676910" y="1865884"/>
                      <a:pt x="1714500" y="1858366"/>
                    </a:cubicBezTo>
                    <a:cubicBezTo>
                      <a:pt x="1834170" y="1834432"/>
                      <a:pt x="1826049" y="1834342"/>
                      <a:pt x="1905000" y="1794866"/>
                    </a:cubicBezTo>
                    <a:cubicBezTo>
                      <a:pt x="1913467" y="1777933"/>
                      <a:pt x="1918280" y="1758610"/>
                      <a:pt x="1930400" y="1744066"/>
                    </a:cubicBezTo>
                    <a:cubicBezTo>
                      <a:pt x="1940171" y="1732340"/>
                      <a:pt x="1960927" y="1731918"/>
                      <a:pt x="1968500" y="1718666"/>
                    </a:cubicBezTo>
                    <a:cubicBezTo>
                      <a:pt x="1979210" y="1699924"/>
                      <a:pt x="1961893" y="1664819"/>
                      <a:pt x="1981200" y="1655166"/>
                    </a:cubicBezTo>
                    <a:cubicBezTo>
                      <a:pt x="2031002" y="1630265"/>
                      <a:pt x="2091267" y="1638233"/>
                      <a:pt x="2146300" y="1629766"/>
                    </a:cubicBezTo>
                    <a:cubicBezTo>
                      <a:pt x="2175933" y="1633999"/>
                      <a:pt x="2205266" y="1642466"/>
                      <a:pt x="2235200" y="1642466"/>
                    </a:cubicBezTo>
                    <a:cubicBezTo>
                      <a:pt x="2252654" y="1642466"/>
                      <a:pt x="2200443" y="1636642"/>
                      <a:pt x="2184400" y="1629766"/>
                    </a:cubicBezTo>
                    <a:cubicBezTo>
                      <a:pt x="2170371" y="1623753"/>
                      <a:pt x="2159000" y="1612833"/>
                      <a:pt x="2146300" y="1604366"/>
                    </a:cubicBezTo>
                    <a:cubicBezTo>
                      <a:pt x="2142067" y="1587433"/>
                      <a:pt x="2118277" y="1561924"/>
                      <a:pt x="2133600" y="1553566"/>
                    </a:cubicBezTo>
                    <a:cubicBezTo>
                      <a:pt x="2178812" y="1528905"/>
                      <a:pt x="2235499" y="1538266"/>
                      <a:pt x="2286000" y="1528166"/>
                    </a:cubicBezTo>
                    <a:cubicBezTo>
                      <a:pt x="2299127" y="1525541"/>
                      <a:pt x="2311400" y="1519699"/>
                      <a:pt x="2324100" y="1515466"/>
                    </a:cubicBezTo>
                    <a:cubicBezTo>
                      <a:pt x="2353001" y="1529916"/>
                      <a:pt x="2391117" y="1553566"/>
                      <a:pt x="2425700" y="1553566"/>
                    </a:cubicBezTo>
                    <a:cubicBezTo>
                      <a:pt x="2439087" y="1553566"/>
                      <a:pt x="2451100" y="1545099"/>
                      <a:pt x="2463800" y="1540866"/>
                    </a:cubicBezTo>
                    <a:cubicBezTo>
                      <a:pt x="2472267" y="1528166"/>
                      <a:pt x="2477474" y="1512537"/>
                      <a:pt x="2489200" y="1502766"/>
                    </a:cubicBezTo>
                    <a:cubicBezTo>
                      <a:pt x="2503744" y="1490646"/>
                      <a:pt x="2523562" y="1486759"/>
                      <a:pt x="2540000" y="1477366"/>
                    </a:cubicBezTo>
                    <a:cubicBezTo>
                      <a:pt x="2553252" y="1469793"/>
                      <a:pt x="2565400" y="1460433"/>
                      <a:pt x="2578100" y="1451966"/>
                    </a:cubicBezTo>
                    <a:cubicBezTo>
                      <a:pt x="2586567" y="1439266"/>
                      <a:pt x="2591774" y="1423637"/>
                      <a:pt x="2603500" y="1413866"/>
                    </a:cubicBezTo>
                    <a:cubicBezTo>
                      <a:pt x="2618044" y="1401746"/>
                      <a:pt x="2645833" y="1405399"/>
                      <a:pt x="2654300" y="1388466"/>
                    </a:cubicBezTo>
                    <a:cubicBezTo>
                      <a:pt x="2662106" y="1372854"/>
                      <a:pt x="2645833" y="1354599"/>
                      <a:pt x="2641600" y="1337666"/>
                    </a:cubicBezTo>
                    <a:cubicBezTo>
                      <a:pt x="2650067" y="1299566"/>
                      <a:pt x="2655522" y="1260669"/>
                      <a:pt x="2667000" y="1223366"/>
                    </a:cubicBezTo>
                    <a:cubicBezTo>
                      <a:pt x="2672568" y="1205271"/>
                      <a:pt x="2674547" y="1178867"/>
                      <a:pt x="2692400" y="1172566"/>
                    </a:cubicBezTo>
                    <a:cubicBezTo>
                      <a:pt x="2752810" y="1151245"/>
                      <a:pt x="2819400" y="1155633"/>
                      <a:pt x="2882900" y="1147166"/>
                    </a:cubicBezTo>
                    <a:cubicBezTo>
                      <a:pt x="2853924" y="1190630"/>
                      <a:pt x="2821270" y="1221626"/>
                      <a:pt x="2870200" y="1286866"/>
                    </a:cubicBezTo>
                    <a:cubicBezTo>
                      <a:pt x="2881559" y="1302012"/>
                      <a:pt x="2887133" y="1252999"/>
                      <a:pt x="2895600" y="1236066"/>
                    </a:cubicBezTo>
                    <a:cubicBezTo>
                      <a:pt x="2943328" y="981516"/>
                      <a:pt x="2870375" y="1072680"/>
                      <a:pt x="2984500" y="1007466"/>
                    </a:cubicBezTo>
                    <a:cubicBezTo>
                      <a:pt x="2997752" y="999893"/>
                      <a:pt x="3009900" y="990533"/>
                      <a:pt x="3022600" y="982066"/>
                    </a:cubicBezTo>
                    <a:cubicBezTo>
                      <a:pt x="3031067" y="943966"/>
                      <a:pt x="3029311" y="902030"/>
                      <a:pt x="3048000" y="867766"/>
                    </a:cubicBezTo>
                    <a:cubicBezTo>
                      <a:pt x="3057066" y="851146"/>
                      <a:pt x="3080072" y="845140"/>
                      <a:pt x="3098800" y="842366"/>
                    </a:cubicBezTo>
                    <a:cubicBezTo>
                      <a:pt x="3195479" y="828043"/>
                      <a:pt x="3293533" y="825433"/>
                      <a:pt x="3390900" y="816966"/>
                    </a:cubicBezTo>
                    <a:cubicBezTo>
                      <a:pt x="3403600" y="808499"/>
                      <a:pt x="3415600" y="798875"/>
                      <a:pt x="3429000" y="791566"/>
                    </a:cubicBezTo>
                    <a:cubicBezTo>
                      <a:pt x="3462241" y="773435"/>
                      <a:pt x="3530600" y="740766"/>
                      <a:pt x="3530600" y="740766"/>
                    </a:cubicBezTo>
                    <a:cubicBezTo>
                      <a:pt x="3547533" y="749233"/>
                      <a:pt x="3570041" y="751020"/>
                      <a:pt x="3581400" y="766166"/>
                    </a:cubicBezTo>
                    <a:cubicBezTo>
                      <a:pt x="3648654" y="855838"/>
                      <a:pt x="3552305" y="853265"/>
                      <a:pt x="3670300" y="829666"/>
                    </a:cubicBezTo>
                    <a:cubicBezTo>
                      <a:pt x="3736918" y="729739"/>
                      <a:pt x="3637959" y="858103"/>
                      <a:pt x="3848100" y="766166"/>
                    </a:cubicBezTo>
                    <a:cubicBezTo>
                      <a:pt x="3872934" y="755301"/>
                      <a:pt x="3881967" y="723833"/>
                      <a:pt x="3898900" y="702666"/>
                    </a:cubicBezTo>
                    <a:cubicBezTo>
                      <a:pt x="3877017" y="615132"/>
                      <a:pt x="3870588" y="659672"/>
                      <a:pt x="3987800" y="601066"/>
                    </a:cubicBezTo>
                    <a:lnTo>
                      <a:pt x="4038600" y="575666"/>
                    </a:lnTo>
                    <a:cubicBezTo>
                      <a:pt x="4061178" y="530510"/>
                      <a:pt x="4081937" y="514981"/>
                      <a:pt x="4051300" y="461366"/>
                    </a:cubicBezTo>
                    <a:cubicBezTo>
                      <a:pt x="4043727" y="448114"/>
                      <a:pt x="4002407" y="446759"/>
                      <a:pt x="4013200" y="435966"/>
                    </a:cubicBezTo>
                    <a:cubicBezTo>
                      <a:pt x="4025542" y="423624"/>
                      <a:pt x="4047067" y="444433"/>
                      <a:pt x="4064000" y="448666"/>
                    </a:cubicBezTo>
                    <a:cubicBezTo>
                      <a:pt x="4080933" y="461366"/>
                      <a:pt x="4095868" y="477300"/>
                      <a:pt x="4114800" y="486766"/>
                    </a:cubicBezTo>
                    <a:cubicBezTo>
                      <a:pt x="4130412" y="494572"/>
                      <a:pt x="4151077" y="489784"/>
                      <a:pt x="4165600" y="499466"/>
                    </a:cubicBezTo>
                    <a:cubicBezTo>
                      <a:pt x="4178300" y="507933"/>
                      <a:pt x="4182533" y="524866"/>
                      <a:pt x="4191000" y="537566"/>
                    </a:cubicBezTo>
                    <a:cubicBezTo>
                      <a:pt x="4186767" y="558733"/>
                      <a:pt x="4190274" y="583105"/>
                      <a:pt x="4178300" y="601066"/>
                    </a:cubicBezTo>
                    <a:cubicBezTo>
                      <a:pt x="4170874" y="612205"/>
                      <a:pt x="4145172" y="601337"/>
                      <a:pt x="4140200" y="613766"/>
                    </a:cubicBezTo>
                    <a:cubicBezTo>
                      <a:pt x="4133718" y="629972"/>
                      <a:pt x="4146024" y="648523"/>
                      <a:pt x="4152900" y="664566"/>
                    </a:cubicBezTo>
                    <a:cubicBezTo>
                      <a:pt x="4172483" y="710259"/>
                      <a:pt x="4184889" y="705961"/>
                      <a:pt x="4229100" y="728066"/>
                    </a:cubicBezTo>
                    <a:cubicBezTo>
                      <a:pt x="4237567" y="694199"/>
                      <a:pt x="4228669" y="649948"/>
                      <a:pt x="4254500" y="626466"/>
                    </a:cubicBezTo>
                    <a:cubicBezTo>
                      <a:pt x="4304309" y="581185"/>
                      <a:pt x="4402037" y="605814"/>
                      <a:pt x="4457700" y="613766"/>
                    </a:cubicBezTo>
                    <a:cubicBezTo>
                      <a:pt x="4445000" y="617999"/>
                      <a:pt x="4432029" y="631438"/>
                      <a:pt x="4419600" y="626466"/>
                    </a:cubicBezTo>
                    <a:cubicBezTo>
                      <a:pt x="4405428" y="620797"/>
                      <a:pt x="4379144" y="590875"/>
                      <a:pt x="4394200" y="588366"/>
                    </a:cubicBezTo>
                    <a:cubicBezTo>
                      <a:pt x="4452809" y="578598"/>
                      <a:pt x="4512733" y="596833"/>
                      <a:pt x="4572000" y="601066"/>
                    </a:cubicBezTo>
                    <a:cubicBezTo>
                      <a:pt x="4588933" y="609533"/>
                      <a:pt x="4613734" y="609846"/>
                      <a:pt x="4622800" y="626466"/>
                    </a:cubicBezTo>
                    <a:cubicBezTo>
                      <a:pt x="4660694" y="695939"/>
                      <a:pt x="4648590" y="770373"/>
                      <a:pt x="4635500" y="842366"/>
                    </a:cubicBezTo>
                    <a:cubicBezTo>
                      <a:pt x="4633105" y="855537"/>
                      <a:pt x="4627033" y="867766"/>
                      <a:pt x="4622800" y="880466"/>
                    </a:cubicBezTo>
                    <a:cubicBezTo>
                      <a:pt x="4618567" y="918566"/>
                      <a:pt x="4624337" y="959173"/>
                      <a:pt x="4610100" y="994766"/>
                    </a:cubicBezTo>
                    <a:cubicBezTo>
                      <a:pt x="4598376" y="1024076"/>
                      <a:pt x="4461070" y="988978"/>
                      <a:pt x="4648200" y="1020166"/>
                    </a:cubicBezTo>
                    <a:cubicBezTo>
                      <a:pt x="4665133" y="1028633"/>
                      <a:pt x="4685613" y="1032179"/>
                      <a:pt x="4699000" y="1045566"/>
                    </a:cubicBezTo>
                    <a:cubicBezTo>
                      <a:pt x="4712387" y="1058953"/>
                      <a:pt x="4705836" y="1092653"/>
                      <a:pt x="4724400" y="1096366"/>
                    </a:cubicBezTo>
                    <a:cubicBezTo>
                      <a:pt x="4778524" y="1107191"/>
                      <a:pt x="4834467" y="1087899"/>
                      <a:pt x="4889500" y="1083666"/>
                    </a:cubicBezTo>
                    <a:cubicBezTo>
                      <a:pt x="4868333" y="1075199"/>
                      <a:pt x="4842120" y="1074386"/>
                      <a:pt x="4826000" y="1058266"/>
                    </a:cubicBezTo>
                    <a:cubicBezTo>
                      <a:pt x="4807764" y="1040030"/>
                      <a:pt x="4810369" y="974902"/>
                      <a:pt x="4826000" y="956666"/>
                    </a:cubicBezTo>
                    <a:cubicBezTo>
                      <a:pt x="4842064" y="937924"/>
                      <a:pt x="4868333" y="931266"/>
                      <a:pt x="4889500" y="918566"/>
                    </a:cubicBezTo>
                    <a:cubicBezTo>
                      <a:pt x="4897967" y="893166"/>
                      <a:pt x="4888608" y="847422"/>
                      <a:pt x="4914900" y="842366"/>
                    </a:cubicBezTo>
                    <a:cubicBezTo>
                      <a:pt x="5066679" y="813178"/>
                      <a:pt x="5150307" y="837718"/>
                      <a:pt x="5270500" y="867766"/>
                    </a:cubicBezTo>
                    <a:cubicBezTo>
                      <a:pt x="5291667" y="863533"/>
                      <a:pt x="5315258" y="865776"/>
                      <a:pt x="5334000" y="855066"/>
                    </a:cubicBezTo>
                    <a:cubicBezTo>
                      <a:pt x="5347252" y="847493"/>
                      <a:pt x="5346057" y="824379"/>
                      <a:pt x="5359400" y="816966"/>
                    </a:cubicBezTo>
                    <a:cubicBezTo>
                      <a:pt x="5386341" y="801999"/>
                      <a:pt x="5418667" y="800033"/>
                      <a:pt x="5448300" y="791566"/>
                    </a:cubicBezTo>
                    <a:cubicBezTo>
                      <a:pt x="5452533" y="757699"/>
                      <a:pt x="5452020" y="722894"/>
                      <a:pt x="5461000" y="689966"/>
                    </a:cubicBezTo>
                    <a:cubicBezTo>
                      <a:pt x="5465016" y="675240"/>
                      <a:pt x="5478827" y="665118"/>
                      <a:pt x="5486400" y="651866"/>
                    </a:cubicBezTo>
                    <a:cubicBezTo>
                      <a:pt x="5495793" y="635428"/>
                      <a:pt x="5503333" y="617999"/>
                      <a:pt x="5511800" y="601066"/>
                    </a:cubicBezTo>
                    <a:cubicBezTo>
                      <a:pt x="5506723" y="545220"/>
                      <a:pt x="5516231" y="461603"/>
                      <a:pt x="5473700" y="410566"/>
                    </a:cubicBezTo>
                    <a:cubicBezTo>
                      <a:pt x="5463929" y="398840"/>
                      <a:pt x="5448300" y="393633"/>
                      <a:pt x="5435600" y="385166"/>
                    </a:cubicBezTo>
                    <a:cubicBezTo>
                      <a:pt x="5424907" y="363781"/>
                      <a:pt x="5378711" y="297379"/>
                      <a:pt x="5422900" y="270866"/>
                    </a:cubicBezTo>
                    <a:cubicBezTo>
                      <a:pt x="5475754" y="239153"/>
                      <a:pt x="5600700" y="220066"/>
                      <a:pt x="5600700" y="220066"/>
                    </a:cubicBezTo>
                    <a:cubicBezTo>
                      <a:pt x="5609167" y="169266"/>
                      <a:pt x="5614304" y="117798"/>
                      <a:pt x="5626100" y="67666"/>
                    </a:cubicBezTo>
                    <a:cubicBezTo>
                      <a:pt x="5631321" y="45475"/>
                      <a:pt x="5630333" y="12633"/>
                      <a:pt x="5651500" y="4166"/>
                    </a:cubicBezTo>
                    <a:cubicBezTo>
                      <a:pt x="5683189" y="-8510"/>
                      <a:pt x="5719434" y="11255"/>
                      <a:pt x="5753100" y="16866"/>
                    </a:cubicBezTo>
                    <a:cubicBezTo>
                      <a:pt x="5770317" y="19735"/>
                      <a:pt x="5786727" y="26444"/>
                      <a:pt x="5803900" y="29566"/>
                    </a:cubicBezTo>
                    <a:cubicBezTo>
                      <a:pt x="5833351" y="34921"/>
                      <a:pt x="5863167" y="38033"/>
                      <a:pt x="5892800" y="42266"/>
                    </a:cubicBezTo>
                    <a:cubicBezTo>
                      <a:pt x="5909733" y="50733"/>
                      <a:pt x="5925873" y="61019"/>
                      <a:pt x="5943600" y="67666"/>
                    </a:cubicBezTo>
                    <a:cubicBezTo>
                      <a:pt x="5959943" y="73795"/>
                      <a:pt x="5991367" y="63177"/>
                      <a:pt x="5994400" y="80366"/>
                    </a:cubicBezTo>
                    <a:cubicBezTo>
                      <a:pt x="6006194" y="147199"/>
                      <a:pt x="5988134" y="216006"/>
                      <a:pt x="5981700" y="283566"/>
                    </a:cubicBezTo>
                    <a:cubicBezTo>
                      <a:pt x="5979653" y="305055"/>
                      <a:pt x="5986961" y="335092"/>
                      <a:pt x="5969000" y="347066"/>
                    </a:cubicBezTo>
                    <a:cubicBezTo>
                      <a:pt x="5940602" y="365998"/>
                      <a:pt x="5901267" y="355533"/>
                      <a:pt x="5867400" y="359766"/>
                    </a:cubicBezTo>
                    <a:cubicBezTo>
                      <a:pt x="5863167" y="372466"/>
                      <a:pt x="5856736" y="384635"/>
                      <a:pt x="5854700" y="397866"/>
                    </a:cubicBezTo>
                    <a:cubicBezTo>
                      <a:pt x="5848231" y="439916"/>
                      <a:pt x="5842000" y="482322"/>
                      <a:pt x="5842000" y="524866"/>
                    </a:cubicBezTo>
                    <a:cubicBezTo>
                      <a:pt x="5842000" y="706115"/>
                      <a:pt x="5863363" y="725938"/>
                      <a:pt x="5880100" y="905866"/>
                    </a:cubicBezTo>
                    <a:cubicBezTo>
                      <a:pt x="5916784" y="1300221"/>
                      <a:pt x="5850772" y="1152011"/>
                      <a:pt x="5930900" y="1312266"/>
                    </a:cubicBezTo>
                    <a:cubicBezTo>
                      <a:pt x="5939367" y="1481599"/>
                      <a:pt x="5941289" y="1651387"/>
                      <a:pt x="5956300" y="1820266"/>
                    </a:cubicBezTo>
                    <a:cubicBezTo>
                      <a:pt x="5957208" y="1830477"/>
                      <a:pt x="5989248" y="1909965"/>
                      <a:pt x="6007100" y="1921866"/>
                    </a:cubicBezTo>
                    <a:cubicBezTo>
                      <a:pt x="6021623" y="1931548"/>
                      <a:pt x="6041117" y="1929771"/>
                      <a:pt x="6057900" y="1934566"/>
                    </a:cubicBezTo>
                    <a:cubicBezTo>
                      <a:pt x="6185437" y="1971005"/>
                      <a:pt x="5987991" y="1920264"/>
                      <a:pt x="6146800" y="1959966"/>
                    </a:cubicBezTo>
                    <a:cubicBezTo>
                      <a:pt x="6208683" y="2052791"/>
                      <a:pt x="6126322" y="1942901"/>
                      <a:pt x="6223000" y="2023466"/>
                    </a:cubicBezTo>
                    <a:cubicBezTo>
                      <a:pt x="6234726" y="2033237"/>
                      <a:pt x="6239933" y="2048866"/>
                      <a:pt x="6248400" y="2061566"/>
                    </a:cubicBezTo>
                    <a:cubicBezTo>
                      <a:pt x="6239933" y="2074266"/>
                      <a:pt x="6235943" y="2091576"/>
                      <a:pt x="6223000" y="2099666"/>
                    </a:cubicBezTo>
                    <a:cubicBezTo>
                      <a:pt x="6197585" y="2115551"/>
                      <a:pt x="6128872" y="2128374"/>
                      <a:pt x="6096000" y="2137766"/>
                    </a:cubicBezTo>
                    <a:cubicBezTo>
                      <a:pt x="6083128" y="2141444"/>
                      <a:pt x="6069874" y="2144479"/>
                      <a:pt x="6057900" y="2150466"/>
                    </a:cubicBezTo>
                    <a:cubicBezTo>
                      <a:pt x="6029357" y="2164737"/>
                      <a:pt x="6001762" y="2189891"/>
                      <a:pt x="5981700" y="2213966"/>
                    </a:cubicBezTo>
                    <a:cubicBezTo>
                      <a:pt x="5971929" y="2225692"/>
                      <a:pt x="5964767" y="2239366"/>
                      <a:pt x="5956300" y="2252066"/>
                    </a:cubicBezTo>
                    <a:cubicBezTo>
                      <a:pt x="5960533" y="2264766"/>
                      <a:pt x="5957377" y="2283524"/>
                      <a:pt x="5969000" y="2290166"/>
                    </a:cubicBezTo>
                    <a:cubicBezTo>
                      <a:pt x="5991358" y="2302942"/>
                      <a:pt x="6031952" y="2280785"/>
                      <a:pt x="6045200" y="2302866"/>
                    </a:cubicBezTo>
                    <a:cubicBezTo>
                      <a:pt x="6056090" y="2321016"/>
                      <a:pt x="6019403" y="2336442"/>
                      <a:pt x="6007100" y="2353666"/>
                    </a:cubicBezTo>
                    <a:cubicBezTo>
                      <a:pt x="5998228" y="2366086"/>
                      <a:pt x="5990167" y="2379066"/>
                      <a:pt x="5981700" y="2391766"/>
                    </a:cubicBezTo>
                    <a:cubicBezTo>
                      <a:pt x="5977467" y="2408699"/>
                      <a:pt x="5975876" y="2426523"/>
                      <a:pt x="5969000" y="2442566"/>
                    </a:cubicBezTo>
                    <a:cubicBezTo>
                      <a:pt x="5962987" y="2456595"/>
                      <a:pt x="5945864" y="2465571"/>
                      <a:pt x="5943600" y="2480666"/>
                    </a:cubicBezTo>
                    <a:cubicBezTo>
                      <a:pt x="5932906" y="2551959"/>
                      <a:pt x="5941594" y="2625273"/>
                      <a:pt x="5930900" y="2696566"/>
                    </a:cubicBezTo>
                    <a:cubicBezTo>
                      <a:pt x="5928636" y="2711661"/>
                      <a:pt x="5918752" y="2727093"/>
                      <a:pt x="5905500" y="2734666"/>
                    </a:cubicBezTo>
                    <a:cubicBezTo>
                      <a:pt x="5886758" y="2745376"/>
                      <a:pt x="5863167" y="2743133"/>
                      <a:pt x="5842000" y="2747366"/>
                    </a:cubicBezTo>
                    <a:cubicBezTo>
                      <a:pt x="5914969" y="2796012"/>
                      <a:pt x="5869307" y="2761973"/>
                      <a:pt x="5969000" y="2861666"/>
                    </a:cubicBezTo>
                    <a:cubicBezTo>
                      <a:pt x="5981700" y="2874366"/>
                      <a:pt x="5991036" y="2891734"/>
                      <a:pt x="6007100" y="2899766"/>
                    </a:cubicBezTo>
                    <a:lnTo>
                      <a:pt x="6108700" y="2950566"/>
                    </a:lnTo>
                    <a:cubicBezTo>
                      <a:pt x="6153717" y="2946474"/>
                      <a:pt x="6295924" y="2923528"/>
                      <a:pt x="6350000" y="2950566"/>
                    </a:cubicBezTo>
                    <a:cubicBezTo>
                      <a:pt x="6366933" y="2959033"/>
                      <a:pt x="6366933" y="2984433"/>
                      <a:pt x="6375400" y="3001366"/>
                    </a:cubicBezTo>
                    <a:cubicBezTo>
                      <a:pt x="6371167" y="2946333"/>
                      <a:pt x="6362700" y="2891462"/>
                      <a:pt x="6362700" y="2836266"/>
                    </a:cubicBezTo>
                    <a:cubicBezTo>
                      <a:pt x="6362700" y="2531466"/>
                      <a:pt x="6396567" y="2912466"/>
                      <a:pt x="6362700" y="2607666"/>
                    </a:cubicBezTo>
                    <a:cubicBezTo>
                      <a:pt x="6477254" y="2550389"/>
                      <a:pt x="6335150" y="2616849"/>
                      <a:pt x="6515100" y="2556866"/>
                    </a:cubicBezTo>
                    <a:cubicBezTo>
                      <a:pt x="6543005" y="2547564"/>
                      <a:pt x="6579613" y="2523485"/>
                      <a:pt x="6604000" y="2506066"/>
                    </a:cubicBezTo>
                    <a:cubicBezTo>
                      <a:pt x="6621224" y="2493763"/>
                      <a:pt x="6635868" y="2477432"/>
                      <a:pt x="6654800" y="2467966"/>
                    </a:cubicBezTo>
                    <a:cubicBezTo>
                      <a:pt x="6700091" y="2445321"/>
                      <a:pt x="6803896" y="2426367"/>
                      <a:pt x="6845300" y="2417166"/>
                    </a:cubicBezTo>
                    <a:cubicBezTo>
                      <a:pt x="6853767" y="2404466"/>
                      <a:pt x="6855683" y="2381796"/>
                      <a:pt x="6870700" y="2379066"/>
                    </a:cubicBezTo>
                    <a:cubicBezTo>
                      <a:pt x="6913043" y="2371367"/>
                      <a:pt x="6988472" y="2392634"/>
                      <a:pt x="7035800" y="2404466"/>
                    </a:cubicBezTo>
                    <a:cubicBezTo>
                      <a:pt x="7052733" y="2429866"/>
                      <a:pt x="7091619" y="2450554"/>
                      <a:pt x="7086600" y="2480666"/>
                    </a:cubicBezTo>
                    <a:cubicBezTo>
                      <a:pt x="7082367" y="2506066"/>
                      <a:pt x="7078950" y="2531616"/>
                      <a:pt x="7073900" y="2556866"/>
                    </a:cubicBezTo>
                    <a:cubicBezTo>
                      <a:pt x="7065927" y="2596733"/>
                      <a:pt x="7060604" y="2609453"/>
                      <a:pt x="7048500" y="2645766"/>
                    </a:cubicBezTo>
                    <a:cubicBezTo>
                      <a:pt x="7056967" y="2658466"/>
                      <a:pt x="7061200" y="2675399"/>
                      <a:pt x="7073900" y="2683866"/>
                    </a:cubicBezTo>
                    <a:cubicBezTo>
                      <a:pt x="7111109" y="2708672"/>
                      <a:pt x="7128526" y="2695291"/>
                      <a:pt x="7162800" y="2683866"/>
                    </a:cubicBezTo>
                    <a:cubicBezTo>
                      <a:pt x="7196667" y="2688099"/>
                      <a:pt x="7232711" y="2683890"/>
                      <a:pt x="7264400" y="2696566"/>
                    </a:cubicBezTo>
                    <a:cubicBezTo>
                      <a:pt x="7278572" y="2702235"/>
                      <a:pt x="7285311" y="2720077"/>
                      <a:pt x="7289800" y="2734666"/>
                    </a:cubicBezTo>
                    <a:cubicBezTo>
                      <a:pt x="7302496" y="2775929"/>
                      <a:pt x="7303340" y="2820155"/>
                      <a:pt x="7315200" y="2861666"/>
                    </a:cubicBezTo>
                    <a:cubicBezTo>
                      <a:pt x="7330043" y="2913618"/>
                      <a:pt x="7344113" y="2906791"/>
                      <a:pt x="7366000" y="2950566"/>
                    </a:cubicBezTo>
                    <a:cubicBezTo>
                      <a:pt x="7376195" y="2970956"/>
                      <a:pt x="7381205" y="2993676"/>
                      <a:pt x="7391400" y="3014066"/>
                    </a:cubicBezTo>
                    <a:cubicBezTo>
                      <a:pt x="7398226" y="3027718"/>
                      <a:pt x="7409227" y="3038914"/>
                      <a:pt x="7416800" y="3052166"/>
                    </a:cubicBezTo>
                    <a:cubicBezTo>
                      <a:pt x="7440530" y="3093694"/>
                      <a:pt x="7449456" y="3121107"/>
                      <a:pt x="7467600" y="3166466"/>
                    </a:cubicBezTo>
                    <a:cubicBezTo>
                      <a:pt x="7505700" y="3157999"/>
                      <a:pt x="7547636" y="3159755"/>
                      <a:pt x="7581900" y="3141066"/>
                    </a:cubicBezTo>
                    <a:cubicBezTo>
                      <a:pt x="7608972" y="3126300"/>
                      <a:pt x="7617577" y="3028603"/>
                      <a:pt x="7620000" y="3014066"/>
                    </a:cubicBezTo>
                    <a:cubicBezTo>
                      <a:pt x="7662333" y="3018299"/>
                      <a:pt x="7704950" y="3020297"/>
                      <a:pt x="7747000" y="3026766"/>
                    </a:cubicBezTo>
                    <a:cubicBezTo>
                      <a:pt x="7760231" y="3028802"/>
                      <a:pt x="7775634" y="3030000"/>
                      <a:pt x="7785100" y="3039466"/>
                    </a:cubicBezTo>
                    <a:cubicBezTo>
                      <a:pt x="7794566" y="3048932"/>
                      <a:pt x="7787233" y="3069347"/>
                      <a:pt x="7797800" y="3077566"/>
                    </a:cubicBezTo>
                    <a:cubicBezTo>
                      <a:pt x="7827688" y="3100812"/>
                      <a:pt x="7899400" y="3128366"/>
                      <a:pt x="7899400" y="3128366"/>
                    </a:cubicBezTo>
                    <a:cubicBezTo>
                      <a:pt x="8001000" y="3280766"/>
                      <a:pt x="7844367" y="3056399"/>
                      <a:pt x="7962900" y="3191866"/>
                    </a:cubicBezTo>
                    <a:cubicBezTo>
                      <a:pt x="7983002" y="3214840"/>
                      <a:pt x="7996767" y="3242666"/>
                      <a:pt x="8013700" y="3268066"/>
                    </a:cubicBezTo>
                    <a:cubicBezTo>
                      <a:pt x="8022167" y="3280766"/>
                      <a:pt x="8028307" y="3295373"/>
                      <a:pt x="8039100" y="3306166"/>
                    </a:cubicBezTo>
                    <a:cubicBezTo>
                      <a:pt x="8072967" y="3340033"/>
                      <a:pt x="8119281" y="3364928"/>
                      <a:pt x="8140700" y="3407766"/>
                    </a:cubicBezTo>
                    <a:cubicBezTo>
                      <a:pt x="8149167" y="3424699"/>
                      <a:pt x="8156707" y="3442128"/>
                      <a:pt x="8166100" y="3458566"/>
                    </a:cubicBezTo>
                    <a:cubicBezTo>
                      <a:pt x="8173673" y="3471818"/>
                      <a:pt x="8183410" y="3483723"/>
                      <a:pt x="8191500" y="3496666"/>
                    </a:cubicBezTo>
                    <a:cubicBezTo>
                      <a:pt x="8268088" y="3619207"/>
                      <a:pt x="8196964" y="3511212"/>
                      <a:pt x="8255000" y="3598266"/>
                    </a:cubicBezTo>
                    <a:cubicBezTo>
                      <a:pt x="8246533" y="3610966"/>
                      <a:pt x="8231286" y="3621196"/>
                      <a:pt x="8229600" y="3636366"/>
                    </a:cubicBezTo>
                    <a:cubicBezTo>
                      <a:pt x="8223082" y="3695030"/>
                      <a:pt x="8240895" y="3710459"/>
                      <a:pt x="8267700" y="3750666"/>
                    </a:cubicBezTo>
                    <a:cubicBezTo>
                      <a:pt x="8255000" y="3763366"/>
                      <a:pt x="8244544" y="3778803"/>
                      <a:pt x="8229600" y="3788766"/>
                    </a:cubicBezTo>
                    <a:cubicBezTo>
                      <a:pt x="8218461" y="3796192"/>
                      <a:pt x="8203474" y="3795479"/>
                      <a:pt x="8191500" y="3801466"/>
                    </a:cubicBezTo>
                    <a:cubicBezTo>
                      <a:pt x="8177848" y="3808292"/>
                      <a:pt x="8166100" y="3818399"/>
                      <a:pt x="8153400" y="3826866"/>
                    </a:cubicBezTo>
                    <a:cubicBezTo>
                      <a:pt x="8160862" y="3879100"/>
                      <a:pt x="8147973" y="3938549"/>
                      <a:pt x="8216900" y="3953866"/>
                    </a:cubicBezTo>
                    <a:cubicBezTo>
                      <a:pt x="8237972" y="3958549"/>
                      <a:pt x="8259233" y="3945399"/>
                      <a:pt x="8280400" y="3941166"/>
                    </a:cubicBezTo>
                    <a:cubicBezTo>
                      <a:pt x="8297333" y="3928466"/>
                      <a:pt x="8311931" y="3911825"/>
                      <a:pt x="8331200" y="3903066"/>
                    </a:cubicBezTo>
                    <a:cubicBezTo>
                      <a:pt x="8359257" y="3890313"/>
                      <a:pt x="8391136" y="3888198"/>
                      <a:pt x="8420100" y="3877666"/>
                    </a:cubicBezTo>
                    <a:cubicBezTo>
                      <a:pt x="8437892" y="3871196"/>
                      <a:pt x="8453967" y="3860733"/>
                      <a:pt x="8470900" y="3852266"/>
                    </a:cubicBezTo>
                    <a:cubicBezTo>
                      <a:pt x="8521700" y="3928466"/>
                      <a:pt x="8492067" y="3856499"/>
                      <a:pt x="8458200" y="3915766"/>
                    </a:cubicBezTo>
                    <a:cubicBezTo>
                      <a:pt x="8447490" y="3934508"/>
                      <a:pt x="8456210" y="3960524"/>
                      <a:pt x="8445500" y="3979266"/>
                    </a:cubicBezTo>
                    <a:cubicBezTo>
                      <a:pt x="8430941" y="4004744"/>
                      <a:pt x="8391464" y="4006284"/>
                      <a:pt x="8369300" y="4017366"/>
                    </a:cubicBezTo>
                    <a:cubicBezTo>
                      <a:pt x="8355648" y="4024192"/>
                      <a:pt x="8343900" y="4034299"/>
                      <a:pt x="8331200" y="4042766"/>
                    </a:cubicBezTo>
                    <a:cubicBezTo>
                      <a:pt x="8358156" y="4123633"/>
                      <a:pt x="8319522" y="4043447"/>
                      <a:pt x="8394700" y="4093566"/>
                    </a:cubicBezTo>
                    <a:cubicBezTo>
                      <a:pt x="8407400" y="4102033"/>
                      <a:pt x="8406848" y="4124093"/>
                      <a:pt x="8420100" y="4131666"/>
                    </a:cubicBezTo>
                    <a:cubicBezTo>
                      <a:pt x="8438842" y="4142376"/>
                      <a:pt x="8462433" y="4140133"/>
                      <a:pt x="8483600" y="4144366"/>
                    </a:cubicBezTo>
                    <a:cubicBezTo>
                      <a:pt x="8492067" y="4157066"/>
                      <a:pt x="8504173" y="4167986"/>
                      <a:pt x="8509000" y="4182466"/>
                    </a:cubicBezTo>
                    <a:cubicBezTo>
                      <a:pt x="8521342" y="4219493"/>
                      <a:pt x="8510019" y="4266289"/>
                      <a:pt x="8534400" y="4296766"/>
                    </a:cubicBezTo>
                    <a:cubicBezTo>
                      <a:pt x="8550486" y="4316874"/>
                      <a:pt x="8585200" y="4305233"/>
                      <a:pt x="8610600" y="4309466"/>
                    </a:cubicBezTo>
                    <a:cubicBezTo>
                      <a:pt x="8642610" y="4322270"/>
                      <a:pt x="8692027" y="4328127"/>
                      <a:pt x="8699500" y="4372966"/>
                    </a:cubicBezTo>
                    <a:cubicBezTo>
                      <a:pt x="8701701" y="4386171"/>
                      <a:pt x="8691033" y="4398366"/>
                      <a:pt x="8686800" y="4411066"/>
                    </a:cubicBezTo>
                    <a:cubicBezTo>
                      <a:pt x="8674100" y="4406833"/>
                      <a:pt x="8661687" y="4401613"/>
                      <a:pt x="8648700" y="4398366"/>
                    </a:cubicBezTo>
                    <a:cubicBezTo>
                      <a:pt x="8610836" y="4388900"/>
                      <a:pt x="8571427" y="4385308"/>
                      <a:pt x="8534400" y="4372966"/>
                    </a:cubicBezTo>
                    <a:cubicBezTo>
                      <a:pt x="8519920" y="4368139"/>
                      <a:pt x="8509000" y="4356033"/>
                      <a:pt x="8496300" y="4347566"/>
                    </a:cubicBezTo>
                    <a:cubicBezTo>
                      <a:pt x="8470900" y="4351799"/>
                      <a:pt x="8443132" y="4348750"/>
                      <a:pt x="8420100" y="4360266"/>
                    </a:cubicBezTo>
                    <a:cubicBezTo>
                      <a:pt x="8352367" y="4394133"/>
                      <a:pt x="8441267" y="4406833"/>
                      <a:pt x="8356600" y="4423766"/>
                    </a:cubicBezTo>
                    <a:cubicBezTo>
                      <a:pt x="8306614" y="4433763"/>
                      <a:pt x="8255000" y="4432233"/>
                      <a:pt x="8204200" y="4436466"/>
                    </a:cubicBezTo>
                    <a:cubicBezTo>
                      <a:pt x="8216900" y="4440699"/>
                      <a:pt x="8229313" y="4445919"/>
                      <a:pt x="8242300" y="4449166"/>
                    </a:cubicBezTo>
                    <a:cubicBezTo>
                      <a:pt x="8263241" y="4454401"/>
                      <a:pt x="8297148" y="4442090"/>
                      <a:pt x="8305800" y="4461866"/>
                    </a:cubicBezTo>
                    <a:cubicBezTo>
                      <a:pt x="8331477" y="4520557"/>
                      <a:pt x="8318003" y="4589678"/>
                      <a:pt x="8331200" y="4652366"/>
                    </a:cubicBezTo>
                    <a:cubicBezTo>
                      <a:pt x="8335100" y="4670892"/>
                      <a:pt x="8348133" y="4686233"/>
                      <a:pt x="8356600" y="4703166"/>
                    </a:cubicBezTo>
                    <a:cubicBezTo>
                      <a:pt x="8348234" y="4728265"/>
                      <a:pt x="8340881" y="4761461"/>
                      <a:pt x="8318500" y="4779366"/>
                    </a:cubicBezTo>
                    <a:cubicBezTo>
                      <a:pt x="8310218" y="4785991"/>
                      <a:pt x="8232919" y="4803936"/>
                      <a:pt x="8229600" y="4804766"/>
                    </a:cubicBezTo>
                    <a:cubicBezTo>
                      <a:pt x="8216900" y="4813233"/>
                      <a:pt x="8201035" y="4818247"/>
                      <a:pt x="8191500" y="4830166"/>
                    </a:cubicBezTo>
                    <a:cubicBezTo>
                      <a:pt x="8183137" y="4840619"/>
                      <a:pt x="8178800" y="4854879"/>
                      <a:pt x="8178800" y="4868266"/>
                    </a:cubicBezTo>
                    <a:cubicBezTo>
                      <a:pt x="8178800" y="4927684"/>
                      <a:pt x="8187267" y="4986799"/>
                      <a:pt x="8191500" y="5046066"/>
                    </a:cubicBezTo>
                    <a:cubicBezTo>
                      <a:pt x="8199967" y="5012199"/>
                      <a:pt x="8198939" y="4974400"/>
                      <a:pt x="8216900" y="4944466"/>
                    </a:cubicBezTo>
                    <a:cubicBezTo>
                      <a:pt x="8248040" y="4892566"/>
                      <a:pt x="8400695" y="4931156"/>
                      <a:pt x="8407400" y="4931766"/>
                    </a:cubicBezTo>
                    <a:cubicBezTo>
                      <a:pt x="8403167" y="4999499"/>
                      <a:pt x="8409422" y="5068717"/>
                      <a:pt x="8394700" y="5134966"/>
                    </a:cubicBezTo>
                    <a:cubicBezTo>
                      <a:pt x="8391389" y="5149866"/>
                      <a:pt x="8356600" y="5145102"/>
                      <a:pt x="8356600" y="5160366"/>
                    </a:cubicBezTo>
                    <a:cubicBezTo>
                      <a:pt x="8356600" y="5175630"/>
                      <a:pt x="8382000" y="5177299"/>
                      <a:pt x="8394700" y="5185766"/>
                    </a:cubicBezTo>
                    <a:cubicBezTo>
                      <a:pt x="8445500" y="5181533"/>
                      <a:pt x="8496124" y="5173066"/>
                      <a:pt x="8547100" y="5173066"/>
                    </a:cubicBezTo>
                    <a:cubicBezTo>
                      <a:pt x="8568686" y="5173066"/>
                      <a:pt x="8599494" y="5167256"/>
                      <a:pt x="8610600" y="5185766"/>
                    </a:cubicBezTo>
                    <a:cubicBezTo>
                      <a:pt x="8630323" y="5218638"/>
                      <a:pt x="8614003" y="5262876"/>
                      <a:pt x="8623300" y="5300066"/>
                    </a:cubicBezTo>
                    <a:cubicBezTo>
                      <a:pt x="8635321" y="5348149"/>
                      <a:pt x="8660264" y="5339656"/>
                      <a:pt x="8699500" y="5350866"/>
                    </a:cubicBezTo>
                    <a:cubicBezTo>
                      <a:pt x="8743103" y="5363324"/>
                      <a:pt x="8743244" y="5366388"/>
                      <a:pt x="8788400" y="5388966"/>
                    </a:cubicBezTo>
                    <a:cubicBezTo>
                      <a:pt x="8784167" y="5401666"/>
                      <a:pt x="8778095" y="5413895"/>
                      <a:pt x="8775700" y="5427066"/>
                    </a:cubicBezTo>
                    <a:cubicBezTo>
                      <a:pt x="8769595" y="5460646"/>
                      <a:pt x="8782572" y="5500705"/>
                      <a:pt x="8763000" y="5528666"/>
                    </a:cubicBezTo>
                    <a:cubicBezTo>
                      <a:pt x="8747646" y="5550600"/>
                      <a:pt x="8712200" y="5545599"/>
                      <a:pt x="8686800" y="5554066"/>
                    </a:cubicBezTo>
                    <a:lnTo>
                      <a:pt x="8648700" y="5566766"/>
                    </a:lnTo>
                    <a:cubicBezTo>
                      <a:pt x="8636000" y="5579466"/>
                      <a:pt x="8616280" y="5587827"/>
                      <a:pt x="8610600" y="5604866"/>
                    </a:cubicBezTo>
                    <a:cubicBezTo>
                      <a:pt x="8599447" y="5638326"/>
                      <a:pt x="8644862" y="5657340"/>
                      <a:pt x="8661400" y="5668366"/>
                    </a:cubicBezTo>
                    <a:cubicBezTo>
                      <a:pt x="8674100" y="5659899"/>
                      <a:pt x="8689729" y="5654692"/>
                      <a:pt x="8699500" y="5642966"/>
                    </a:cubicBezTo>
                    <a:cubicBezTo>
                      <a:pt x="8711620" y="5628422"/>
                      <a:pt x="8709956" y="5603789"/>
                      <a:pt x="8724900" y="5592166"/>
                    </a:cubicBezTo>
                    <a:cubicBezTo>
                      <a:pt x="8750349" y="5572372"/>
                      <a:pt x="8781702" y="5557094"/>
                      <a:pt x="8813800" y="5554066"/>
                    </a:cubicBezTo>
                    <a:cubicBezTo>
                      <a:pt x="9007856" y="5535759"/>
                      <a:pt x="9203267" y="5537133"/>
                      <a:pt x="9398000" y="5528666"/>
                    </a:cubicBezTo>
                    <a:cubicBezTo>
                      <a:pt x="9408022" y="5558731"/>
                      <a:pt x="9423400" y="5599615"/>
                      <a:pt x="9423400" y="5630266"/>
                    </a:cubicBezTo>
                    <a:cubicBezTo>
                      <a:pt x="9423400" y="5643653"/>
                      <a:pt x="9414222" y="5655451"/>
                      <a:pt x="9410700" y="5668366"/>
                    </a:cubicBezTo>
                    <a:cubicBezTo>
                      <a:pt x="9401515" y="5702045"/>
                      <a:pt x="9393767" y="5736099"/>
                      <a:pt x="9385300" y="5769966"/>
                    </a:cubicBezTo>
                    <a:cubicBezTo>
                      <a:pt x="9385190" y="5770405"/>
                      <a:pt x="9365973" y="5852793"/>
                      <a:pt x="9359900" y="5858866"/>
                    </a:cubicBezTo>
                    <a:cubicBezTo>
                      <a:pt x="9338314" y="5880452"/>
                      <a:pt x="9309100" y="5892733"/>
                      <a:pt x="9283700" y="5909666"/>
                    </a:cubicBezTo>
                    <a:lnTo>
                      <a:pt x="9245600" y="5935066"/>
                    </a:lnTo>
                    <a:cubicBezTo>
                      <a:pt x="9211733" y="5930833"/>
                      <a:pt x="9178130" y="5922366"/>
                      <a:pt x="9144000" y="5922366"/>
                    </a:cubicBezTo>
                    <a:cubicBezTo>
                      <a:pt x="9105666" y="5922366"/>
                      <a:pt x="9067930" y="5932234"/>
                      <a:pt x="9029700" y="5935066"/>
                    </a:cubicBezTo>
                    <a:cubicBezTo>
                      <a:pt x="8953591" y="5940704"/>
                      <a:pt x="8877300" y="5943533"/>
                      <a:pt x="8801100" y="5947766"/>
                    </a:cubicBezTo>
                    <a:cubicBezTo>
                      <a:pt x="8805333" y="5977399"/>
                      <a:pt x="8810494" y="6006915"/>
                      <a:pt x="8813800" y="6036666"/>
                    </a:cubicBezTo>
                    <a:cubicBezTo>
                      <a:pt x="8818964" y="6083139"/>
                      <a:pt x="8808516" y="6133204"/>
                      <a:pt x="8826500" y="6176366"/>
                    </a:cubicBezTo>
                    <a:cubicBezTo>
                      <a:pt x="8833213" y="6192478"/>
                      <a:pt x="8860367" y="6184833"/>
                      <a:pt x="8877300" y="6189066"/>
                    </a:cubicBezTo>
                    <a:cubicBezTo>
                      <a:pt x="8885767" y="6205999"/>
                      <a:pt x="8901588" y="6220967"/>
                      <a:pt x="8902700" y="6239866"/>
                    </a:cubicBezTo>
                    <a:cubicBezTo>
                      <a:pt x="8905941" y="6294967"/>
                      <a:pt x="8896846" y="6350196"/>
                      <a:pt x="8890000" y="6404966"/>
                    </a:cubicBezTo>
                    <a:cubicBezTo>
                      <a:pt x="8888340" y="6418250"/>
                      <a:pt x="8885663" y="6432613"/>
                      <a:pt x="8877300" y="6443066"/>
                    </a:cubicBezTo>
                    <a:cubicBezTo>
                      <a:pt x="8867765" y="6454985"/>
                      <a:pt x="8852852" y="6461640"/>
                      <a:pt x="8839200" y="6468466"/>
                    </a:cubicBezTo>
                    <a:cubicBezTo>
                      <a:pt x="8827226" y="6474453"/>
                      <a:pt x="8814035" y="6477717"/>
                      <a:pt x="8801100" y="6481166"/>
                    </a:cubicBezTo>
                    <a:cubicBezTo>
                      <a:pt x="8750505" y="6494658"/>
                      <a:pt x="8698680" y="6503647"/>
                      <a:pt x="8648700" y="6519266"/>
                    </a:cubicBezTo>
                    <a:cubicBezTo>
                      <a:pt x="8563340" y="6545941"/>
                      <a:pt x="8630509" y="6538640"/>
                      <a:pt x="8559800" y="6570066"/>
                    </a:cubicBezTo>
                    <a:cubicBezTo>
                      <a:pt x="8478528" y="6606187"/>
                      <a:pt x="8497433" y="6587075"/>
                      <a:pt x="8420100" y="6608166"/>
                    </a:cubicBezTo>
                    <a:cubicBezTo>
                      <a:pt x="8394269" y="6615211"/>
                      <a:pt x="8343900" y="6633566"/>
                      <a:pt x="8343900" y="6633566"/>
                    </a:cubicBezTo>
                    <a:cubicBezTo>
                      <a:pt x="8339667" y="6650499"/>
                      <a:pt x="8346812" y="6676560"/>
                      <a:pt x="8331200" y="6684366"/>
                    </a:cubicBezTo>
                    <a:cubicBezTo>
                      <a:pt x="8311893" y="6694019"/>
                      <a:pt x="8287911" y="6679245"/>
                      <a:pt x="8267700" y="6671666"/>
                    </a:cubicBezTo>
                    <a:cubicBezTo>
                      <a:pt x="8253408" y="6666307"/>
                      <a:pt x="8242852" y="6653839"/>
                      <a:pt x="8229600" y="6646266"/>
                    </a:cubicBezTo>
                    <a:cubicBezTo>
                      <a:pt x="8213162" y="6636873"/>
                      <a:pt x="8195733" y="6629333"/>
                      <a:pt x="8178800" y="6620866"/>
                    </a:cubicBezTo>
                    <a:cubicBezTo>
                      <a:pt x="8174567" y="6595466"/>
                      <a:pt x="8171686" y="6569803"/>
                      <a:pt x="8166100" y="6544666"/>
                    </a:cubicBezTo>
                    <a:cubicBezTo>
                      <a:pt x="8163196" y="6531598"/>
                      <a:pt x="8162866" y="6516032"/>
                      <a:pt x="8153400" y="6506566"/>
                    </a:cubicBezTo>
                    <a:cubicBezTo>
                      <a:pt x="8143934" y="6497100"/>
                      <a:pt x="8128000" y="6498099"/>
                      <a:pt x="8115300" y="6493866"/>
                    </a:cubicBezTo>
                    <a:cubicBezTo>
                      <a:pt x="8102600" y="6498099"/>
                      <a:pt x="8090187" y="6503319"/>
                      <a:pt x="8077200" y="6506566"/>
                    </a:cubicBezTo>
                    <a:cubicBezTo>
                      <a:pt x="8027678" y="6518946"/>
                      <a:pt x="7974979" y="6524798"/>
                      <a:pt x="7924800" y="6531966"/>
                    </a:cubicBezTo>
                    <a:cubicBezTo>
                      <a:pt x="7912100" y="6536199"/>
                      <a:pt x="7896166" y="6535200"/>
                      <a:pt x="7886700" y="6544666"/>
                    </a:cubicBezTo>
                    <a:cubicBezTo>
                      <a:pt x="7854954" y="6576412"/>
                      <a:pt x="7864546" y="6609060"/>
                      <a:pt x="7848600" y="6646266"/>
                    </a:cubicBezTo>
                    <a:cubicBezTo>
                      <a:pt x="7842587" y="6660295"/>
                      <a:pt x="7831667" y="6671666"/>
                      <a:pt x="7823200" y="6684366"/>
                    </a:cubicBezTo>
                    <a:cubicBezTo>
                      <a:pt x="7818967" y="6713999"/>
                      <a:pt x="7816371" y="6743913"/>
                      <a:pt x="7810500" y="6773266"/>
                    </a:cubicBezTo>
                    <a:cubicBezTo>
                      <a:pt x="7807875" y="6786393"/>
                      <a:pt x="7801478" y="6798494"/>
                      <a:pt x="7797800" y="6811366"/>
                    </a:cubicBezTo>
                    <a:cubicBezTo>
                      <a:pt x="7765906" y="6922994"/>
                      <a:pt x="7802850" y="6808915"/>
                      <a:pt x="7772400" y="6900266"/>
                    </a:cubicBezTo>
                    <a:cubicBezTo>
                      <a:pt x="7780867" y="7014566"/>
                      <a:pt x="7793982" y="7128616"/>
                      <a:pt x="7797800" y="7243166"/>
                    </a:cubicBezTo>
                    <a:cubicBezTo>
                      <a:pt x="7801563" y="7356055"/>
                      <a:pt x="7760170" y="7206477"/>
                      <a:pt x="7797800" y="7319366"/>
                    </a:cubicBezTo>
                    <a:cubicBezTo>
                      <a:pt x="7795668" y="7332160"/>
                      <a:pt x="7778317" y="7441316"/>
                      <a:pt x="7772400" y="7459066"/>
                    </a:cubicBezTo>
                    <a:cubicBezTo>
                      <a:pt x="7766413" y="7477027"/>
                      <a:pt x="7754458" y="7492465"/>
                      <a:pt x="7747000" y="7509866"/>
                    </a:cubicBezTo>
                    <a:cubicBezTo>
                      <a:pt x="7741727" y="7522171"/>
                      <a:pt x="7742663" y="7537513"/>
                      <a:pt x="7734300" y="7547966"/>
                    </a:cubicBezTo>
                    <a:cubicBezTo>
                      <a:pt x="7716395" y="7570347"/>
                      <a:pt x="7683199" y="7577700"/>
                      <a:pt x="7658100" y="7586066"/>
                    </a:cubicBezTo>
                    <a:lnTo>
                      <a:pt x="7505700" y="7573366"/>
                    </a:lnTo>
                    <a:cubicBezTo>
                      <a:pt x="7433780" y="7568406"/>
                      <a:pt x="7361093" y="7571360"/>
                      <a:pt x="7289800" y="7560666"/>
                    </a:cubicBezTo>
                    <a:cubicBezTo>
                      <a:pt x="7268998" y="7557546"/>
                      <a:pt x="7224553" y="7508119"/>
                      <a:pt x="7213600" y="7497166"/>
                    </a:cubicBezTo>
                    <a:cubicBezTo>
                      <a:pt x="7183967" y="7501399"/>
                      <a:pt x="7154151" y="7504511"/>
                      <a:pt x="7124700" y="7509866"/>
                    </a:cubicBezTo>
                    <a:cubicBezTo>
                      <a:pt x="7107527" y="7512988"/>
                      <a:pt x="7090939" y="7518780"/>
                      <a:pt x="7073900" y="7522566"/>
                    </a:cubicBezTo>
                    <a:cubicBezTo>
                      <a:pt x="7052828" y="7527249"/>
                      <a:pt x="7031567" y="7531033"/>
                      <a:pt x="7010400" y="7535266"/>
                    </a:cubicBezTo>
                    <a:cubicBezTo>
                      <a:pt x="6899024" y="7609517"/>
                      <a:pt x="7072671" y="7481871"/>
                      <a:pt x="6946900" y="7649566"/>
                    </a:cubicBezTo>
                    <a:cubicBezTo>
                      <a:pt x="6936427" y="7663530"/>
                      <a:pt x="6913033" y="7658033"/>
                      <a:pt x="6896100" y="7662266"/>
                    </a:cubicBezTo>
                    <a:cubicBezTo>
                      <a:pt x="6867695" y="7690671"/>
                      <a:pt x="6819777" y="7743571"/>
                      <a:pt x="6781800" y="7751166"/>
                    </a:cubicBezTo>
                    <a:lnTo>
                      <a:pt x="6718300" y="7763866"/>
                    </a:lnTo>
                    <a:cubicBezTo>
                      <a:pt x="6705600" y="7776566"/>
                      <a:pt x="6695900" y="7793244"/>
                      <a:pt x="6680200" y="7801966"/>
                    </a:cubicBezTo>
                    <a:cubicBezTo>
                      <a:pt x="6656795" y="7814969"/>
                      <a:pt x="6604000" y="7827366"/>
                      <a:pt x="6604000" y="7827366"/>
                    </a:cubicBezTo>
                    <a:cubicBezTo>
                      <a:pt x="6591300" y="7823133"/>
                      <a:pt x="6579123" y="7816754"/>
                      <a:pt x="6565900" y="7814666"/>
                    </a:cubicBezTo>
                    <a:cubicBezTo>
                      <a:pt x="6498475" y="7804020"/>
                      <a:pt x="6427792" y="7809821"/>
                      <a:pt x="6362700" y="7789266"/>
                    </a:cubicBezTo>
                    <a:cubicBezTo>
                      <a:pt x="6342516" y="7782892"/>
                      <a:pt x="6336903" y="7755690"/>
                      <a:pt x="6324600" y="7738466"/>
                    </a:cubicBezTo>
                    <a:cubicBezTo>
                      <a:pt x="6286115" y="7684587"/>
                      <a:pt x="6316518" y="7711911"/>
                      <a:pt x="6261100" y="7674966"/>
                    </a:cubicBezTo>
                    <a:cubicBezTo>
                      <a:pt x="6256867" y="7700366"/>
                      <a:pt x="6263367" y="7730212"/>
                      <a:pt x="6248400" y="7751166"/>
                    </a:cubicBezTo>
                    <a:cubicBezTo>
                      <a:pt x="6238255" y="7765369"/>
                      <a:pt x="6212123" y="7754184"/>
                      <a:pt x="6197600" y="7763866"/>
                    </a:cubicBezTo>
                    <a:cubicBezTo>
                      <a:pt x="6184900" y="7772333"/>
                      <a:pt x="6182993" y="7791173"/>
                      <a:pt x="6172200" y="7801966"/>
                    </a:cubicBezTo>
                    <a:cubicBezTo>
                      <a:pt x="6161407" y="7812759"/>
                      <a:pt x="6146800" y="7818899"/>
                      <a:pt x="6134100" y="7827366"/>
                    </a:cubicBezTo>
                    <a:cubicBezTo>
                      <a:pt x="5998633" y="7823133"/>
                      <a:pt x="5862738" y="7826241"/>
                      <a:pt x="5727700" y="7814666"/>
                    </a:cubicBezTo>
                    <a:cubicBezTo>
                      <a:pt x="5675545" y="7810196"/>
                      <a:pt x="5668638" y="7721313"/>
                      <a:pt x="5651500" y="7700366"/>
                    </a:cubicBezTo>
                    <a:cubicBezTo>
                      <a:pt x="5632169" y="7676739"/>
                      <a:pt x="5575300" y="7649566"/>
                      <a:pt x="5575300" y="7649566"/>
                    </a:cubicBezTo>
                    <a:cubicBezTo>
                      <a:pt x="5541757" y="7750195"/>
                      <a:pt x="5576310" y="7721364"/>
                      <a:pt x="5473700" y="7738466"/>
                    </a:cubicBezTo>
                    <a:cubicBezTo>
                      <a:pt x="5459054" y="7782403"/>
                      <a:pt x="5446879" y="7799123"/>
                      <a:pt x="5473700" y="7852766"/>
                    </a:cubicBezTo>
                    <a:cubicBezTo>
                      <a:pt x="5484410" y="7874185"/>
                      <a:pt x="5507567" y="7886633"/>
                      <a:pt x="5524500" y="7903566"/>
                    </a:cubicBezTo>
                    <a:cubicBezTo>
                      <a:pt x="5532967" y="7937433"/>
                      <a:pt x="5537970" y="7972359"/>
                      <a:pt x="5549900" y="8005166"/>
                    </a:cubicBezTo>
                    <a:cubicBezTo>
                      <a:pt x="5555116" y="8019511"/>
                      <a:pt x="5567727" y="8030014"/>
                      <a:pt x="5575300" y="8043266"/>
                    </a:cubicBezTo>
                    <a:cubicBezTo>
                      <a:pt x="5584693" y="8059704"/>
                      <a:pt x="5592233" y="8077133"/>
                      <a:pt x="5600700" y="8094066"/>
                    </a:cubicBezTo>
                    <a:cubicBezTo>
                      <a:pt x="5172604" y="8179685"/>
                      <a:pt x="5753088" y="8068412"/>
                      <a:pt x="4457700" y="8081366"/>
                    </a:cubicBezTo>
                    <a:cubicBezTo>
                      <a:pt x="4373730" y="8082206"/>
                      <a:pt x="4303898" y="8107233"/>
                      <a:pt x="4229100" y="8132166"/>
                    </a:cubicBezTo>
                    <a:cubicBezTo>
                      <a:pt x="4220633" y="8144866"/>
                      <a:pt x="4208086" y="8155646"/>
                      <a:pt x="4203700" y="8170266"/>
                    </a:cubicBezTo>
                    <a:cubicBezTo>
                      <a:pt x="4195098" y="8198938"/>
                      <a:pt x="4205537" y="8232999"/>
                      <a:pt x="4191000" y="8259166"/>
                    </a:cubicBezTo>
                    <a:cubicBezTo>
                      <a:pt x="4181806" y="8275716"/>
                      <a:pt x="4155606" y="8273562"/>
                      <a:pt x="4140200" y="8284566"/>
                    </a:cubicBezTo>
                    <a:cubicBezTo>
                      <a:pt x="4125585" y="8295005"/>
                      <a:pt x="4117694" y="8313755"/>
                      <a:pt x="4102100" y="8322666"/>
                    </a:cubicBezTo>
                    <a:cubicBezTo>
                      <a:pt x="4086945" y="8331326"/>
                      <a:pt x="4068083" y="8330571"/>
                      <a:pt x="4051300" y="8335366"/>
                    </a:cubicBezTo>
                    <a:cubicBezTo>
                      <a:pt x="4038428" y="8339044"/>
                      <a:pt x="4024902" y="8341565"/>
                      <a:pt x="4013200" y="8348066"/>
                    </a:cubicBezTo>
                    <a:cubicBezTo>
                      <a:pt x="3986515" y="8362891"/>
                      <a:pt x="3965960" y="8389213"/>
                      <a:pt x="3937000" y="8398866"/>
                    </a:cubicBezTo>
                    <a:cubicBezTo>
                      <a:pt x="3924300" y="8403099"/>
                      <a:pt x="3910874" y="8405579"/>
                      <a:pt x="3898900" y="8411566"/>
                    </a:cubicBezTo>
                    <a:cubicBezTo>
                      <a:pt x="3862817" y="8429608"/>
                      <a:pt x="3863742" y="8445106"/>
                      <a:pt x="3822700" y="8449666"/>
                    </a:cubicBezTo>
                    <a:cubicBezTo>
                      <a:pt x="3759448" y="8456694"/>
                      <a:pt x="3695700" y="8458133"/>
                      <a:pt x="3632200" y="8462366"/>
                    </a:cubicBezTo>
                    <a:cubicBezTo>
                      <a:pt x="3619500" y="8466599"/>
                      <a:pt x="3607227" y="8472441"/>
                      <a:pt x="3594100" y="8475066"/>
                    </a:cubicBezTo>
                    <a:cubicBezTo>
                      <a:pt x="3490854" y="8495715"/>
                      <a:pt x="3359149" y="8495453"/>
                      <a:pt x="3263900" y="8500466"/>
                    </a:cubicBezTo>
                    <a:cubicBezTo>
                      <a:pt x="3234267" y="8504699"/>
                      <a:pt x="3202793" y="8502049"/>
                      <a:pt x="3175000" y="8513166"/>
                    </a:cubicBezTo>
                    <a:cubicBezTo>
                      <a:pt x="3158324" y="8519836"/>
                      <a:pt x="3150698" y="8539768"/>
                      <a:pt x="3136900" y="8551266"/>
                    </a:cubicBezTo>
                    <a:cubicBezTo>
                      <a:pt x="3125174" y="8561037"/>
                      <a:pt x="3111500" y="8568199"/>
                      <a:pt x="3098800" y="8576666"/>
                    </a:cubicBezTo>
                    <a:cubicBezTo>
                      <a:pt x="3090333" y="8589366"/>
                      <a:pt x="3085820" y="8605894"/>
                      <a:pt x="3073400" y="8614766"/>
                    </a:cubicBezTo>
                    <a:cubicBezTo>
                      <a:pt x="2996157" y="8669939"/>
                      <a:pt x="2763715" y="8651889"/>
                      <a:pt x="2743200" y="8652866"/>
                    </a:cubicBezTo>
                    <a:cubicBezTo>
                      <a:pt x="2709333" y="8661333"/>
                      <a:pt x="2673824" y="8664839"/>
                      <a:pt x="2641600" y="8678266"/>
                    </a:cubicBezTo>
                    <a:cubicBezTo>
                      <a:pt x="2622062" y="8686407"/>
                      <a:pt x="2609178" y="8705864"/>
                      <a:pt x="2590800" y="8716366"/>
                    </a:cubicBezTo>
                    <a:cubicBezTo>
                      <a:pt x="2579177" y="8723008"/>
                      <a:pt x="2565400" y="8724833"/>
                      <a:pt x="2552700" y="8729066"/>
                    </a:cubicBezTo>
                    <a:cubicBezTo>
                      <a:pt x="2535767" y="8745999"/>
                      <a:pt x="2517669" y="8761844"/>
                      <a:pt x="2501900" y="8779866"/>
                    </a:cubicBezTo>
                    <a:cubicBezTo>
                      <a:pt x="2480614" y="8804193"/>
                      <a:pt x="2462683" y="8846820"/>
                      <a:pt x="2425700" y="8856066"/>
                    </a:cubicBezTo>
                    <a:cubicBezTo>
                      <a:pt x="2388510" y="8865363"/>
                      <a:pt x="2349500" y="8864533"/>
                      <a:pt x="2311400" y="8868766"/>
                    </a:cubicBezTo>
                    <a:cubicBezTo>
                      <a:pt x="2298700" y="8877233"/>
                      <a:pt x="2286952" y="8887340"/>
                      <a:pt x="2273300" y="8894166"/>
                    </a:cubicBezTo>
                    <a:cubicBezTo>
                      <a:pt x="2261326" y="8900153"/>
                      <a:pt x="2248268" y="8903962"/>
                      <a:pt x="2235200" y="8906866"/>
                    </a:cubicBezTo>
                    <a:cubicBezTo>
                      <a:pt x="2130540" y="8930124"/>
                      <a:pt x="2025228" y="8926607"/>
                      <a:pt x="1917700" y="8932266"/>
                    </a:cubicBezTo>
                    <a:cubicBezTo>
                      <a:pt x="1893774" y="8956192"/>
                      <a:pt x="1873326" y="8981621"/>
                      <a:pt x="1841500" y="8995766"/>
                    </a:cubicBezTo>
                    <a:cubicBezTo>
                      <a:pt x="1817034" y="9006640"/>
                      <a:pt x="1790700" y="9012699"/>
                      <a:pt x="1765300" y="9021166"/>
                    </a:cubicBezTo>
                    <a:cubicBezTo>
                      <a:pt x="1718895" y="9018846"/>
                      <a:pt x="1522006" y="9056474"/>
                      <a:pt x="1460500" y="8970366"/>
                    </a:cubicBezTo>
                    <a:cubicBezTo>
                      <a:pt x="1450355" y="8956163"/>
                      <a:pt x="1452033" y="8936499"/>
                      <a:pt x="1447800" y="8919566"/>
                    </a:cubicBezTo>
                    <a:cubicBezTo>
                      <a:pt x="1443567" y="8847599"/>
                      <a:pt x="1457897" y="8772058"/>
                      <a:pt x="1435100" y="8703666"/>
                    </a:cubicBezTo>
                    <a:cubicBezTo>
                      <a:pt x="1425447" y="8674706"/>
                      <a:pt x="1384300" y="8669799"/>
                      <a:pt x="1358900" y="8652866"/>
                    </a:cubicBezTo>
                    <a:lnTo>
                      <a:pt x="1282700" y="8602066"/>
                    </a:lnTo>
                    <a:cubicBezTo>
                      <a:pt x="1270000" y="8593599"/>
                      <a:pt x="1259500" y="8579977"/>
                      <a:pt x="1244600" y="8576666"/>
                    </a:cubicBezTo>
                    <a:lnTo>
                      <a:pt x="1130300" y="8551266"/>
                    </a:lnTo>
                    <a:cubicBezTo>
                      <a:pt x="1100667" y="8530099"/>
                      <a:pt x="1073584" y="8504805"/>
                      <a:pt x="1041400" y="8487766"/>
                    </a:cubicBezTo>
                    <a:cubicBezTo>
                      <a:pt x="1001104" y="8466433"/>
                      <a:pt x="952337" y="8462257"/>
                      <a:pt x="914400" y="8436966"/>
                    </a:cubicBezTo>
                    <a:cubicBezTo>
                      <a:pt x="901700" y="8428499"/>
                      <a:pt x="890889" y="8416055"/>
                      <a:pt x="876300" y="8411566"/>
                    </a:cubicBezTo>
                    <a:cubicBezTo>
                      <a:pt x="705601" y="8359043"/>
                      <a:pt x="311124" y="8364257"/>
                      <a:pt x="241300" y="8360766"/>
                    </a:cubicBezTo>
                    <a:cubicBezTo>
                      <a:pt x="237067" y="8348066"/>
                      <a:pt x="232278" y="8335538"/>
                      <a:pt x="228600" y="8322666"/>
                    </a:cubicBezTo>
                    <a:cubicBezTo>
                      <a:pt x="186886" y="8176669"/>
                      <a:pt x="207594" y="8115708"/>
                      <a:pt x="254000" y="7903566"/>
                    </a:cubicBezTo>
                    <a:cubicBezTo>
                      <a:pt x="258523" y="7882888"/>
                      <a:pt x="287867" y="7878166"/>
                      <a:pt x="304800" y="7865466"/>
                    </a:cubicBezTo>
                    <a:cubicBezTo>
                      <a:pt x="313267" y="7725766"/>
                      <a:pt x="310946" y="7584992"/>
                      <a:pt x="330200" y="7446366"/>
                    </a:cubicBezTo>
                    <a:cubicBezTo>
                      <a:pt x="332671" y="7428576"/>
                      <a:pt x="357861" y="7422881"/>
                      <a:pt x="368300" y="7408266"/>
                    </a:cubicBezTo>
                    <a:cubicBezTo>
                      <a:pt x="379304" y="7392860"/>
                      <a:pt x="385233" y="7374399"/>
                      <a:pt x="393700" y="7357466"/>
                    </a:cubicBezTo>
                    <a:cubicBezTo>
                      <a:pt x="389467" y="7247399"/>
                      <a:pt x="396577" y="7136307"/>
                      <a:pt x="381000" y="7027266"/>
                    </a:cubicBezTo>
                    <a:cubicBezTo>
                      <a:pt x="378841" y="7012156"/>
                      <a:pt x="352671" y="7013592"/>
                      <a:pt x="342900" y="7001866"/>
                    </a:cubicBezTo>
                    <a:cubicBezTo>
                      <a:pt x="330780" y="6987322"/>
                      <a:pt x="325967" y="6967999"/>
                      <a:pt x="317500" y="6951066"/>
                    </a:cubicBezTo>
                    <a:cubicBezTo>
                      <a:pt x="313267" y="6929899"/>
                      <a:pt x="312549" y="6907713"/>
                      <a:pt x="304800" y="6887566"/>
                    </a:cubicBezTo>
                    <a:cubicBezTo>
                      <a:pt x="291208" y="6852226"/>
                      <a:pt x="263183" y="6822700"/>
                      <a:pt x="254000" y="6785966"/>
                    </a:cubicBezTo>
                    <a:cubicBezTo>
                      <a:pt x="230585" y="6692308"/>
                      <a:pt x="255747" y="6777342"/>
                      <a:pt x="215900" y="6684366"/>
                    </a:cubicBezTo>
                    <a:cubicBezTo>
                      <a:pt x="210627" y="6672061"/>
                      <a:pt x="210981" y="6657159"/>
                      <a:pt x="203200" y="6646266"/>
                    </a:cubicBezTo>
                    <a:cubicBezTo>
                      <a:pt x="189281" y="6626779"/>
                      <a:pt x="169333" y="6612399"/>
                      <a:pt x="152400" y="6595466"/>
                    </a:cubicBezTo>
                    <a:cubicBezTo>
                      <a:pt x="143933" y="6557366"/>
                      <a:pt x="139990" y="6517970"/>
                      <a:pt x="127000" y="6481166"/>
                    </a:cubicBezTo>
                    <a:cubicBezTo>
                      <a:pt x="114398" y="6445461"/>
                      <a:pt x="76200" y="6379566"/>
                      <a:pt x="76200" y="6379566"/>
                    </a:cubicBezTo>
                    <a:cubicBezTo>
                      <a:pt x="71967" y="6358399"/>
                      <a:pt x="66782" y="6337401"/>
                      <a:pt x="63500" y="6316066"/>
                    </a:cubicBezTo>
                    <a:cubicBezTo>
                      <a:pt x="58310" y="6282333"/>
                      <a:pt x="56411" y="6248132"/>
                      <a:pt x="50800" y="6214466"/>
                    </a:cubicBezTo>
                    <a:cubicBezTo>
                      <a:pt x="47931" y="6197249"/>
                      <a:pt x="42333" y="6180599"/>
                      <a:pt x="38100" y="6163666"/>
                    </a:cubicBezTo>
                    <a:cubicBezTo>
                      <a:pt x="20143" y="6002052"/>
                      <a:pt x="12963" y="5992138"/>
                      <a:pt x="38100" y="5782666"/>
                    </a:cubicBezTo>
                    <a:cubicBezTo>
                      <a:pt x="41421" y="5754995"/>
                      <a:pt x="87410" y="5699986"/>
                      <a:pt x="101600" y="5681066"/>
                    </a:cubicBezTo>
                    <a:cubicBezTo>
                      <a:pt x="97367" y="5609099"/>
                      <a:pt x="96073" y="5536899"/>
                      <a:pt x="88900" y="5465166"/>
                    </a:cubicBezTo>
                    <a:cubicBezTo>
                      <a:pt x="87568" y="5451845"/>
                      <a:pt x="77969" y="5440336"/>
                      <a:pt x="76200" y="5427066"/>
                    </a:cubicBezTo>
                    <a:cubicBezTo>
                      <a:pt x="50251" y="5232445"/>
                      <a:pt x="90634" y="5328934"/>
                      <a:pt x="38100" y="5223866"/>
                    </a:cubicBezTo>
                    <a:cubicBezTo>
                      <a:pt x="33867" y="5185766"/>
                      <a:pt x="31229" y="5147455"/>
                      <a:pt x="25400" y="5109566"/>
                    </a:cubicBezTo>
                    <a:cubicBezTo>
                      <a:pt x="22746" y="5092314"/>
                      <a:pt x="15007" y="5076067"/>
                      <a:pt x="12700" y="5058766"/>
                    </a:cubicBezTo>
                    <a:cubicBezTo>
                      <a:pt x="6520" y="5012417"/>
                      <a:pt x="4233" y="4965633"/>
                      <a:pt x="0" y="4919066"/>
                    </a:cubicBezTo>
                    <a:cubicBezTo>
                      <a:pt x="4233" y="4902133"/>
                      <a:pt x="6571" y="4884609"/>
                      <a:pt x="12700" y="4868266"/>
                    </a:cubicBezTo>
                    <a:cubicBezTo>
                      <a:pt x="19347" y="4850539"/>
                      <a:pt x="36216" y="4836304"/>
                      <a:pt x="38100" y="4817466"/>
                    </a:cubicBezTo>
                    <a:cubicBezTo>
                      <a:pt x="40662" y="4791843"/>
                      <a:pt x="29633" y="4766666"/>
                      <a:pt x="25400" y="4741266"/>
                    </a:cubicBezTo>
                    <a:cubicBezTo>
                      <a:pt x="29633" y="4656599"/>
                      <a:pt x="24163" y="4570885"/>
                      <a:pt x="38100" y="4487266"/>
                    </a:cubicBezTo>
                    <a:cubicBezTo>
                      <a:pt x="41580" y="4466387"/>
                      <a:pt x="74499" y="4457564"/>
                      <a:pt x="76200" y="4436466"/>
                    </a:cubicBezTo>
                    <a:cubicBezTo>
                      <a:pt x="95949" y="4191582"/>
                      <a:pt x="93133" y="3945399"/>
                      <a:pt x="101600" y="3699866"/>
                    </a:cubicBezTo>
                    <a:cubicBezTo>
                      <a:pt x="81136" y="3618011"/>
                      <a:pt x="69779" y="3595340"/>
                      <a:pt x="101600" y="3483966"/>
                    </a:cubicBezTo>
                    <a:cubicBezTo>
                      <a:pt x="112572" y="3445565"/>
                      <a:pt x="146166" y="3417530"/>
                      <a:pt x="165100" y="3382366"/>
                    </a:cubicBezTo>
                    <a:cubicBezTo>
                      <a:pt x="211934" y="3295388"/>
                      <a:pt x="168344" y="3344156"/>
                      <a:pt x="215900" y="3268066"/>
                    </a:cubicBezTo>
                    <a:cubicBezTo>
                      <a:pt x="223117" y="3256519"/>
                      <a:pt x="271133" y="3197766"/>
                      <a:pt x="279400" y="3179166"/>
                    </a:cubicBezTo>
                    <a:cubicBezTo>
                      <a:pt x="290274" y="3154700"/>
                      <a:pt x="291797" y="3126371"/>
                      <a:pt x="304800" y="3102966"/>
                    </a:cubicBezTo>
                    <a:cubicBezTo>
                      <a:pt x="313522" y="3087266"/>
                      <a:pt x="333257" y="3080019"/>
                      <a:pt x="342900" y="3064866"/>
                    </a:cubicBezTo>
                    <a:cubicBezTo>
                      <a:pt x="363228" y="3032922"/>
                      <a:pt x="393700" y="2963266"/>
                      <a:pt x="393700" y="2963266"/>
                    </a:cubicBezTo>
                    <a:cubicBezTo>
                      <a:pt x="389467" y="2882833"/>
                      <a:pt x="357548" y="2799021"/>
                      <a:pt x="381000" y="2721966"/>
                    </a:cubicBezTo>
                    <a:cubicBezTo>
                      <a:pt x="392025" y="2685742"/>
                      <a:pt x="452712" y="2694412"/>
                      <a:pt x="482600" y="2671166"/>
                    </a:cubicBezTo>
                    <a:cubicBezTo>
                      <a:pt x="618034" y="2565828"/>
                      <a:pt x="551109" y="2597530"/>
                      <a:pt x="673100" y="2556866"/>
                    </a:cubicBezTo>
                    <a:cubicBezTo>
                      <a:pt x="685800" y="2539933"/>
                      <a:pt x="700921" y="2524569"/>
                      <a:pt x="711200" y="2506066"/>
                    </a:cubicBezTo>
                    <a:cubicBezTo>
                      <a:pt x="722271" y="2486138"/>
                      <a:pt x="722604" y="2460561"/>
                      <a:pt x="736600" y="2442566"/>
                    </a:cubicBezTo>
                    <a:cubicBezTo>
                      <a:pt x="753242" y="2421169"/>
                      <a:pt x="778933" y="2408699"/>
                      <a:pt x="800100" y="2391766"/>
                    </a:cubicBezTo>
                    <a:cubicBezTo>
                      <a:pt x="808567" y="2353666"/>
                      <a:pt x="814022" y="2314769"/>
                      <a:pt x="825500" y="2277466"/>
                    </a:cubicBezTo>
                    <a:cubicBezTo>
                      <a:pt x="834707" y="2247542"/>
                      <a:pt x="858957" y="2214581"/>
                      <a:pt x="876300" y="2188566"/>
                    </a:cubicBezTo>
                    <a:cubicBezTo>
                      <a:pt x="880533" y="2154699"/>
                      <a:pt x="873736" y="2117493"/>
                      <a:pt x="889000" y="2086966"/>
                    </a:cubicBezTo>
                    <a:cubicBezTo>
                      <a:pt x="897467" y="2070033"/>
                      <a:pt x="921839" y="2067553"/>
                      <a:pt x="939800" y="2061566"/>
                    </a:cubicBezTo>
                    <a:cubicBezTo>
                      <a:pt x="985591" y="2046302"/>
                      <a:pt x="1033709" y="2038730"/>
                      <a:pt x="1079500" y="2023466"/>
                    </a:cubicBezTo>
                    <a:cubicBezTo>
                      <a:pt x="1433329" y="1905523"/>
                      <a:pt x="1155604" y="1979040"/>
                      <a:pt x="1384300" y="1921866"/>
                    </a:cubicBezTo>
                    <a:cubicBezTo>
                      <a:pt x="1418167" y="1900699"/>
                      <a:pt x="1457660" y="1886606"/>
                      <a:pt x="1485900" y="1858366"/>
                    </a:cubicBezTo>
                    <a:cubicBezTo>
                      <a:pt x="1505980" y="1838286"/>
                      <a:pt x="1501825" y="1799906"/>
                      <a:pt x="1524000" y="1782166"/>
                    </a:cubicBezTo>
                    <a:cubicBezTo>
                      <a:pt x="1533350" y="1774686"/>
                      <a:pt x="1540933" y="1799099"/>
                      <a:pt x="1549400" y="1807566"/>
                    </a:cubicBezTo>
                  </a:path>
                </a:pathLst>
              </a:cu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ru-RU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Полилиния 10"/>
              <p:cNvSpPr/>
              <p:nvPr/>
            </p:nvSpPr>
            <p:spPr>
              <a:xfrm>
                <a:off x="1141212" y="3039034"/>
                <a:ext cx="827786" cy="792088"/>
              </a:xfrm>
              <a:custGeom>
                <a:avLst/>
                <a:gdLst>
                  <a:gd name="connsiteX0" fmla="*/ 1384300 w 9423400"/>
                  <a:gd name="connsiteY0" fmla="*/ 1871066 h 9027391"/>
                  <a:gd name="connsiteX1" fmla="*/ 1498600 w 9423400"/>
                  <a:gd name="connsiteY1" fmla="*/ 1807566 h 9027391"/>
                  <a:gd name="connsiteX2" fmla="*/ 1574800 w 9423400"/>
                  <a:gd name="connsiteY2" fmla="*/ 1820266 h 9027391"/>
                  <a:gd name="connsiteX3" fmla="*/ 1600200 w 9423400"/>
                  <a:gd name="connsiteY3" fmla="*/ 1871066 h 9027391"/>
                  <a:gd name="connsiteX4" fmla="*/ 1714500 w 9423400"/>
                  <a:gd name="connsiteY4" fmla="*/ 1858366 h 9027391"/>
                  <a:gd name="connsiteX5" fmla="*/ 1905000 w 9423400"/>
                  <a:gd name="connsiteY5" fmla="*/ 1794866 h 9027391"/>
                  <a:gd name="connsiteX6" fmla="*/ 1930400 w 9423400"/>
                  <a:gd name="connsiteY6" fmla="*/ 1744066 h 9027391"/>
                  <a:gd name="connsiteX7" fmla="*/ 1968500 w 9423400"/>
                  <a:gd name="connsiteY7" fmla="*/ 1718666 h 9027391"/>
                  <a:gd name="connsiteX8" fmla="*/ 1981200 w 9423400"/>
                  <a:gd name="connsiteY8" fmla="*/ 1655166 h 9027391"/>
                  <a:gd name="connsiteX9" fmla="*/ 2146300 w 9423400"/>
                  <a:gd name="connsiteY9" fmla="*/ 1629766 h 9027391"/>
                  <a:gd name="connsiteX10" fmla="*/ 2235200 w 9423400"/>
                  <a:gd name="connsiteY10" fmla="*/ 1642466 h 9027391"/>
                  <a:gd name="connsiteX11" fmla="*/ 2184400 w 9423400"/>
                  <a:gd name="connsiteY11" fmla="*/ 1629766 h 9027391"/>
                  <a:gd name="connsiteX12" fmla="*/ 2146300 w 9423400"/>
                  <a:gd name="connsiteY12" fmla="*/ 1604366 h 9027391"/>
                  <a:gd name="connsiteX13" fmla="*/ 2133600 w 9423400"/>
                  <a:gd name="connsiteY13" fmla="*/ 1553566 h 9027391"/>
                  <a:gd name="connsiteX14" fmla="*/ 2286000 w 9423400"/>
                  <a:gd name="connsiteY14" fmla="*/ 1528166 h 9027391"/>
                  <a:gd name="connsiteX15" fmla="*/ 2324100 w 9423400"/>
                  <a:gd name="connsiteY15" fmla="*/ 1515466 h 9027391"/>
                  <a:gd name="connsiteX16" fmla="*/ 2425700 w 9423400"/>
                  <a:gd name="connsiteY16" fmla="*/ 1553566 h 9027391"/>
                  <a:gd name="connsiteX17" fmla="*/ 2463800 w 9423400"/>
                  <a:gd name="connsiteY17" fmla="*/ 1540866 h 9027391"/>
                  <a:gd name="connsiteX18" fmla="*/ 2489200 w 9423400"/>
                  <a:gd name="connsiteY18" fmla="*/ 1502766 h 9027391"/>
                  <a:gd name="connsiteX19" fmla="*/ 2540000 w 9423400"/>
                  <a:gd name="connsiteY19" fmla="*/ 1477366 h 9027391"/>
                  <a:gd name="connsiteX20" fmla="*/ 2578100 w 9423400"/>
                  <a:gd name="connsiteY20" fmla="*/ 1451966 h 9027391"/>
                  <a:gd name="connsiteX21" fmla="*/ 2603500 w 9423400"/>
                  <a:gd name="connsiteY21" fmla="*/ 1413866 h 9027391"/>
                  <a:gd name="connsiteX22" fmla="*/ 2654300 w 9423400"/>
                  <a:gd name="connsiteY22" fmla="*/ 1388466 h 9027391"/>
                  <a:gd name="connsiteX23" fmla="*/ 2641600 w 9423400"/>
                  <a:gd name="connsiteY23" fmla="*/ 1337666 h 9027391"/>
                  <a:gd name="connsiteX24" fmla="*/ 2667000 w 9423400"/>
                  <a:gd name="connsiteY24" fmla="*/ 1223366 h 9027391"/>
                  <a:gd name="connsiteX25" fmla="*/ 2692400 w 9423400"/>
                  <a:gd name="connsiteY25" fmla="*/ 1172566 h 9027391"/>
                  <a:gd name="connsiteX26" fmla="*/ 2882900 w 9423400"/>
                  <a:gd name="connsiteY26" fmla="*/ 1147166 h 9027391"/>
                  <a:gd name="connsiteX27" fmla="*/ 2870200 w 9423400"/>
                  <a:gd name="connsiteY27" fmla="*/ 1286866 h 9027391"/>
                  <a:gd name="connsiteX28" fmla="*/ 2895600 w 9423400"/>
                  <a:gd name="connsiteY28" fmla="*/ 1236066 h 9027391"/>
                  <a:gd name="connsiteX29" fmla="*/ 2984500 w 9423400"/>
                  <a:gd name="connsiteY29" fmla="*/ 1007466 h 9027391"/>
                  <a:gd name="connsiteX30" fmla="*/ 3022600 w 9423400"/>
                  <a:gd name="connsiteY30" fmla="*/ 982066 h 9027391"/>
                  <a:gd name="connsiteX31" fmla="*/ 3048000 w 9423400"/>
                  <a:gd name="connsiteY31" fmla="*/ 867766 h 9027391"/>
                  <a:gd name="connsiteX32" fmla="*/ 3098800 w 9423400"/>
                  <a:gd name="connsiteY32" fmla="*/ 842366 h 9027391"/>
                  <a:gd name="connsiteX33" fmla="*/ 3390900 w 9423400"/>
                  <a:gd name="connsiteY33" fmla="*/ 816966 h 9027391"/>
                  <a:gd name="connsiteX34" fmla="*/ 3429000 w 9423400"/>
                  <a:gd name="connsiteY34" fmla="*/ 791566 h 9027391"/>
                  <a:gd name="connsiteX35" fmla="*/ 3530600 w 9423400"/>
                  <a:gd name="connsiteY35" fmla="*/ 740766 h 9027391"/>
                  <a:gd name="connsiteX36" fmla="*/ 3581400 w 9423400"/>
                  <a:gd name="connsiteY36" fmla="*/ 766166 h 9027391"/>
                  <a:gd name="connsiteX37" fmla="*/ 3670300 w 9423400"/>
                  <a:gd name="connsiteY37" fmla="*/ 829666 h 9027391"/>
                  <a:gd name="connsiteX38" fmla="*/ 3848100 w 9423400"/>
                  <a:gd name="connsiteY38" fmla="*/ 766166 h 9027391"/>
                  <a:gd name="connsiteX39" fmla="*/ 3898900 w 9423400"/>
                  <a:gd name="connsiteY39" fmla="*/ 702666 h 9027391"/>
                  <a:gd name="connsiteX40" fmla="*/ 3987800 w 9423400"/>
                  <a:gd name="connsiteY40" fmla="*/ 601066 h 9027391"/>
                  <a:gd name="connsiteX41" fmla="*/ 4038600 w 9423400"/>
                  <a:gd name="connsiteY41" fmla="*/ 575666 h 9027391"/>
                  <a:gd name="connsiteX42" fmla="*/ 4051300 w 9423400"/>
                  <a:gd name="connsiteY42" fmla="*/ 461366 h 9027391"/>
                  <a:gd name="connsiteX43" fmla="*/ 4013200 w 9423400"/>
                  <a:gd name="connsiteY43" fmla="*/ 435966 h 9027391"/>
                  <a:gd name="connsiteX44" fmla="*/ 4064000 w 9423400"/>
                  <a:gd name="connsiteY44" fmla="*/ 448666 h 9027391"/>
                  <a:gd name="connsiteX45" fmla="*/ 4114800 w 9423400"/>
                  <a:gd name="connsiteY45" fmla="*/ 486766 h 9027391"/>
                  <a:gd name="connsiteX46" fmla="*/ 4165600 w 9423400"/>
                  <a:gd name="connsiteY46" fmla="*/ 499466 h 9027391"/>
                  <a:gd name="connsiteX47" fmla="*/ 4191000 w 9423400"/>
                  <a:gd name="connsiteY47" fmla="*/ 537566 h 9027391"/>
                  <a:gd name="connsiteX48" fmla="*/ 4178300 w 9423400"/>
                  <a:gd name="connsiteY48" fmla="*/ 601066 h 9027391"/>
                  <a:gd name="connsiteX49" fmla="*/ 4140200 w 9423400"/>
                  <a:gd name="connsiteY49" fmla="*/ 613766 h 9027391"/>
                  <a:gd name="connsiteX50" fmla="*/ 4152900 w 9423400"/>
                  <a:gd name="connsiteY50" fmla="*/ 664566 h 9027391"/>
                  <a:gd name="connsiteX51" fmla="*/ 4229100 w 9423400"/>
                  <a:gd name="connsiteY51" fmla="*/ 728066 h 9027391"/>
                  <a:gd name="connsiteX52" fmla="*/ 4254500 w 9423400"/>
                  <a:gd name="connsiteY52" fmla="*/ 626466 h 9027391"/>
                  <a:gd name="connsiteX53" fmla="*/ 4457700 w 9423400"/>
                  <a:gd name="connsiteY53" fmla="*/ 613766 h 9027391"/>
                  <a:gd name="connsiteX54" fmla="*/ 4419600 w 9423400"/>
                  <a:gd name="connsiteY54" fmla="*/ 626466 h 9027391"/>
                  <a:gd name="connsiteX55" fmla="*/ 4394200 w 9423400"/>
                  <a:gd name="connsiteY55" fmla="*/ 588366 h 9027391"/>
                  <a:gd name="connsiteX56" fmla="*/ 4572000 w 9423400"/>
                  <a:gd name="connsiteY56" fmla="*/ 601066 h 9027391"/>
                  <a:gd name="connsiteX57" fmla="*/ 4622800 w 9423400"/>
                  <a:gd name="connsiteY57" fmla="*/ 626466 h 9027391"/>
                  <a:gd name="connsiteX58" fmla="*/ 4635500 w 9423400"/>
                  <a:gd name="connsiteY58" fmla="*/ 842366 h 9027391"/>
                  <a:gd name="connsiteX59" fmla="*/ 4622800 w 9423400"/>
                  <a:gd name="connsiteY59" fmla="*/ 880466 h 9027391"/>
                  <a:gd name="connsiteX60" fmla="*/ 4610100 w 9423400"/>
                  <a:gd name="connsiteY60" fmla="*/ 994766 h 9027391"/>
                  <a:gd name="connsiteX61" fmla="*/ 4648200 w 9423400"/>
                  <a:gd name="connsiteY61" fmla="*/ 1020166 h 9027391"/>
                  <a:gd name="connsiteX62" fmla="*/ 4699000 w 9423400"/>
                  <a:gd name="connsiteY62" fmla="*/ 1045566 h 9027391"/>
                  <a:gd name="connsiteX63" fmla="*/ 4724400 w 9423400"/>
                  <a:gd name="connsiteY63" fmla="*/ 1096366 h 9027391"/>
                  <a:gd name="connsiteX64" fmla="*/ 4889500 w 9423400"/>
                  <a:gd name="connsiteY64" fmla="*/ 1083666 h 9027391"/>
                  <a:gd name="connsiteX65" fmla="*/ 4826000 w 9423400"/>
                  <a:gd name="connsiteY65" fmla="*/ 1058266 h 9027391"/>
                  <a:gd name="connsiteX66" fmla="*/ 4826000 w 9423400"/>
                  <a:gd name="connsiteY66" fmla="*/ 956666 h 9027391"/>
                  <a:gd name="connsiteX67" fmla="*/ 4889500 w 9423400"/>
                  <a:gd name="connsiteY67" fmla="*/ 918566 h 9027391"/>
                  <a:gd name="connsiteX68" fmla="*/ 4914900 w 9423400"/>
                  <a:gd name="connsiteY68" fmla="*/ 842366 h 9027391"/>
                  <a:gd name="connsiteX69" fmla="*/ 5270500 w 9423400"/>
                  <a:gd name="connsiteY69" fmla="*/ 867766 h 9027391"/>
                  <a:gd name="connsiteX70" fmla="*/ 5334000 w 9423400"/>
                  <a:gd name="connsiteY70" fmla="*/ 855066 h 9027391"/>
                  <a:gd name="connsiteX71" fmla="*/ 5359400 w 9423400"/>
                  <a:gd name="connsiteY71" fmla="*/ 816966 h 9027391"/>
                  <a:gd name="connsiteX72" fmla="*/ 5448300 w 9423400"/>
                  <a:gd name="connsiteY72" fmla="*/ 791566 h 9027391"/>
                  <a:gd name="connsiteX73" fmla="*/ 5461000 w 9423400"/>
                  <a:gd name="connsiteY73" fmla="*/ 689966 h 9027391"/>
                  <a:gd name="connsiteX74" fmla="*/ 5486400 w 9423400"/>
                  <a:gd name="connsiteY74" fmla="*/ 651866 h 9027391"/>
                  <a:gd name="connsiteX75" fmla="*/ 5511800 w 9423400"/>
                  <a:gd name="connsiteY75" fmla="*/ 601066 h 9027391"/>
                  <a:gd name="connsiteX76" fmla="*/ 5473700 w 9423400"/>
                  <a:gd name="connsiteY76" fmla="*/ 410566 h 9027391"/>
                  <a:gd name="connsiteX77" fmla="*/ 5435600 w 9423400"/>
                  <a:gd name="connsiteY77" fmla="*/ 385166 h 9027391"/>
                  <a:gd name="connsiteX78" fmla="*/ 5422900 w 9423400"/>
                  <a:gd name="connsiteY78" fmla="*/ 270866 h 9027391"/>
                  <a:gd name="connsiteX79" fmla="*/ 5600700 w 9423400"/>
                  <a:gd name="connsiteY79" fmla="*/ 220066 h 9027391"/>
                  <a:gd name="connsiteX80" fmla="*/ 5626100 w 9423400"/>
                  <a:gd name="connsiteY80" fmla="*/ 67666 h 9027391"/>
                  <a:gd name="connsiteX81" fmla="*/ 5651500 w 9423400"/>
                  <a:gd name="connsiteY81" fmla="*/ 4166 h 9027391"/>
                  <a:gd name="connsiteX82" fmla="*/ 5753100 w 9423400"/>
                  <a:gd name="connsiteY82" fmla="*/ 16866 h 9027391"/>
                  <a:gd name="connsiteX83" fmla="*/ 5803900 w 9423400"/>
                  <a:gd name="connsiteY83" fmla="*/ 29566 h 9027391"/>
                  <a:gd name="connsiteX84" fmla="*/ 5892800 w 9423400"/>
                  <a:gd name="connsiteY84" fmla="*/ 42266 h 9027391"/>
                  <a:gd name="connsiteX85" fmla="*/ 5943600 w 9423400"/>
                  <a:gd name="connsiteY85" fmla="*/ 67666 h 9027391"/>
                  <a:gd name="connsiteX86" fmla="*/ 5994400 w 9423400"/>
                  <a:gd name="connsiteY86" fmla="*/ 80366 h 9027391"/>
                  <a:gd name="connsiteX87" fmla="*/ 5981700 w 9423400"/>
                  <a:gd name="connsiteY87" fmla="*/ 283566 h 9027391"/>
                  <a:gd name="connsiteX88" fmla="*/ 5969000 w 9423400"/>
                  <a:gd name="connsiteY88" fmla="*/ 347066 h 9027391"/>
                  <a:gd name="connsiteX89" fmla="*/ 5867400 w 9423400"/>
                  <a:gd name="connsiteY89" fmla="*/ 359766 h 9027391"/>
                  <a:gd name="connsiteX90" fmla="*/ 5854700 w 9423400"/>
                  <a:gd name="connsiteY90" fmla="*/ 397866 h 9027391"/>
                  <a:gd name="connsiteX91" fmla="*/ 5842000 w 9423400"/>
                  <a:gd name="connsiteY91" fmla="*/ 524866 h 9027391"/>
                  <a:gd name="connsiteX92" fmla="*/ 5880100 w 9423400"/>
                  <a:gd name="connsiteY92" fmla="*/ 905866 h 9027391"/>
                  <a:gd name="connsiteX93" fmla="*/ 5930900 w 9423400"/>
                  <a:gd name="connsiteY93" fmla="*/ 1312266 h 9027391"/>
                  <a:gd name="connsiteX94" fmla="*/ 5956300 w 9423400"/>
                  <a:gd name="connsiteY94" fmla="*/ 1820266 h 9027391"/>
                  <a:gd name="connsiteX95" fmla="*/ 6007100 w 9423400"/>
                  <a:gd name="connsiteY95" fmla="*/ 1921866 h 9027391"/>
                  <a:gd name="connsiteX96" fmla="*/ 6057900 w 9423400"/>
                  <a:gd name="connsiteY96" fmla="*/ 1934566 h 9027391"/>
                  <a:gd name="connsiteX97" fmla="*/ 6146800 w 9423400"/>
                  <a:gd name="connsiteY97" fmla="*/ 1959966 h 9027391"/>
                  <a:gd name="connsiteX98" fmla="*/ 6223000 w 9423400"/>
                  <a:gd name="connsiteY98" fmla="*/ 2023466 h 9027391"/>
                  <a:gd name="connsiteX99" fmla="*/ 6248400 w 9423400"/>
                  <a:gd name="connsiteY99" fmla="*/ 2061566 h 9027391"/>
                  <a:gd name="connsiteX100" fmla="*/ 6223000 w 9423400"/>
                  <a:gd name="connsiteY100" fmla="*/ 2099666 h 9027391"/>
                  <a:gd name="connsiteX101" fmla="*/ 6096000 w 9423400"/>
                  <a:gd name="connsiteY101" fmla="*/ 2137766 h 9027391"/>
                  <a:gd name="connsiteX102" fmla="*/ 6057900 w 9423400"/>
                  <a:gd name="connsiteY102" fmla="*/ 2150466 h 9027391"/>
                  <a:gd name="connsiteX103" fmla="*/ 5981700 w 9423400"/>
                  <a:gd name="connsiteY103" fmla="*/ 2213966 h 9027391"/>
                  <a:gd name="connsiteX104" fmla="*/ 5956300 w 9423400"/>
                  <a:gd name="connsiteY104" fmla="*/ 2252066 h 9027391"/>
                  <a:gd name="connsiteX105" fmla="*/ 5969000 w 9423400"/>
                  <a:gd name="connsiteY105" fmla="*/ 2290166 h 9027391"/>
                  <a:gd name="connsiteX106" fmla="*/ 6045200 w 9423400"/>
                  <a:gd name="connsiteY106" fmla="*/ 2302866 h 9027391"/>
                  <a:gd name="connsiteX107" fmla="*/ 6007100 w 9423400"/>
                  <a:gd name="connsiteY107" fmla="*/ 2353666 h 9027391"/>
                  <a:gd name="connsiteX108" fmla="*/ 5981700 w 9423400"/>
                  <a:gd name="connsiteY108" fmla="*/ 2391766 h 9027391"/>
                  <a:gd name="connsiteX109" fmla="*/ 5969000 w 9423400"/>
                  <a:gd name="connsiteY109" fmla="*/ 2442566 h 9027391"/>
                  <a:gd name="connsiteX110" fmla="*/ 5943600 w 9423400"/>
                  <a:gd name="connsiteY110" fmla="*/ 2480666 h 9027391"/>
                  <a:gd name="connsiteX111" fmla="*/ 5930900 w 9423400"/>
                  <a:gd name="connsiteY111" fmla="*/ 2696566 h 9027391"/>
                  <a:gd name="connsiteX112" fmla="*/ 5905500 w 9423400"/>
                  <a:gd name="connsiteY112" fmla="*/ 2734666 h 9027391"/>
                  <a:gd name="connsiteX113" fmla="*/ 5842000 w 9423400"/>
                  <a:gd name="connsiteY113" fmla="*/ 2747366 h 9027391"/>
                  <a:gd name="connsiteX114" fmla="*/ 5969000 w 9423400"/>
                  <a:gd name="connsiteY114" fmla="*/ 2861666 h 9027391"/>
                  <a:gd name="connsiteX115" fmla="*/ 6007100 w 9423400"/>
                  <a:gd name="connsiteY115" fmla="*/ 2899766 h 9027391"/>
                  <a:gd name="connsiteX116" fmla="*/ 6108700 w 9423400"/>
                  <a:gd name="connsiteY116" fmla="*/ 2950566 h 9027391"/>
                  <a:gd name="connsiteX117" fmla="*/ 6350000 w 9423400"/>
                  <a:gd name="connsiteY117" fmla="*/ 2950566 h 9027391"/>
                  <a:gd name="connsiteX118" fmla="*/ 6375400 w 9423400"/>
                  <a:gd name="connsiteY118" fmla="*/ 3001366 h 9027391"/>
                  <a:gd name="connsiteX119" fmla="*/ 6362700 w 9423400"/>
                  <a:gd name="connsiteY119" fmla="*/ 2836266 h 9027391"/>
                  <a:gd name="connsiteX120" fmla="*/ 6362700 w 9423400"/>
                  <a:gd name="connsiteY120" fmla="*/ 2607666 h 9027391"/>
                  <a:gd name="connsiteX121" fmla="*/ 6515100 w 9423400"/>
                  <a:gd name="connsiteY121" fmla="*/ 2556866 h 9027391"/>
                  <a:gd name="connsiteX122" fmla="*/ 6604000 w 9423400"/>
                  <a:gd name="connsiteY122" fmla="*/ 2506066 h 9027391"/>
                  <a:gd name="connsiteX123" fmla="*/ 6654800 w 9423400"/>
                  <a:gd name="connsiteY123" fmla="*/ 2467966 h 9027391"/>
                  <a:gd name="connsiteX124" fmla="*/ 6845300 w 9423400"/>
                  <a:gd name="connsiteY124" fmla="*/ 2417166 h 9027391"/>
                  <a:gd name="connsiteX125" fmla="*/ 6870700 w 9423400"/>
                  <a:gd name="connsiteY125" fmla="*/ 2379066 h 9027391"/>
                  <a:gd name="connsiteX126" fmla="*/ 7035800 w 9423400"/>
                  <a:gd name="connsiteY126" fmla="*/ 2404466 h 9027391"/>
                  <a:gd name="connsiteX127" fmla="*/ 7086600 w 9423400"/>
                  <a:gd name="connsiteY127" fmla="*/ 2480666 h 9027391"/>
                  <a:gd name="connsiteX128" fmla="*/ 7073900 w 9423400"/>
                  <a:gd name="connsiteY128" fmla="*/ 2556866 h 9027391"/>
                  <a:gd name="connsiteX129" fmla="*/ 7048500 w 9423400"/>
                  <a:gd name="connsiteY129" fmla="*/ 2645766 h 9027391"/>
                  <a:gd name="connsiteX130" fmla="*/ 7073900 w 9423400"/>
                  <a:gd name="connsiteY130" fmla="*/ 2683866 h 9027391"/>
                  <a:gd name="connsiteX131" fmla="*/ 7162800 w 9423400"/>
                  <a:gd name="connsiteY131" fmla="*/ 2683866 h 9027391"/>
                  <a:gd name="connsiteX132" fmla="*/ 7264400 w 9423400"/>
                  <a:gd name="connsiteY132" fmla="*/ 2696566 h 9027391"/>
                  <a:gd name="connsiteX133" fmla="*/ 7289800 w 9423400"/>
                  <a:gd name="connsiteY133" fmla="*/ 2734666 h 9027391"/>
                  <a:gd name="connsiteX134" fmla="*/ 7315200 w 9423400"/>
                  <a:gd name="connsiteY134" fmla="*/ 2861666 h 9027391"/>
                  <a:gd name="connsiteX135" fmla="*/ 7366000 w 9423400"/>
                  <a:gd name="connsiteY135" fmla="*/ 2950566 h 9027391"/>
                  <a:gd name="connsiteX136" fmla="*/ 7391400 w 9423400"/>
                  <a:gd name="connsiteY136" fmla="*/ 3014066 h 9027391"/>
                  <a:gd name="connsiteX137" fmla="*/ 7416800 w 9423400"/>
                  <a:gd name="connsiteY137" fmla="*/ 3052166 h 9027391"/>
                  <a:gd name="connsiteX138" fmla="*/ 7467600 w 9423400"/>
                  <a:gd name="connsiteY138" fmla="*/ 3166466 h 9027391"/>
                  <a:gd name="connsiteX139" fmla="*/ 7581900 w 9423400"/>
                  <a:gd name="connsiteY139" fmla="*/ 3141066 h 9027391"/>
                  <a:gd name="connsiteX140" fmla="*/ 7620000 w 9423400"/>
                  <a:gd name="connsiteY140" fmla="*/ 3014066 h 9027391"/>
                  <a:gd name="connsiteX141" fmla="*/ 7747000 w 9423400"/>
                  <a:gd name="connsiteY141" fmla="*/ 3026766 h 9027391"/>
                  <a:gd name="connsiteX142" fmla="*/ 7785100 w 9423400"/>
                  <a:gd name="connsiteY142" fmla="*/ 3039466 h 9027391"/>
                  <a:gd name="connsiteX143" fmla="*/ 7797800 w 9423400"/>
                  <a:gd name="connsiteY143" fmla="*/ 3077566 h 9027391"/>
                  <a:gd name="connsiteX144" fmla="*/ 7899400 w 9423400"/>
                  <a:gd name="connsiteY144" fmla="*/ 3128366 h 9027391"/>
                  <a:gd name="connsiteX145" fmla="*/ 7962900 w 9423400"/>
                  <a:gd name="connsiteY145" fmla="*/ 3191866 h 9027391"/>
                  <a:gd name="connsiteX146" fmla="*/ 8013700 w 9423400"/>
                  <a:gd name="connsiteY146" fmla="*/ 3268066 h 9027391"/>
                  <a:gd name="connsiteX147" fmla="*/ 8039100 w 9423400"/>
                  <a:gd name="connsiteY147" fmla="*/ 3306166 h 9027391"/>
                  <a:gd name="connsiteX148" fmla="*/ 8140700 w 9423400"/>
                  <a:gd name="connsiteY148" fmla="*/ 3407766 h 9027391"/>
                  <a:gd name="connsiteX149" fmla="*/ 8166100 w 9423400"/>
                  <a:gd name="connsiteY149" fmla="*/ 3458566 h 9027391"/>
                  <a:gd name="connsiteX150" fmla="*/ 8191500 w 9423400"/>
                  <a:gd name="connsiteY150" fmla="*/ 3496666 h 9027391"/>
                  <a:gd name="connsiteX151" fmla="*/ 8255000 w 9423400"/>
                  <a:gd name="connsiteY151" fmla="*/ 3598266 h 9027391"/>
                  <a:gd name="connsiteX152" fmla="*/ 8229600 w 9423400"/>
                  <a:gd name="connsiteY152" fmla="*/ 3636366 h 9027391"/>
                  <a:gd name="connsiteX153" fmla="*/ 8267700 w 9423400"/>
                  <a:gd name="connsiteY153" fmla="*/ 3750666 h 9027391"/>
                  <a:gd name="connsiteX154" fmla="*/ 8229600 w 9423400"/>
                  <a:gd name="connsiteY154" fmla="*/ 3788766 h 9027391"/>
                  <a:gd name="connsiteX155" fmla="*/ 8191500 w 9423400"/>
                  <a:gd name="connsiteY155" fmla="*/ 3801466 h 9027391"/>
                  <a:gd name="connsiteX156" fmla="*/ 8153400 w 9423400"/>
                  <a:gd name="connsiteY156" fmla="*/ 3826866 h 9027391"/>
                  <a:gd name="connsiteX157" fmla="*/ 8216900 w 9423400"/>
                  <a:gd name="connsiteY157" fmla="*/ 3953866 h 9027391"/>
                  <a:gd name="connsiteX158" fmla="*/ 8280400 w 9423400"/>
                  <a:gd name="connsiteY158" fmla="*/ 3941166 h 9027391"/>
                  <a:gd name="connsiteX159" fmla="*/ 8331200 w 9423400"/>
                  <a:gd name="connsiteY159" fmla="*/ 3903066 h 9027391"/>
                  <a:gd name="connsiteX160" fmla="*/ 8420100 w 9423400"/>
                  <a:gd name="connsiteY160" fmla="*/ 3877666 h 9027391"/>
                  <a:gd name="connsiteX161" fmla="*/ 8470900 w 9423400"/>
                  <a:gd name="connsiteY161" fmla="*/ 3852266 h 9027391"/>
                  <a:gd name="connsiteX162" fmla="*/ 8458200 w 9423400"/>
                  <a:gd name="connsiteY162" fmla="*/ 3915766 h 9027391"/>
                  <a:gd name="connsiteX163" fmla="*/ 8445500 w 9423400"/>
                  <a:gd name="connsiteY163" fmla="*/ 3979266 h 9027391"/>
                  <a:gd name="connsiteX164" fmla="*/ 8369300 w 9423400"/>
                  <a:gd name="connsiteY164" fmla="*/ 4017366 h 9027391"/>
                  <a:gd name="connsiteX165" fmla="*/ 8331200 w 9423400"/>
                  <a:gd name="connsiteY165" fmla="*/ 4042766 h 9027391"/>
                  <a:gd name="connsiteX166" fmla="*/ 8394700 w 9423400"/>
                  <a:gd name="connsiteY166" fmla="*/ 4093566 h 9027391"/>
                  <a:gd name="connsiteX167" fmla="*/ 8420100 w 9423400"/>
                  <a:gd name="connsiteY167" fmla="*/ 4131666 h 9027391"/>
                  <a:gd name="connsiteX168" fmla="*/ 8483600 w 9423400"/>
                  <a:gd name="connsiteY168" fmla="*/ 4144366 h 9027391"/>
                  <a:gd name="connsiteX169" fmla="*/ 8509000 w 9423400"/>
                  <a:gd name="connsiteY169" fmla="*/ 4182466 h 9027391"/>
                  <a:gd name="connsiteX170" fmla="*/ 8534400 w 9423400"/>
                  <a:gd name="connsiteY170" fmla="*/ 4296766 h 9027391"/>
                  <a:gd name="connsiteX171" fmla="*/ 8610600 w 9423400"/>
                  <a:gd name="connsiteY171" fmla="*/ 4309466 h 9027391"/>
                  <a:gd name="connsiteX172" fmla="*/ 8699500 w 9423400"/>
                  <a:gd name="connsiteY172" fmla="*/ 4372966 h 9027391"/>
                  <a:gd name="connsiteX173" fmla="*/ 8686800 w 9423400"/>
                  <a:gd name="connsiteY173" fmla="*/ 4411066 h 9027391"/>
                  <a:gd name="connsiteX174" fmla="*/ 8648700 w 9423400"/>
                  <a:gd name="connsiteY174" fmla="*/ 4398366 h 9027391"/>
                  <a:gd name="connsiteX175" fmla="*/ 8534400 w 9423400"/>
                  <a:gd name="connsiteY175" fmla="*/ 4372966 h 9027391"/>
                  <a:gd name="connsiteX176" fmla="*/ 8496300 w 9423400"/>
                  <a:gd name="connsiteY176" fmla="*/ 4347566 h 9027391"/>
                  <a:gd name="connsiteX177" fmla="*/ 8420100 w 9423400"/>
                  <a:gd name="connsiteY177" fmla="*/ 4360266 h 9027391"/>
                  <a:gd name="connsiteX178" fmla="*/ 8356600 w 9423400"/>
                  <a:gd name="connsiteY178" fmla="*/ 4423766 h 9027391"/>
                  <a:gd name="connsiteX179" fmla="*/ 8204200 w 9423400"/>
                  <a:gd name="connsiteY179" fmla="*/ 4436466 h 9027391"/>
                  <a:gd name="connsiteX180" fmla="*/ 8242300 w 9423400"/>
                  <a:gd name="connsiteY180" fmla="*/ 4449166 h 9027391"/>
                  <a:gd name="connsiteX181" fmla="*/ 8305800 w 9423400"/>
                  <a:gd name="connsiteY181" fmla="*/ 4461866 h 9027391"/>
                  <a:gd name="connsiteX182" fmla="*/ 8331200 w 9423400"/>
                  <a:gd name="connsiteY182" fmla="*/ 4652366 h 9027391"/>
                  <a:gd name="connsiteX183" fmla="*/ 8356600 w 9423400"/>
                  <a:gd name="connsiteY183" fmla="*/ 4703166 h 9027391"/>
                  <a:gd name="connsiteX184" fmla="*/ 8318500 w 9423400"/>
                  <a:gd name="connsiteY184" fmla="*/ 4779366 h 9027391"/>
                  <a:gd name="connsiteX185" fmla="*/ 8229600 w 9423400"/>
                  <a:gd name="connsiteY185" fmla="*/ 4804766 h 9027391"/>
                  <a:gd name="connsiteX186" fmla="*/ 8191500 w 9423400"/>
                  <a:gd name="connsiteY186" fmla="*/ 4830166 h 9027391"/>
                  <a:gd name="connsiteX187" fmla="*/ 8178800 w 9423400"/>
                  <a:gd name="connsiteY187" fmla="*/ 4868266 h 9027391"/>
                  <a:gd name="connsiteX188" fmla="*/ 8191500 w 9423400"/>
                  <a:gd name="connsiteY188" fmla="*/ 5046066 h 9027391"/>
                  <a:gd name="connsiteX189" fmla="*/ 8216900 w 9423400"/>
                  <a:gd name="connsiteY189" fmla="*/ 4944466 h 9027391"/>
                  <a:gd name="connsiteX190" fmla="*/ 8407400 w 9423400"/>
                  <a:gd name="connsiteY190" fmla="*/ 4931766 h 9027391"/>
                  <a:gd name="connsiteX191" fmla="*/ 8394700 w 9423400"/>
                  <a:gd name="connsiteY191" fmla="*/ 5134966 h 9027391"/>
                  <a:gd name="connsiteX192" fmla="*/ 8356600 w 9423400"/>
                  <a:gd name="connsiteY192" fmla="*/ 5160366 h 9027391"/>
                  <a:gd name="connsiteX193" fmla="*/ 8394700 w 9423400"/>
                  <a:gd name="connsiteY193" fmla="*/ 5185766 h 9027391"/>
                  <a:gd name="connsiteX194" fmla="*/ 8547100 w 9423400"/>
                  <a:gd name="connsiteY194" fmla="*/ 5173066 h 9027391"/>
                  <a:gd name="connsiteX195" fmla="*/ 8610600 w 9423400"/>
                  <a:gd name="connsiteY195" fmla="*/ 5185766 h 9027391"/>
                  <a:gd name="connsiteX196" fmla="*/ 8623300 w 9423400"/>
                  <a:gd name="connsiteY196" fmla="*/ 5300066 h 9027391"/>
                  <a:gd name="connsiteX197" fmla="*/ 8699500 w 9423400"/>
                  <a:gd name="connsiteY197" fmla="*/ 5350866 h 9027391"/>
                  <a:gd name="connsiteX198" fmla="*/ 8788400 w 9423400"/>
                  <a:gd name="connsiteY198" fmla="*/ 5388966 h 9027391"/>
                  <a:gd name="connsiteX199" fmla="*/ 8775700 w 9423400"/>
                  <a:gd name="connsiteY199" fmla="*/ 5427066 h 9027391"/>
                  <a:gd name="connsiteX200" fmla="*/ 8763000 w 9423400"/>
                  <a:gd name="connsiteY200" fmla="*/ 5528666 h 9027391"/>
                  <a:gd name="connsiteX201" fmla="*/ 8686800 w 9423400"/>
                  <a:gd name="connsiteY201" fmla="*/ 5554066 h 9027391"/>
                  <a:gd name="connsiteX202" fmla="*/ 8648700 w 9423400"/>
                  <a:gd name="connsiteY202" fmla="*/ 5566766 h 9027391"/>
                  <a:gd name="connsiteX203" fmla="*/ 8610600 w 9423400"/>
                  <a:gd name="connsiteY203" fmla="*/ 5604866 h 9027391"/>
                  <a:gd name="connsiteX204" fmla="*/ 8661400 w 9423400"/>
                  <a:gd name="connsiteY204" fmla="*/ 5668366 h 9027391"/>
                  <a:gd name="connsiteX205" fmla="*/ 8699500 w 9423400"/>
                  <a:gd name="connsiteY205" fmla="*/ 5642966 h 9027391"/>
                  <a:gd name="connsiteX206" fmla="*/ 8724900 w 9423400"/>
                  <a:gd name="connsiteY206" fmla="*/ 5592166 h 9027391"/>
                  <a:gd name="connsiteX207" fmla="*/ 8813800 w 9423400"/>
                  <a:gd name="connsiteY207" fmla="*/ 5554066 h 9027391"/>
                  <a:gd name="connsiteX208" fmla="*/ 9398000 w 9423400"/>
                  <a:gd name="connsiteY208" fmla="*/ 5528666 h 9027391"/>
                  <a:gd name="connsiteX209" fmla="*/ 9423400 w 9423400"/>
                  <a:gd name="connsiteY209" fmla="*/ 5630266 h 9027391"/>
                  <a:gd name="connsiteX210" fmla="*/ 9410700 w 9423400"/>
                  <a:gd name="connsiteY210" fmla="*/ 5668366 h 9027391"/>
                  <a:gd name="connsiteX211" fmla="*/ 9385300 w 9423400"/>
                  <a:gd name="connsiteY211" fmla="*/ 5769966 h 9027391"/>
                  <a:gd name="connsiteX212" fmla="*/ 9359900 w 9423400"/>
                  <a:gd name="connsiteY212" fmla="*/ 5858866 h 9027391"/>
                  <a:gd name="connsiteX213" fmla="*/ 9283700 w 9423400"/>
                  <a:gd name="connsiteY213" fmla="*/ 5909666 h 9027391"/>
                  <a:gd name="connsiteX214" fmla="*/ 9245600 w 9423400"/>
                  <a:gd name="connsiteY214" fmla="*/ 5935066 h 9027391"/>
                  <a:gd name="connsiteX215" fmla="*/ 9144000 w 9423400"/>
                  <a:gd name="connsiteY215" fmla="*/ 5922366 h 9027391"/>
                  <a:gd name="connsiteX216" fmla="*/ 9029700 w 9423400"/>
                  <a:gd name="connsiteY216" fmla="*/ 5935066 h 9027391"/>
                  <a:gd name="connsiteX217" fmla="*/ 8801100 w 9423400"/>
                  <a:gd name="connsiteY217" fmla="*/ 5947766 h 9027391"/>
                  <a:gd name="connsiteX218" fmla="*/ 8813800 w 9423400"/>
                  <a:gd name="connsiteY218" fmla="*/ 6036666 h 9027391"/>
                  <a:gd name="connsiteX219" fmla="*/ 8826500 w 9423400"/>
                  <a:gd name="connsiteY219" fmla="*/ 6176366 h 9027391"/>
                  <a:gd name="connsiteX220" fmla="*/ 8877300 w 9423400"/>
                  <a:gd name="connsiteY220" fmla="*/ 6189066 h 9027391"/>
                  <a:gd name="connsiteX221" fmla="*/ 8902700 w 9423400"/>
                  <a:gd name="connsiteY221" fmla="*/ 6239866 h 9027391"/>
                  <a:gd name="connsiteX222" fmla="*/ 8890000 w 9423400"/>
                  <a:gd name="connsiteY222" fmla="*/ 6404966 h 9027391"/>
                  <a:gd name="connsiteX223" fmla="*/ 8877300 w 9423400"/>
                  <a:gd name="connsiteY223" fmla="*/ 6443066 h 9027391"/>
                  <a:gd name="connsiteX224" fmla="*/ 8839200 w 9423400"/>
                  <a:gd name="connsiteY224" fmla="*/ 6468466 h 9027391"/>
                  <a:gd name="connsiteX225" fmla="*/ 8801100 w 9423400"/>
                  <a:gd name="connsiteY225" fmla="*/ 6481166 h 9027391"/>
                  <a:gd name="connsiteX226" fmla="*/ 8648700 w 9423400"/>
                  <a:gd name="connsiteY226" fmla="*/ 6519266 h 9027391"/>
                  <a:gd name="connsiteX227" fmla="*/ 8559800 w 9423400"/>
                  <a:gd name="connsiteY227" fmla="*/ 6570066 h 9027391"/>
                  <a:gd name="connsiteX228" fmla="*/ 8420100 w 9423400"/>
                  <a:gd name="connsiteY228" fmla="*/ 6608166 h 9027391"/>
                  <a:gd name="connsiteX229" fmla="*/ 8343900 w 9423400"/>
                  <a:gd name="connsiteY229" fmla="*/ 6633566 h 9027391"/>
                  <a:gd name="connsiteX230" fmla="*/ 8331200 w 9423400"/>
                  <a:gd name="connsiteY230" fmla="*/ 6684366 h 9027391"/>
                  <a:gd name="connsiteX231" fmla="*/ 8267700 w 9423400"/>
                  <a:gd name="connsiteY231" fmla="*/ 6671666 h 9027391"/>
                  <a:gd name="connsiteX232" fmla="*/ 8229600 w 9423400"/>
                  <a:gd name="connsiteY232" fmla="*/ 6646266 h 9027391"/>
                  <a:gd name="connsiteX233" fmla="*/ 8178800 w 9423400"/>
                  <a:gd name="connsiteY233" fmla="*/ 6620866 h 9027391"/>
                  <a:gd name="connsiteX234" fmla="*/ 8166100 w 9423400"/>
                  <a:gd name="connsiteY234" fmla="*/ 6544666 h 9027391"/>
                  <a:gd name="connsiteX235" fmla="*/ 8153400 w 9423400"/>
                  <a:gd name="connsiteY235" fmla="*/ 6506566 h 9027391"/>
                  <a:gd name="connsiteX236" fmla="*/ 8115300 w 9423400"/>
                  <a:gd name="connsiteY236" fmla="*/ 6493866 h 9027391"/>
                  <a:gd name="connsiteX237" fmla="*/ 8077200 w 9423400"/>
                  <a:gd name="connsiteY237" fmla="*/ 6506566 h 9027391"/>
                  <a:gd name="connsiteX238" fmla="*/ 7924800 w 9423400"/>
                  <a:gd name="connsiteY238" fmla="*/ 6531966 h 9027391"/>
                  <a:gd name="connsiteX239" fmla="*/ 7886700 w 9423400"/>
                  <a:gd name="connsiteY239" fmla="*/ 6544666 h 9027391"/>
                  <a:gd name="connsiteX240" fmla="*/ 7848600 w 9423400"/>
                  <a:gd name="connsiteY240" fmla="*/ 6646266 h 9027391"/>
                  <a:gd name="connsiteX241" fmla="*/ 7823200 w 9423400"/>
                  <a:gd name="connsiteY241" fmla="*/ 6684366 h 9027391"/>
                  <a:gd name="connsiteX242" fmla="*/ 7810500 w 9423400"/>
                  <a:gd name="connsiteY242" fmla="*/ 6773266 h 9027391"/>
                  <a:gd name="connsiteX243" fmla="*/ 7797800 w 9423400"/>
                  <a:gd name="connsiteY243" fmla="*/ 6811366 h 9027391"/>
                  <a:gd name="connsiteX244" fmla="*/ 7772400 w 9423400"/>
                  <a:gd name="connsiteY244" fmla="*/ 6900266 h 9027391"/>
                  <a:gd name="connsiteX245" fmla="*/ 7797800 w 9423400"/>
                  <a:gd name="connsiteY245" fmla="*/ 7243166 h 9027391"/>
                  <a:gd name="connsiteX246" fmla="*/ 7797800 w 9423400"/>
                  <a:gd name="connsiteY246" fmla="*/ 7319366 h 9027391"/>
                  <a:gd name="connsiteX247" fmla="*/ 7772400 w 9423400"/>
                  <a:gd name="connsiteY247" fmla="*/ 7459066 h 9027391"/>
                  <a:gd name="connsiteX248" fmla="*/ 7747000 w 9423400"/>
                  <a:gd name="connsiteY248" fmla="*/ 7509866 h 9027391"/>
                  <a:gd name="connsiteX249" fmla="*/ 7734300 w 9423400"/>
                  <a:gd name="connsiteY249" fmla="*/ 7547966 h 9027391"/>
                  <a:gd name="connsiteX250" fmla="*/ 7658100 w 9423400"/>
                  <a:gd name="connsiteY250" fmla="*/ 7586066 h 9027391"/>
                  <a:gd name="connsiteX251" fmla="*/ 7505700 w 9423400"/>
                  <a:gd name="connsiteY251" fmla="*/ 7573366 h 9027391"/>
                  <a:gd name="connsiteX252" fmla="*/ 7289800 w 9423400"/>
                  <a:gd name="connsiteY252" fmla="*/ 7560666 h 9027391"/>
                  <a:gd name="connsiteX253" fmla="*/ 7213600 w 9423400"/>
                  <a:gd name="connsiteY253" fmla="*/ 7497166 h 9027391"/>
                  <a:gd name="connsiteX254" fmla="*/ 7124700 w 9423400"/>
                  <a:gd name="connsiteY254" fmla="*/ 7509866 h 9027391"/>
                  <a:gd name="connsiteX255" fmla="*/ 7073900 w 9423400"/>
                  <a:gd name="connsiteY255" fmla="*/ 7522566 h 9027391"/>
                  <a:gd name="connsiteX256" fmla="*/ 7010400 w 9423400"/>
                  <a:gd name="connsiteY256" fmla="*/ 7535266 h 9027391"/>
                  <a:gd name="connsiteX257" fmla="*/ 6946900 w 9423400"/>
                  <a:gd name="connsiteY257" fmla="*/ 7649566 h 9027391"/>
                  <a:gd name="connsiteX258" fmla="*/ 6896100 w 9423400"/>
                  <a:gd name="connsiteY258" fmla="*/ 7662266 h 9027391"/>
                  <a:gd name="connsiteX259" fmla="*/ 6781800 w 9423400"/>
                  <a:gd name="connsiteY259" fmla="*/ 7751166 h 9027391"/>
                  <a:gd name="connsiteX260" fmla="*/ 6718300 w 9423400"/>
                  <a:gd name="connsiteY260" fmla="*/ 7763866 h 9027391"/>
                  <a:gd name="connsiteX261" fmla="*/ 6680200 w 9423400"/>
                  <a:gd name="connsiteY261" fmla="*/ 7801966 h 9027391"/>
                  <a:gd name="connsiteX262" fmla="*/ 6604000 w 9423400"/>
                  <a:gd name="connsiteY262" fmla="*/ 7827366 h 9027391"/>
                  <a:gd name="connsiteX263" fmla="*/ 6565900 w 9423400"/>
                  <a:gd name="connsiteY263" fmla="*/ 7814666 h 9027391"/>
                  <a:gd name="connsiteX264" fmla="*/ 6362700 w 9423400"/>
                  <a:gd name="connsiteY264" fmla="*/ 7789266 h 9027391"/>
                  <a:gd name="connsiteX265" fmla="*/ 6324600 w 9423400"/>
                  <a:gd name="connsiteY265" fmla="*/ 7738466 h 9027391"/>
                  <a:gd name="connsiteX266" fmla="*/ 6261100 w 9423400"/>
                  <a:gd name="connsiteY266" fmla="*/ 7674966 h 9027391"/>
                  <a:gd name="connsiteX267" fmla="*/ 6248400 w 9423400"/>
                  <a:gd name="connsiteY267" fmla="*/ 7751166 h 9027391"/>
                  <a:gd name="connsiteX268" fmla="*/ 6197600 w 9423400"/>
                  <a:gd name="connsiteY268" fmla="*/ 7763866 h 9027391"/>
                  <a:gd name="connsiteX269" fmla="*/ 6172200 w 9423400"/>
                  <a:gd name="connsiteY269" fmla="*/ 7801966 h 9027391"/>
                  <a:gd name="connsiteX270" fmla="*/ 6134100 w 9423400"/>
                  <a:gd name="connsiteY270" fmla="*/ 7827366 h 9027391"/>
                  <a:gd name="connsiteX271" fmla="*/ 5727700 w 9423400"/>
                  <a:gd name="connsiteY271" fmla="*/ 7814666 h 9027391"/>
                  <a:gd name="connsiteX272" fmla="*/ 5651500 w 9423400"/>
                  <a:gd name="connsiteY272" fmla="*/ 7700366 h 9027391"/>
                  <a:gd name="connsiteX273" fmla="*/ 5575300 w 9423400"/>
                  <a:gd name="connsiteY273" fmla="*/ 7649566 h 9027391"/>
                  <a:gd name="connsiteX274" fmla="*/ 5473700 w 9423400"/>
                  <a:gd name="connsiteY274" fmla="*/ 7738466 h 9027391"/>
                  <a:gd name="connsiteX275" fmla="*/ 5473700 w 9423400"/>
                  <a:gd name="connsiteY275" fmla="*/ 7852766 h 9027391"/>
                  <a:gd name="connsiteX276" fmla="*/ 5524500 w 9423400"/>
                  <a:gd name="connsiteY276" fmla="*/ 7903566 h 9027391"/>
                  <a:gd name="connsiteX277" fmla="*/ 5549900 w 9423400"/>
                  <a:gd name="connsiteY277" fmla="*/ 8005166 h 9027391"/>
                  <a:gd name="connsiteX278" fmla="*/ 5575300 w 9423400"/>
                  <a:gd name="connsiteY278" fmla="*/ 8043266 h 9027391"/>
                  <a:gd name="connsiteX279" fmla="*/ 5600700 w 9423400"/>
                  <a:gd name="connsiteY279" fmla="*/ 8094066 h 9027391"/>
                  <a:gd name="connsiteX280" fmla="*/ 4457700 w 9423400"/>
                  <a:gd name="connsiteY280" fmla="*/ 8081366 h 9027391"/>
                  <a:gd name="connsiteX281" fmla="*/ 4229100 w 9423400"/>
                  <a:gd name="connsiteY281" fmla="*/ 8132166 h 9027391"/>
                  <a:gd name="connsiteX282" fmla="*/ 4203700 w 9423400"/>
                  <a:gd name="connsiteY282" fmla="*/ 8170266 h 9027391"/>
                  <a:gd name="connsiteX283" fmla="*/ 4191000 w 9423400"/>
                  <a:gd name="connsiteY283" fmla="*/ 8259166 h 9027391"/>
                  <a:gd name="connsiteX284" fmla="*/ 4140200 w 9423400"/>
                  <a:gd name="connsiteY284" fmla="*/ 8284566 h 9027391"/>
                  <a:gd name="connsiteX285" fmla="*/ 4102100 w 9423400"/>
                  <a:gd name="connsiteY285" fmla="*/ 8322666 h 9027391"/>
                  <a:gd name="connsiteX286" fmla="*/ 4051300 w 9423400"/>
                  <a:gd name="connsiteY286" fmla="*/ 8335366 h 9027391"/>
                  <a:gd name="connsiteX287" fmla="*/ 4013200 w 9423400"/>
                  <a:gd name="connsiteY287" fmla="*/ 8348066 h 9027391"/>
                  <a:gd name="connsiteX288" fmla="*/ 3937000 w 9423400"/>
                  <a:gd name="connsiteY288" fmla="*/ 8398866 h 9027391"/>
                  <a:gd name="connsiteX289" fmla="*/ 3898900 w 9423400"/>
                  <a:gd name="connsiteY289" fmla="*/ 8411566 h 9027391"/>
                  <a:gd name="connsiteX290" fmla="*/ 3822700 w 9423400"/>
                  <a:gd name="connsiteY290" fmla="*/ 8449666 h 9027391"/>
                  <a:gd name="connsiteX291" fmla="*/ 3632200 w 9423400"/>
                  <a:gd name="connsiteY291" fmla="*/ 8462366 h 9027391"/>
                  <a:gd name="connsiteX292" fmla="*/ 3594100 w 9423400"/>
                  <a:gd name="connsiteY292" fmla="*/ 8475066 h 9027391"/>
                  <a:gd name="connsiteX293" fmla="*/ 3263900 w 9423400"/>
                  <a:gd name="connsiteY293" fmla="*/ 8500466 h 9027391"/>
                  <a:gd name="connsiteX294" fmla="*/ 3175000 w 9423400"/>
                  <a:gd name="connsiteY294" fmla="*/ 8513166 h 9027391"/>
                  <a:gd name="connsiteX295" fmla="*/ 3136900 w 9423400"/>
                  <a:gd name="connsiteY295" fmla="*/ 8551266 h 9027391"/>
                  <a:gd name="connsiteX296" fmla="*/ 3098800 w 9423400"/>
                  <a:gd name="connsiteY296" fmla="*/ 8576666 h 9027391"/>
                  <a:gd name="connsiteX297" fmla="*/ 3073400 w 9423400"/>
                  <a:gd name="connsiteY297" fmla="*/ 8614766 h 9027391"/>
                  <a:gd name="connsiteX298" fmla="*/ 2743200 w 9423400"/>
                  <a:gd name="connsiteY298" fmla="*/ 8652866 h 9027391"/>
                  <a:gd name="connsiteX299" fmla="*/ 2641600 w 9423400"/>
                  <a:gd name="connsiteY299" fmla="*/ 8678266 h 9027391"/>
                  <a:gd name="connsiteX300" fmla="*/ 2590800 w 9423400"/>
                  <a:gd name="connsiteY300" fmla="*/ 8716366 h 9027391"/>
                  <a:gd name="connsiteX301" fmla="*/ 2552700 w 9423400"/>
                  <a:gd name="connsiteY301" fmla="*/ 8729066 h 9027391"/>
                  <a:gd name="connsiteX302" fmla="*/ 2501900 w 9423400"/>
                  <a:gd name="connsiteY302" fmla="*/ 8779866 h 9027391"/>
                  <a:gd name="connsiteX303" fmla="*/ 2425700 w 9423400"/>
                  <a:gd name="connsiteY303" fmla="*/ 8856066 h 9027391"/>
                  <a:gd name="connsiteX304" fmla="*/ 2311400 w 9423400"/>
                  <a:gd name="connsiteY304" fmla="*/ 8868766 h 9027391"/>
                  <a:gd name="connsiteX305" fmla="*/ 2273300 w 9423400"/>
                  <a:gd name="connsiteY305" fmla="*/ 8894166 h 9027391"/>
                  <a:gd name="connsiteX306" fmla="*/ 2235200 w 9423400"/>
                  <a:gd name="connsiteY306" fmla="*/ 8906866 h 9027391"/>
                  <a:gd name="connsiteX307" fmla="*/ 1917700 w 9423400"/>
                  <a:gd name="connsiteY307" fmla="*/ 8932266 h 9027391"/>
                  <a:gd name="connsiteX308" fmla="*/ 1841500 w 9423400"/>
                  <a:gd name="connsiteY308" fmla="*/ 8995766 h 9027391"/>
                  <a:gd name="connsiteX309" fmla="*/ 1765300 w 9423400"/>
                  <a:gd name="connsiteY309" fmla="*/ 9021166 h 9027391"/>
                  <a:gd name="connsiteX310" fmla="*/ 1460500 w 9423400"/>
                  <a:gd name="connsiteY310" fmla="*/ 8970366 h 9027391"/>
                  <a:gd name="connsiteX311" fmla="*/ 1447800 w 9423400"/>
                  <a:gd name="connsiteY311" fmla="*/ 8919566 h 9027391"/>
                  <a:gd name="connsiteX312" fmla="*/ 1435100 w 9423400"/>
                  <a:gd name="connsiteY312" fmla="*/ 8703666 h 9027391"/>
                  <a:gd name="connsiteX313" fmla="*/ 1358900 w 9423400"/>
                  <a:gd name="connsiteY313" fmla="*/ 8652866 h 9027391"/>
                  <a:gd name="connsiteX314" fmla="*/ 1282700 w 9423400"/>
                  <a:gd name="connsiteY314" fmla="*/ 8602066 h 9027391"/>
                  <a:gd name="connsiteX315" fmla="*/ 1244600 w 9423400"/>
                  <a:gd name="connsiteY315" fmla="*/ 8576666 h 9027391"/>
                  <a:gd name="connsiteX316" fmla="*/ 1130300 w 9423400"/>
                  <a:gd name="connsiteY316" fmla="*/ 8551266 h 9027391"/>
                  <a:gd name="connsiteX317" fmla="*/ 1041400 w 9423400"/>
                  <a:gd name="connsiteY317" fmla="*/ 8487766 h 9027391"/>
                  <a:gd name="connsiteX318" fmla="*/ 914400 w 9423400"/>
                  <a:gd name="connsiteY318" fmla="*/ 8436966 h 9027391"/>
                  <a:gd name="connsiteX319" fmla="*/ 876300 w 9423400"/>
                  <a:gd name="connsiteY319" fmla="*/ 8411566 h 9027391"/>
                  <a:gd name="connsiteX320" fmla="*/ 241300 w 9423400"/>
                  <a:gd name="connsiteY320" fmla="*/ 8360766 h 9027391"/>
                  <a:gd name="connsiteX321" fmla="*/ 228600 w 9423400"/>
                  <a:gd name="connsiteY321" fmla="*/ 8322666 h 9027391"/>
                  <a:gd name="connsiteX322" fmla="*/ 254000 w 9423400"/>
                  <a:gd name="connsiteY322" fmla="*/ 7903566 h 9027391"/>
                  <a:gd name="connsiteX323" fmla="*/ 304800 w 9423400"/>
                  <a:gd name="connsiteY323" fmla="*/ 7865466 h 9027391"/>
                  <a:gd name="connsiteX324" fmla="*/ 330200 w 9423400"/>
                  <a:gd name="connsiteY324" fmla="*/ 7446366 h 9027391"/>
                  <a:gd name="connsiteX325" fmla="*/ 368300 w 9423400"/>
                  <a:gd name="connsiteY325" fmla="*/ 7408266 h 9027391"/>
                  <a:gd name="connsiteX326" fmla="*/ 393700 w 9423400"/>
                  <a:gd name="connsiteY326" fmla="*/ 7357466 h 9027391"/>
                  <a:gd name="connsiteX327" fmla="*/ 381000 w 9423400"/>
                  <a:gd name="connsiteY327" fmla="*/ 7027266 h 9027391"/>
                  <a:gd name="connsiteX328" fmla="*/ 342900 w 9423400"/>
                  <a:gd name="connsiteY328" fmla="*/ 7001866 h 9027391"/>
                  <a:gd name="connsiteX329" fmla="*/ 317500 w 9423400"/>
                  <a:gd name="connsiteY329" fmla="*/ 6951066 h 9027391"/>
                  <a:gd name="connsiteX330" fmla="*/ 304800 w 9423400"/>
                  <a:gd name="connsiteY330" fmla="*/ 6887566 h 9027391"/>
                  <a:gd name="connsiteX331" fmla="*/ 254000 w 9423400"/>
                  <a:gd name="connsiteY331" fmla="*/ 6785966 h 9027391"/>
                  <a:gd name="connsiteX332" fmla="*/ 215900 w 9423400"/>
                  <a:gd name="connsiteY332" fmla="*/ 6684366 h 9027391"/>
                  <a:gd name="connsiteX333" fmla="*/ 203200 w 9423400"/>
                  <a:gd name="connsiteY333" fmla="*/ 6646266 h 9027391"/>
                  <a:gd name="connsiteX334" fmla="*/ 152400 w 9423400"/>
                  <a:gd name="connsiteY334" fmla="*/ 6595466 h 9027391"/>
                  <a:gd name="connsiteX335" fmla="*/ 127000 w 9423400"/>
                  <a:gd name="connsiteY335" fmla="*/ 6481166 h 9027391"/>
                  <a:gd name="connsiteX336" fmla="*/ 76200 w 9423400"/>
                  <a:gd name="connsiteY336" fmla="*/ 6379566 h 9027391"/>
                  <a:gd name="connsiteX337" fmla="*/ 63500 w 9423400"/>
                  <a:gd name="connsiteY337" fmla="*/ 6316066 h 9027391"/>
                  <a:gd name="connsiteX338" fmla="*/ 50800 w 9423400"/>
                  <a:gd name="connsiteY338" fmla="*/ 6214466 h 9027391"/>
                  <a:gd name="connsiteX339" fmla="*/ 38100 w 9423400"/>
                  <a:gd name="connsiteY339" fmla="*/ 6163666 h 9027391"/>
                  <a:gd name="connsiteX340" fmla="*/ 38100 w 9423400"/>
                  <a:gd name="connsiteY340" fmla="*/ 5782666 h 9027391"/>
                  <a:gd name="connsiteX341" fmla="*/ 101600 w 9423400"/>
                  <a:gd name="connsiteY341" fmla="*/ 5681066 h 9027391"/>
                  <a:gd name="connsiteX342" fmla="*/ 88900 w 9423400"/>
                  <a:gd name="connsiteY342" fmla="*/ 5465166 h 9027391"/>
                  <a:gd name="connsiteX343" fmla="*/ 76200 w 9423400"/>
                  <a:gd name="connsiteY343" fmla="*/ 5427066 h 9027391"/>
                  <a:gd name="connsiteX344" fmla="*/ 38100 w 9423400"/>
                  <a:gd name="connsiteY344" fmla="*/ 5223866 h 9027391"/>
                  <a:gd name="connsiteX345" fmla="*/ 25400 w 9423400"/>
                  <a:gd name="connsiteY345" fmla="*/ 5109566 h 9027391"/>
                  <a:gd name="connsiteX346" fmla="*/ 12700 w 9423400"/>
                  <a:gd name="connsiteY346" fmla="*/ 5058766 h 9027391"/>
                  <a:gd name="connsiteX347" fmla="*/ 0 w 9423400"/>
                  <a:gd name="connsiteY347" fmla="*/ 4919066 h 9027391"/>
                  <a:gd name="connsiteX348" fmla="*/ 12700 w 9423400"/>
                  <a:gd name="connsiteY348" fmla="*/ 4868266 h 9027391"/>
                  <a:gd name="connsiteX349" fmla="*/ 38100 w 9423400"/>
                  <a:gd name="connsiteY349" fmla="*/ 4817466 h 9027391"/>
                  <a:gd name="connsiteX350" fmla="*/ 25400 w 9423400"/>
                  <a:gd name="connsiteY350" fmla="*/ 4741266 h 9027391"/>
                  <a:gd name="connsiteX351" fmla="*/ 38100 w 9423400"/>
                  <a:gd name="connsiteY351" fmla="*/ 4487266 h 9027391"/>
                  <a:gd name="connsiteX352" fmla="*/ 76200 w 9423400"/>
                  <a:gd name="connsiteY352" fmla="*/ 4436466 h 9027391"/>
                  <a:gd name="connsiteX353" fmla="*/ 101600 w 9423400"/>
                  <a:gd name="connsiteY353" fmla="*/ 3699866 h 9027391"/>
                  <a:gd name="connsiteX354" fmla="*/ 101600 w 9423400"/>
                  <a:gd name="connsiteY354" fmla="*/ 3483966 h 9027391"/>
                  <a:gd name="connsiteX355" fmla="*/ 165100 w 9423400"/>
                  <a:gd name="connsiteY355" fmla="*/ 3382366 h 9027391"/>
                  <a:gd name="connsiteX356" fmla="*/ 215900 w 9423400"/>
                  <a:gd name="connsiteY356" fmla="*/ 3268066 h 9027391"/>
                  <a:gd name="connsiteX357" fmla="*/ 279400 w 9423400"/>
                  <a:gd name="connsiteY357" fmla="*/ 3179166 h 9027391"/>
                  <a:gd name="connsiteX358" fmla="*/ 304800 w 9423400"/>
                  <a:gd name="connsiteY358" fmla="*/ 3102966 h 9027391"/>
                  <a:gd name="connsiteX359" fmla="*/ 342900 w 9423400"/>
                  <a:gd name="connsiteY359" fmla="*/ 3064866 h 9027391"/>
                  <a:gd name="connsiteX360" fmla="*/ 393700 w 9423400"/>
                  <a:gd name="connsiteY360" fmla="*/ 2963266 h 9027391"/>
                  <a:gd name="connsiteX361" fmla="*/ 381000 w 9423400"/>
                  <a:gd name="connsiteY361" fmla="*/ 2721966 h 9027391"/>
                  <a:gd name="connsiteX362" fmla="*/ 482600 w 9423400"/>
                  <a:gd name="connsiteY362" fmla="*/ 2671166 h 9027391"/>
                  <a:gd name="connsiteX363" fmla="*/ 673100 w 9423400"/>
                  <a:gd name="connsiteY363" fmla="*/ 2556866 h 9027391"/>
                  <a:gd name="connsiteX364" fmla="*/ 711200 w 9423400"/>
                  <a:gd name="connsiteY364" fmla="*/ 2506066 h 9027391"/>
                  <a:gd name="connsiteX365" fmla="*/ 736600 w 9423400"/>
                  <a:gd name="connsiteY365" fmla="*/ 2442566 h 9027391"/>
                  <a:gd name="connsiteX366" fmla="*/ 800100 w 9423400"/>
                  <a:gd name="connsiteY366" fmla="*/ 2391766 h 9027391"/>
                  <a:gd name="connsiteX367" fmla="*/ 825500 w 9423400"/>
                  <a:gd name="connsiteY367" fmla="*/ 2277466 h 9027391"/>
                  <a:gd name="connsiteX368" fmla="*/ 876300 w 9423400"/>
                  <a:gd name="connsiteY368" fmla="*/ 2188566 h 9027391"/>
                  <a:gd name="connsiteX369" fmla="*/ 889000 w 9423400"/>
                  <a:gd name="connsiteY369" fmla="*/ 2086966 h 9027391"/>
                  <a:gd name="connsiteX370" fmla="*/ 939800 w 9423400"/>
                  <a:gd name="connsiteY370" fmla="*/ 2061566 h 9027391"/>
                  <a:gd name="connsiteX371" fmla="*/ 1079500 w 9423400"/>
                  <a:gd name="connsiteY371" fmla="*/ 2023466 h 9027391"/>
                  <a:gd name="connsiteX372" fmla="*/ 1384300 w 9423400"/>
                  <a:gd name="connsiteY372" fmla="*/ 1921866 h 9027391"/>
                  <a:gd name="connsiteX373" fmla="*/ 1485900 w 9423400"/>
                  <a:gd name="connsiteY373" fmla="*/ 1858366 h 9027391"/>
                  <a:gd name="connsiteX374" fmla="*/ 1524000 w 9423400"/>
                  <a:gd name="connsiteY374" fmla="*/ 1782166 h 9027391"/>
                  <a:gd name="connsiteX375" fmla="*/ 1549400 w 9423400"/>
                  <a:gd name="connsiteY375" fmla="*/ 1807566 h 9027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</a:cxnLst>
                <a:rect l="l" t="t" r="r" b="b"/>
                <a:pathLst>
                  <a:path w="9423400" h="9027391">
                    <a:moveTo>
                      <a:pt x="1384300" y="1871066"/>
                    </a:moveTo>
                    <a:cubicBezTo>
                      <a:pt x="1388017" y="1868836"/>
                      <a:pt x="1484024" y="1809024"/>
                      <a:pt x="1498600" y="1807566"/>
                    </a:cubicBezTo>
                    <a:cubicBezTo>
                      <a:pt x="1524223" y="1805004"/>
                      <a:pt x="1549400" y="1816033"/>
                      <a:pt x="1574800" y="1820266"/>
                    </a:cubicBezTo>
                    <a:cubicBezTo>
                      <a:pt x="1583267" y="1837199"/>
                      <a:pt x="1581935" y="1866085"/>
                      <a:pt x="1600200" y="1871066"/>
                    </a:cubicBezTo>
                    <a:cubicBezTo>
                      <a:pt x="1637184" y="1881152"/>
                      <a:pt x="1676910" y="1865884"/>
                      <a:pt x="1714500" y="1858366"/>
                    </a:cubicBezTo>
                    <a:cubicBezTo>
                      <a:pt x="1834170" y="1834432"/>
                      <a:pt x="1826049" y="1834342"/>
                      <a:pt x="1905000" y="1794866"/>
                    </a:cubicBezTo>
                    <a:cubicBezTo>
                      <a:pt x="1913467" y="1777933"/>
                      <a:pt x="1918280" y="1758610"/>
                      <a:pt x="1930400" y="1744066"/>
                    </a:cubicBezTo>
                    <a:cubicBezTo>
                      <a:pt x="1940171" y="1732340"/>
                      <a:pt x="1960927" y="1731918"/>
                      <a:pt x="1968500" y="1718666"/>
                    </a:cubicBezTo>
                    <a:cubicBezTo>
                      <a:pt x="1979210" y="1699924"/>
                      <a:pt x="1961893" y="1664819"/>
                      <a:pt x="1981200" y="1655166"/>
                    </a:cubicBezTo>
                    <a:cubicBezTo>
                      <a:pt x="2031002" y="1630265"/>
                      <a:pt x="2091267" y="1638233"/>
                      <a:pt x="2146300" y="1629766"/>
                    </a:cubicBezTo>
                    <a:cubicBezTo>
                      <a:pt x="2175933" y="1633999"/>
                      <a:pt x="2205266" y="1642466"/>
                      <a:pt x="2235200" y="1642466"/>
                    </a:cubicBezTo>
                    <a:cubicBezTo>
                      <a:pt x="2252654" y="1642466"/>
                      <a:pt x="2200443" y="1636642"/>
                      <a:pt x="2184400" y="1629766"/>
                    </a:cubicBezTo>
                    <a:cubicBezTo>
                      <a:pt x="2170371" y="1623753"/>
                      <a:pt x="2159000" y="1612833"/>
                      <a:pt x="2146300" y="1604366"/>
                    </a:cubicBezTo>
                    <a:cubicBezTo>
                      <a:pt x="2142067" y="1587433"/>
                      <a:pt x="2118277" y="1561924"/>
                      <a:pt x="2133600" y="1553566"/>
                    </a:cubicBezTo>
                    <a:cubicBezTo>
                      <a:pt x="2178812" y="1528905"/>
                      <a:pt x="2235499" y="1538266"/>
                      <a:pt x="2286000" y="1528166"/>
                    </a:cubicBezTo>
                    <a:cubicBezTo>
                      <a:pt x="2299127" y="1525541"/>
                      <a:pt x="2311400" y="1519699"/>
                      <a:pt x="2324100" y="1515466"/>
                    </a:cubicBezTo>
                    <a:cubicBezTo>
                      <a:pt x="2353001" y="1529916"/>
                      <a:pt x="2391117" y="1553566"/>
                      <a:pt x="2425700" y="1553566"/>
                    </a:cubicBezTo>
                    <a:cubicBezTo>
                      <a:pt x="2439087" y="1553566"/>
                      <a:pt x="2451100" y="1545099"/>
                      <a:pt x="2463800" y="1540866"/>
                    </a:cubicBezTo>
                    <a:cubicBezTo>
                      <a:pt x="2472267" y="1528166"/>
                      <a:pt x="2477474" y="1512537"/>
                      <a:pt x="2489200" y="1502766"/>
                    </a:cubicBezTo>
                    <a:cubicBezTo>
                      <a:pt x="2503744" y="1490646"/>
                      <a:pt x="2523562" y="1486759"/>
                      <a:pt x="2540000" y="1477366"/>
                    </a:cubicBezTo>
                    <a:cubicBezTo>
                      <a:pt x="2553252" y="1469793"/>
                      <a:pt x="2565400" y="1460433"/>
                      <a:pt x="2578100" y="1451966"/>
                    </a:cubicBezTo>
                    <a:cubicBezTo>
                      <a:pt x="2586567" y="1439266"/>
                      <a:pt x="2591774" y="1423637"/>
                      <a:pt x="2603500" y="1413866"/>
                    </a:cubicBezTo>
                    <a:cubicBezTo>
                      <a:pt x="2618044" y="1401746"/>
                      <a:pt x="2645833" y="1405399"/>
                      <a:pt x="2654300" y="1388466"/>
                    </a:cubicBezTo>
                    <a:cubicBezTo>
                      <a:pt x="2662106" y="1372854"/>
                      <a:pt x="2645833" y="1354599"/>
                      <a:pt x="2641600" y="1337666"/>
                    </a:cubicBezTo>
                    <a:cubicBezTo>
                      <a:pt x="2650067" y="1299566"/>
                      <a:pt x="2655522" y="1260669"/>
                      <a:pt x="2667000" y="1223366"/>
                    </a:cubicBezTo>
                    <a:cubicBezTo>
                      <a:pt x="2672568" y="1205271"/>
                      <a:pt x="2674547" y="1178867"/>
                      <a:pt x="2692400" y="1172566"/>
                    </a:cubicBezTo>
                    <a:cubicBezTo>
                      <a:pt x="2752810" y="1151245"/>
                      <a:pt x="2819400" y="1155633"/>
                      <a:pt x="2882900" y="1147166"/>
                    </a:cubicBezTo>
                    <a:cubicBezTo>
                      <a:pt x="2853924" y="1190630"/>
                      <a:pt x="2821270" y="1221626"/>
                      <a:pt x="2870200" y="1286866"/>
                    </a:cubicBezTo>
                    <a:cubicBezTo>
                      <a:pt x="2881559" y="1302012"/>
                      <a:pt x="2887133" y="1252999"/>
                      <a:pt x="2895600" y="1236066"/>
                    </a:cubicBezTo>
                    <a:cubicBezTo>
                      <a:pt x="2943328" y="981516"/>
                      <a:pt x="2870375" y="1072680"/>
                      <a:pt x="2984500" y="1007466"/>
                    </a:cubicBezTo>
                    <a:cubicBezTo>
                      <a:pt x="2997752" y="999893"/>
                      <a:pt x="3009900" y="990533"/>
                      <a:pt x="3022600" y="982066"/>
                    </a:cubicBezTo>
                    <a:cubicBezTo>
                      <a:pt x="3031067" y="943966"/>
                      <a:pt x="3029311" y="902030"/>
                      <a:pt x="3048000" y="867766"/>
                    </a:cubicBezTo>
                    <a:cubicBezTo>
                      <a:pt x="3057066" y="851146"/>
                      <a:pt x="3080072" y="845140"/>
                      <a:pt x="3098800" y="842366"/>
                    </a:cubicBezTo>
                    <a:cubicBezTo>
                      <a:pt x="3195479" y="828043"/>
                      <a:pt x="3293533" y="825433"/>
                      <a:pt x="3390900" y="816966"/>
                    </a:cubicBezTo>
                    <a:cubicBezTo>
                      <a:pt x="3403600" y="808499"/>
                      <a:pt x="3415600" y="798875"/>
                      <a:pt x="3429000" y="791566"/>
                    </a:cubicBezTo>
                    <a:cubicBezTo>
                      <a:pt x="3462241" y="773435"/>
                      <a:pt x="3530600" y="740766"/>
                      <a:pt x="3530600" y="740766"/>
                    </a:cubicBezTo>
                    <a:cubicBezTo>
                      <a:pt x="3547533" y="749233"/>
                      <a:pt x="3570041" y="751020"/>
                      <a:pt x="3581400" y="766166"/>
                    </a:cubicBezTo>
                    <a:cubicBezTo>
                      <a:pt x="3648654" y="855838"/>
                      <a:pt x="3552305" y="853265"/>
                      <a:pt x="3670300" y="829666"/>
                    </a:cubicBezTo>
                    <a:cubicBezTo>
                      <a:pt x="3736918" y="729739"/>
                      <a:pt x="3637959" y="858103"/>
                      <a:pt x="3848100" y="766166"/>
                    </a:cubicBezTo>
                    <a:cubicBezTo>
                      <a:pt x="3872934" y="755301"/>
                      <a:pt x="3881967" y="723833"/>
                      <a:pt x="3898900" y="702666"/>
                    </a:cubicBezTo>
                    <a:cubicBezTo>
                      <a:pt x="3877017" y="615132"/>
                      <a:pt x="3870588" y="659672"/>
                      <a:pt x="3987800" y="601066"/>
                    </a:cubicBezTo>
                    <a:lnTo>
                      <a:pt x="4038600" y="575666"/>
                    </a:lnTo>
                    <a:cubicBezTo>
                      <a:pt x="4061178" y="530510"/>
                      <a:pt x="4081937" y="514981"/>
                      <a:pt x="4051300" y="461366"/>
                    </a:cubicBezTo>
                    <a:cubicBezTo>
                      <a:pt x="4043727" y="448114"/>
                      <a:pt x="4002407" y="446759"/>
                      <a:pt x="4013200" y="435966"/>
                    </a:cubicBezTo>
                    <a:cubicBezTo>
                      <a:pt x="4025542" y="423624"/>
                      <a:pt x="4047067" y="444433"/>
                      <a:pt x="4064000" y="448666"/>
                    </a:cubicBezTo>
                    <a:cubicBezTo>
                      <a:pt x="4080933" y="461366"/>
                      <a:pt x="4095868" y="477300"/>
                      <a:pt x="4114800" y="486766"/>
                    </a:cubicBezTo>
                    <a:cubicBezTo>
                      <a:pt x="4130412" y="494572"/>
                      <a:pt x="4151077" y="489784"/>
                      <a:pt x="4165600" y="499466"/>
                    </a:cubicBezTo>
                    <a:cubicBezTo>
                      <a:pt x="4178300" y="507933"/>
                      <a:pt x="4182533" y="524866"/>
                      <a:pt x="4191000" y="537566"/>
                    </a:cubicBezTo>
                    <a:cubicBezTo>
                      <a:pt x="4186767" y="558733"/>
                      <a:pt x="4190274" y="583105"/>
                      <a:pt x="4178300" y="601066"/>
                    </a:cubicBezTo>
                    <a:cubicBezTo>
                      <a:pt x="4170874" y="612205"/>
                      <a:pt x="4145172" y="601337"/>
                      <a:pt x="4140200" y="613766"/>
                    </a:cubicBezTo>
                    <a:cubicBezTo>
                      <a:pt x="4133718" y="629972"/>
                      <a:pt x="4146024" y="648523"/>
                      <a:pt x="4152900" y="664566"/>
                    </a:cubicBezTo>
                    <a:cubicBezTo>
                      <a:pt x="4172483" y="710259"/>
                      <a:pt x="4184889" y="705961"/>
                      <a:pt x="4229100" y="728066"/>
                    </a:cubicBezTo>
                    <a:cubicBezTo>
                      <a:pt x="4237567" y="694199"/>
                      <a:pt x="4228669" y="649948"/>
                      <a:pt x="4254500" y="626466"/>
                    </a:cubicBezTo>
                    <a:cubicBezTo>
                      <a:pt x="4304309" y="581185"/>
                      <a:pt x="4402037" y="605814"/>
                      <a:pt x="4457700" y="613766"/>
                    </a:cubicBezTo>
                    <a:cubicBezTo>
                      <a:pt x="4445000" y="617999"/>
                      <a:pt x="4432029" y="631438"/>
                      <a:pt x="4419600" y="626466"/>
                    </a:cubicBezTo>
                    <a:cubicBezTo>
                      <a:pt x="4405428" y="620797"/>
                      <a:pt x="4379144" y="590875"/>
                      <a:pt x="4394200" y="588366"/>
                    </a:cubicBezTo>
                    <a:cubicBezTo>
                      <a:pt x="4452809" y="578598"/>
                      <a:pt x="4512733" y="596833"/>
                      <a:pt x="4572000" y="601066"/>
                    </a:cubicBezTo>
                    <a:cubicBezTo>
                      <a:pt x="4588933" y="609533"/>
                      <a:pt x="4613734" y="609846"/>
                      <a:pt x="4622800" y="626466"/>
                    </a:cubicBezTo>
                    <a:cubicBezTo>
                      <a:pt x="4660694" y="695939"/>
                      <a:pt x="4648590" y="770373"/>
                      <a:pt x="4635500" y="842366"/>
                    </a:cubicBezTo>
                    <a:cubicBezTo>
                      <a:pt x="4633105" y="855537"/>
                      <a:pt x="4627033" y="867766"/>
                      <a:pt x="4622800" y="880466"/>
                    </a:cubicBezTo>
                    <a:cubicBezTo>
                      <a:pt x="4618567" y="918566"/>
                      <a:pt x="4624337" y="959173"/>
                      <a:pt x="4610100" y="994766"/>
                    </a:cubicBezTo>
                    <a:cubicBezTo>
                      <a:pt x="4598376" y="1024076"/>
                      <a:pt x="4461070" y="988978"/>
                      <a:pt x="4648200" y="1020166"/>
                    </a:cubicBezTo>
                    <a:cubicBezTo>
                      <a:pt x="4665133" y="1028633"/>
                      <a:pt x="4685613" y="1032179"/>
                      <a:pt x="4699000" y="1045566"/>
                    </a:cubicBezTo>
                    <a:cubicBezTo>
                      <a:pt x="4712387" y="1058953"/>
                      <a:pt x="4705836" y="1092653"/>
                      <a:pt x="4724400" y="1096366"/>
                    </a:cubicBezTo>
                    <a:cubicBezTo>
                      <a:pt x="4778524" y="1107191"/>
                      <a:pt x="4834467" y="1087899"/>
                      <a:pt x="4889500" y="1083666"/>
                    </a:cubicBezTo>
                    <a:cubicBezTo>
                      <a:pt x="4868333" y="1075199"/>
                      <a:pt x="4842120" y="1074386"/>
                      <a:pt x="4826000" y="1058266"/>
                    </a:cubicBezTo>
                    <a:cubicBezTo>
                      <a:pt x="4807764" y="1040030"/>
                      <a:pt x="4810369" y="974902"/>
                      <a:pt x="4826000" y="956666"/>
                    </a:cubicBezTo>
                    <a:cubicBezTo>
                      <a:pt x="4842064" y="937924"/>
                      <a:pt x="4868333" y="931266"/>
                      <a:pt x="4889500" y="918566"/>
                    </a:cubicBezTo>
                    <a:cubicBezTo>
                      <a:pt x="4897967" y="893166"/>
                      <a:pt x="4888608" y="847422"/>
                      <a:pt x="4914900" y="842366"/>
                    </a:cubicBezTo>
                    <a:cubicBezTo>
                      <a:pt x="5066679" y="813178"/>
                      <a:pt x="5150307" y="837718"/>
                      <a:pt x="5270500" y="867766"/>
                    </a:cubicBezTo>
                    <a:cubicBezTo>
                      <a:pt x="5291667" y="863533"/>
                      <a:pt x="5315258" y="865776"/>
                      <a:pt x="5334000" y="855066"/>
                    </a:cubicBezTo>
                    <a:cubicBezTo>
                      <a:pt x="5347252" y="847493"/>
                      <a:pt x="5346057" y="824379"/>
                      <a:pt x="5359400" y="816966"/>
                    </a:cubicBezTo>
                    <a:cubicBezTo>
                      <a:pt x="5386341" y="801999"/>
                      <a:pt x="5418667" y="800033"/>
                      <a:pt x="5448300" y="791566"/>
                    </a:cubicBezTo>
                    <a:cubicBezTo>
                      <a:pt x="5452533" y="757699"/>
                      <a:pt x="5452020" y="722894"/>
                      <a:pt x="5461000" y="689966"/>
                    </a:cubicBezTo>
                    <a:cubicBezTo>
                      <a:pt x="5465016" y="675240"/>
                      <a:pt x="5478827" y="665118"/>
                      <a:pt x="5486400" y="651866"/>
                    </a:cubicBezTo>
                    <a:cubicBezTo>
                      <a:pt x="5495793" y="635428"/>
                      <a:pt x="5503333" y="617999"/>
                      <a:pt x="5511800" y="601066"/>
                    </a:cubicBezTo>
                    <a:cubicBezTo>
                      <a:pt x="5506723" y="545220"/>
                      <a:pt x="5516231" y="461603"/>
                      <a:pt x="5473700" y="410566"/>
                    </a:cubicBezTo>
                    <a:cubicBezTo>
                      <a:pt x="5463929" y="398840"/>
                      <a:pt x="5448300" y="393633"/>
                      <a:pt x="5435600" y="385166"/>
                    </a:cubicBezTo>
                    <a:cubicBezTo>
                      <a:pt x="5424907" y="363781"/>
                      <a:pt x="5378711" y="297379"/>
                      <a:pt x="5422900" y="270866"/>
                    </a:cubicBezTo>
                    <a:cubicBezTo>
                      <a:pt x="5475754" y="239153"/>
                      <a:pt x="5600700" y="220066"/>
                      <a:pt x="5600700" y="220066"/>
                    </a:cubicBezTo>
                    <a:cubicBezTo>
                      <a:pt x="5609167" y="169266"/>
                      <a:pt x="5614304" y="117798"/>
                      <a:pt x="5626100" y="67666"/>
                    </a:cubicBezTo>
                    <a:cubicBezTo>
                      <a:pt x="5631321" y="45475"/>
                      <a:pt x="5630333" y="12633"/>
                      <a:pt x="5651500" y="4166"/>
                    </a:cubicBezTo>
                    <a:cubicBezTo>
                      <a:pt x="5683189" y="-8510"/>
                      <a:pt x="5719434" y="11255"/>
                      <a:pt x="5753100" y="16866"/>
                    </a:cubicBezTo>
                    <a:cubicBezTo>
                      <a:pt x="5770317" y="19735"/>
                      <a:pt x="5786727" y="26444"/>
                      <a:pt x="5803900" y="29566"/>
                    </a:cubicBezTo>
                    <a:cubicBezTo>
                      <a:pt x="5833351" y="34921"/>
                      <a:pt x="5863167" y="38033"/>
                      <a:pt x="5892800" y="42266"/>
                    </a:cubicBezTo>
                    <a:cubicBezTo>
                      <a:pt x="5909733" y="50733"/>
                      <a:pt x="5925873" y="61019"/>
                      <a:pt x="5943600" y="67666"/>
                    </a:cubicBezTo>
                    <a:cubicBezTo>
                      <a:pt x="5959943" y="73795"/>
                      <a:pt x="5991367" y="63177"/>
                      <a:pt x="5994400" y="80366"/>
                    </a:cubicBezTo>
                    <a:cubicBezTo>
                      <a:pt x="6006194" y="147199"/>
                      <a:pt x="5988134" y="216006"/>
                      <a:pt x="5981700" y="283566"/>
                    </a:cubicBezTo>
                    <a:cubicBezTo>
                      <a:pt x="5979653" y="305055"/>
                      <a:pt x="5986961" y="335092"/>
                      <a:pt x="5969000" y="347066"/>
                    </a:cubicBezTo>
                    <a:cubicBezTo>
                      <a:pt x="5940602" y="365998"/>
                      <a:pt x="5901267" y="355533"/>
                      <a:pt x="5867400" y="359766"/>
                    </a:cubicBezTo>
                    <a:cubicBezTo>
                      <a:pt x="5863167" y="372466"/>
                      <a:pt x="5856736" y="384635"/>
                      <a:pt x="5854700" y="397866"/>
                    </a:cubicBezTo>
                    <a:cubicBezTo>
                      <a:pt x="5848231" y="439916"/>
                      <a:pt x="5842000" y="482322"/>
                      <a:pt x="5842000" y="524866"/>
                    </a:cubicBezTo>
                    <a:cubicBezTo>
                      <a:pt x="5842000" y="706115"/>
                      <a:pt x="5863363" y="725938"/>
                      <a:pt x="5880100" y="905866"/>
                    </a:cubicBezTo>
                    <a:cubicBezTo>
                      <a:pt x="5916784" y="1300221"/>
                      <a:pt x="5850772" y="1152011"/>
                      <a:pt x="5930900" y="1312266"/>
                    </a:cubicBezTo>
                    <a:cubicBezTo>
                      <a:pt x="5939367" y="1481599"/>
                      <a:pt x="5941289" y="1651387"/>
                      <a:pt x="5956300" y="1820266"/>
                    </a:cubicBezTo>
                    <a:cubicBezTo>
                      <a:pt x="5957208" y="1830477"/>
                      <a:pt x="5989248" y="1909965"/>
                      <a:pt x="6007100" y="1921866"/>
                    </a:cubicBezTo>
                    <a:cubicBezTo>
                      <a:pt x="6021623" y="1931548"/>
                      <a:pt x="6041117" y="1929771"/>
                      <a:pt x="6057900" y="1934566"/>
                    </a:cubicBezTo>
                    <a:cubicBezTo>
                      <a:pt x="6185437" y="1971005"/>
                      <a:pt x="5987991" y="1920264"/>
                      <a:pt x="6146800" y="1959966"/>
                    </a:cubicBezTo>
                    <a:cubicBezTo>
                      <a:pt x="6208683" y="2052791"/>
                      <a:pt x="6126322" y="1942901"/>
                      <a:pt x="6223000" y="2023466"/>
                    </a:cubicBezTo>
                    <a:cubicBezTo>
                      <a:pt x="6234726" y="2033237"/>
                      <a:pt x="6239933" y="2048866"/>
                      <a:pt x="6248400" y="2061566"/>
                    </a:cubicBezTo>
                    <a:cubicBezTo>
                      <a:pt x="6239933" y="2074266"/>
                      <a:pt x="6235943" y="2091576"/>
                      <a:pt x="6223000" y="2099666"/>
                    </a:cubicBezTo>
                    <a:cubicBezTo>
                      <a:pt x="6197585" y="2115551"/>
                      <a:pt x="6128872" y="2128374"/>
                      <a:pt x="6096000" y="2137766"/>
                    </a:cubicBezTo>
                    <a:cubicBezTo>
                      <a:pt x="6083128" y="2141444"/>
                      <a:pt x="6069874" y="2144479"/>
                      <a:pt x="6057900" y="2150466"/>
                    </a:cubicBezTo>
                    <a:cubicBezTo>
                      <a:pt x="6029357" y="2164737"/>
                      <a:pt x="6001762" y="2189891"/>
                      <a:pt x="5981700" y="2213966"/>
                    </a:cubicBezTo>
                    <a:cubicBezTo>
                      <a:pt x="5971929" y="2225692"/>
                      <a:pt x="5964767" y="2239366"/>
                      <a:pt x="5956300" y="2252066"/>
                    </a:cubicBezTo>
                    <a:cubicBezTo>
                      <a:pt x="5960533" y="2264766"/>
                      <a:pt x="5957377" y="2283524"/>
                      <a:pt x="5969000" y="2290166"/>
                    </a:cubicBezTo>
                    <a:cubicBezTo>
                      <a:pt x="5991358" y="2302942"/>
                      <a:pt x="6031952" y="2280785"/>
                      <a:pt x="6045200" y="2302866"/>
                    </a:cubicBezTo>
                    <a:cubicBezTo>
                      <a:pt x="6056090" y="2321016"/>
                      <a:pt x="6019403" y="2336442"/>
                      <a:pt x="6007100" y="2353666"/>
                    </a:cubicBezTo>
                    <a:cubicBezTo>
                      <a:pt x="5998228" y="2366086"/>
                      <a:pt x="5990167" y="2379066"/>
                      <a:pt x="5981700" y="2391766"/>
                    </a:cubicBezTo>
                    <a:cubicBezTo>
                      <a:pt x="5977467" y="2408699"/>
                      <a:pt x="5975876" y="2426523"/>
                      <a:pt x="5969000" y="2442566"/>
                    </a:cubicBezTo>
                    <a:cubicBezTo>
                      <a:pt x="5962987" y="2456595"/>
                      <a:pt x="5945864" y="2465571"/>
                      <a:pt x="5943600" y="2480666"/>
                    </a:cubicBezTo>
                    <a:cubicBezTo>
                      <a:pt x="5932906" y="2551959"/>
                      <a:pt x="5941594" y="2625273"/>
                      <a:pt x="5930900" y="2696566"/>
                    </a:cubicBezTo>
                    <a:cubicBezTo>
                      <a:pt x="5928636" y="2711661"/>
                      <a:pt x="5918752" y="2727093"/>
                      <a:pt x="5905500" y="2734666"/>
                    </a:cubicBezTo>
                    <a:cubicBezTo>
                      <a:pt x="5886758" y="2745376"/>
                      <a:pt x="5863167" y="2743133"/>
                      <a:pt x="5842000" y="2747366"/>
                    </a:cubicBezTo>
                    <a:cubicBezTo>
                      <a:pt x="5914969" y="2796012"/>
                      <a:pt x="5869307" y="2761973"/>
                      <a:pt x="5969000" y="2861666"/>
                    </a:cubicBezTo>
                    <a:cubicBezTo>
                      <a:pt x="5981700" y="2874366"/>
                      <a:pt x="5991036" y="2891734"/>
                      <a:pt x="6007100" y="2899766"/>
                    </a:cubicBezTo>
                    <a:lnTo>
                      <a:pt x="6108700" y="2950566"/>
                    </a:lnTo>
                    <a:cubicBezTo>
                      <a:pt x="6153717" y="2946474"/>
                      <a:pt x="6295924" y="2923528"/>
                      <a:pt x="6350000" y="2950566"/>
                    </a:cubicBezTo>
                    <a:cubicBezTo>
                      <a:pt x="6366933" y="2959033"/>
                      <a:pt x="6366933" y="2984433"/>
                      <a:pt x="6375400" y="3001366"/>
                    </a:cubicBezTo>
                    <a:cubicBezTo>
                      <a:pt x="6371167" y="2946333"/>
                      <a:pt x="6362700" y="2891462"/>
                      <a:pt x="6362700" y="2836266"/>
                    </a:cubicBezTo>
                    <a:cubicBezTo>
                      <a:pt x="6362700" y="2531466"/>
                      <a:pt x="6396567" y="2912466"/>
                      <a:pt x="6362700" y="2607666"/>
                    </a:cubicBezTo>
                    <a:cubicBezTo>
                      <a:pt x="6477254" y="2550389"/>
                      <a:pt x="6335150" y="2616849"/>
                      <a:pt x="6515100" y="2556866"/>
                    </a:cubicBezTo>
                    <a:cubicBezTo>
                      <a:pt x="6543005" y="2547564"/>
                      <a:pt x="6579613" y="2523485"/>
                      <a:pt x="6604000" y="2506066"/>
                    </a:cubicBezTo>
                    <a:cubicBezTo>
                      <a:pt x="6621224" y="2493763"/>
                      <a:pt x="6635868" y="2477432"/>
                      <a:pt x="6654800" y="2467966"/>
                    </a:cubicBezTo>
                    <a:cubicBezTo>
                      <a:pt x="6700091" y="2445321"/>
                      <a:pt x="6803896" y="2426367"/>
                      <a:pt x="6845300" y="2417166"/>
                    </a:cubicBezTo>
                    <a:cubicBezTo>
                      <a:pt x="6853767" y="2404466"/>
                      <a:pt x="6855683" y="2381796"/>
                      <a:pt x="6870700" y="2379066"/>
                    </a:cubicBezTo>
                    <a:cubicBezTo>
                      <a:pt x="6913043" y="2371367"/>
                      <a:pt x="6988472" y="2392634"/>
                      <a:pt x="7035800" y="2404466"/>
                    </a:cubicBezTo>
                    <a:cubicBezTo>
                      <a:pt x="7052733" y="2429866"/>
                      <a:pt x="7091619" y="2450554"/>
                      <a:pt x="7086600" y="2480666"/>
                    </a:cubicBezTo>
                    <a:cubicBezTo>
                      <a:pt x="7082367" y="2506066"/>
                      <a:pt x="7078950" y="2531616"/>
                      <a:pt x="7073900" y="2556866"/>
                    </a:cubicBezTo>
                    <a:cubicBezTo>
                      <a:pt x="7065927" y="2596733"/>
                      <a:pt x="7060604" y="2609453"/>
                      <a:pt x="7048500" y="2645766"/>
                    </a:cubicBezTo>
                    <a:cubicBezTo>
                      <a:pt x="7056967" y="2658466"/>
                      <a:pt x="7061200" y="2675399"/>
                      <a:pt x="7073900" y="2683866"/>
                    </a:cubicBezTo>
                    <a:cubicBezTo>
                      <a:pt x="7111109" y="2708672"/>
                      <a:pt x="7128526" y="2695291"/>
                      <a:pt x="7162800" y="2683866"/>
                    </a:cubicBezTo>
                    <a:cubicBezTo>
                      <a:pt x="7196667" y="2688099"/>
                      <a:pt x="7232711" y="2683890"/>
                      <a:pt x="7264400" y="2696566"/>
                    </a:cubicBezTo>
                    <a:cubicBezTo>
                      <a:pt x="7278572" y="2702235"/>
                      <a:pt x="7285311" y="2720077"/>
                      <a:pt x="7289800" y="2734666"/>
                    </a:cubicBezTo>
                    <a:cubicBezTo>
                      <a:pt x="7302496" y="2775929"/>
                      <a:pt x="7303340" y="2820155"/>
                      <a:pt x="7315200" y="2861666"/>
                    </a:cubicBezTo>
                    <a:cubicBezTo>
                      <a:pt x="7330043" y="2913618"/>
                      <a:pt x="7344113" y="2906791"/>
                      <a:pt x="7366000" y="2950566"/>
                    </a:cubicBezTo>
                    <a:cubicBezTo>
                      <a:pt x="7376195" y="2970956"/>
                      <a:pt x="7381205" y="2993676"/>
                      <a:pt x="7391400" y="3014066"/>
                    </a:cubicBezTo>
                    <a:cubicBezTo>
                      <a:pt x="7398226" y="3027718"/>
                      <a:pt x="7409227" y="3038914"/>
                      <a:pt x="7416800" y="3052166"/>
                    </a:cubicBezTo>
                    <a:cubicBezTo>
                      <a:pt x="7440530" y="3093694"/>
                      <a:pt x="7449456" y="3121107"/>
                      <a:pt x="7467600" y="3166466"/>
                    </a:cubicBezTo>
                    <a:cubicBezTo>
                      <a:pt x="7505700" y="3157999"/>
                      <a:pt x="7547636" y="3159755"/>
                      <a:pt x="7581900" y="3141066"/>
                    </a:cubicBezTo>
                    <a:cubicBezTo>
                      <a:pt x="7608972" y="3126300"/>
                      <a:pt x="7617577" y="3028603"/>
                      <a:pt x="7620000" y="3014066"/>
                    </a:cubicBezTo>
                    <a:cubicBezTo>
                      <a:pt x="7662333" y="3018299"/>
                      <a:pt x="7704950" y="3020297"/>
                      <a:pt x="7747000" y="3026766"/>
                    </a:cubicBezTo>
                    <a:cubicBezTo>
                      <a:pt x="7760231" y="3028802"/>
                      <a:pt x="7775634" y="3030000"/>
                      <a:pt x="7785100" y="3039466"/>
                    </a:cubicBezTo>
                    <a:cubicBezTo>
                      <a:pt x="7794566" y="3048932"/>
                      <a:pt x="7787233" y="3069347"/>
                      <a:pt x="7797800" y="3077566"/>
                    </a:cubicBezTo>
                    <a:cubicBezTo>
                      <a:pt x="7827688" y="3100812"/>
                      <a:pt x="7899400" y="3128366"/>
                      <a:pt x="7899400" y="3128366"/>
                    </a:cubicBezTo>
                    <a:cubicBezTo>
                      <a:pt x="8001000" y="3280766"/>
                      <a:pt x="7844367" y="3056399"/>
                      <a:pt x="7962900" y="3191866"/>
                    </a:cubicBezTo>
                    <a:cubicBezTo>
                      <a:pt x="7983002" y="3214840"/>
                      <a:pt x="7996767" y="3242666"/>
                      <a:pt x="8013700" y="3268066"/>
                    </a:cubicBezTo>
                    <a:cubicBezTo>
                      <a:pt x="8022167" y="3280766"/>
                      <a:pt x="8028307" y="3295373"/>
                      <a:pt x="8039100" y="3306166"/>
                    </a:cubicBezTo>
                    <a:cubicBezTo>
                      <a:pt x="8072967" y="3340033"/>
                      <a:pt x="8119281" y="3364928"/>
                      <a:pt x="8140700" y="3407766"/>
                    </a:cubicBezTo>
                    <a:cubicBezTo>
                      <a:pt x="8149167" y="3424699"/>
                      <a:pt x="8156707" y="3442128"/>
                      <a:pt x="8166100" y="3458566"/>
                    </a:cubicBezTo>
                    <a:cubicBezTo>
                      <a:pt x="8173673" y="3471818"/>
                      <a:pt x="8183410" y="3483723"/>
                      <a:pt x="8191500" y="3496666"/>
                    </a:cubicBezTo>
                    <a:cubicBezTo>
                      <a:pt x="8268088" y="3619207"/>
                      <a:pt x="8196964" y="3511212"/>
                      <a:pt x="8255000" y="3598266"/>
                    </a:cubicBezTo>
                    <a:cubicBezTo>
                      <a:pt x="8246533" y="3610966"/>
                      <a:pt x="8231286" y="3621196"/>
                      <a:pt x="8229600" y="3636366"/>
                    </a:cubicBezTo>
                    <a:cubicBezTo>
                      <a:pt x="8223082" y="3695030"/>
                      <a:pt x="8240895" y="3710459"/>
                      <a:pt x="8267700" y="3750666"/>
                    </a:cubicBezTo>
                    <a:cubicBezTo>
                      <a:pt x="8255000" y="3763366"/>
                      <a:pt x="8244544" y="3778803"/>
                      <a:pt x="8229600" y="3788766"/>
                    </a:cubicBezTo>
                    <a:cubicBezTo>
                      <a:pt x="8218461" y="3796192"/>
                      <a:pt x="8203474" y="3795479"/>
                      <a:pt x="8191500" y="3801466"/>
                    </a:cubicBezTo>
                    <a:cubicBezTo>
                      <a:pt x="8177848" y="3808292"/>
                      <a:pt x="8166100" y="3818399"/>
                      <a:pt x="8153400" y="3826866"/>
                    </a:cubicBezTo>
                    <a:cubicBezTo>
                      <a:pt x="8160862" y="3879100"/>
                      <a:pt x="8147973" y="3938549"/>
                      <a:pt x="8216900" y="3953866"/>
                    </a:cubicBezTo>
                    <a:cubicBezTo>
                      <a:pt x="8237972" y="3958549"/>
                      <a:pt x="8259233" y="3945399"/>
                      <a:pt x="8280400" y="3941166"/>
                    </a:cubicBezTo>
                    <a:cubicBezTo>
                      <a:pt x="8297333" y="3928466"/>
                      <a:pt x="8311931" y="3911825"/>
                      <a:pt x="8331200" y="3903066"/>
                    </a:cubicBezTo>
                    <a:cubicBezTo>
                      <a:pt x="8359257" y="3890313"/>
                      <a:pt x="8391136" y="3888198"/>
                      <a:pt x="8420100" y="3877666"/>
                    </a:cubicBezTo>
                    <a:cubicBezTo>
                      <a:pt x="8437892" y="3871196"/>
                      <a:pt x="8453967" y="3860733"/>
                      <a:pt x="8470900" y="3852266"/>
                    </a:cubicBezTo>
                    <a:cubicBezTo>
                      <a:pt x="8521700" y="3928466"/>
                      <a:pt x="8492067" y="3856499"/>
                      <a:pt x="8458200" y="3915766"/>
                    </a:cubicBezTo>
                    <a:cubicBezTo>
                      <a:pt x="8447490" y="3934508"/>
                      <a:pt x="8456210" y="3960524"/>
                      <a:pt x="8445500" y="3979266"/>
                    </a:cubicBezTo>
                    <a:cubicBezTo>
                      <a:pt x="8430941" y="4004744"/>
                      <a:pt x="8391464" y="4006284"/>
                      <a:pt x="8369300" y="4017366"/>
                    </a:cubicBezTo>
                    <a:cubicBezTo>
                      <a:pt x="8355648" y="4024192"/>
                      <a:pt x="8343900" y="4034299"/>
                      <a:pt x="8331200" y="4042766"/>
                    </a:cubicBezTo>
                    <a:cubicBezTo>
                      <a:pt x="8358156" y="4123633"/>
                      <a:pt x="8319522" y="4043447"/>
                      <a:pt x="8394700" y="4093566"/>
                    </a:cubicBezTo>
                    <a:cubicBezTo>
                      <a:pt x="8407400" y="4102033"/>
                      <a:pt x="8406848" y="4124093"/>
                      <a:pt x="8420100" y="4131666"/>
                    </a:cubicBezTo>
                    <a:cubicBezTo>
                      <a:pt x="8438842" y="4142376"/>
                      <a:pt x="8462433" y="4140133"/>
                      <a:pt x="8483600" y="4144366"/>
                    </a:cubicBezTo>
                    <a:cubicBezTo>
                      <a:pt x="8492067" y="4157066"/>
                      <a:pt x="8504173" y="4167986"/>
                      <a:pt x="8509000" y="4182466"/>
                    </a:cubicBezTo>
                    <a:cubicBezTo>
                      <a:pt x="8521342" y="4219493"/>
                      <a:pt x="8510019" y="4266289"/>
                      <a:pt x="8534400" y="4296766"/>
                    </a:cubicBezTo>
                    <a:cubicBezTo>
                      <a:pt x="8550486" y="4316874"/>
                      <a:pt x="8585200" y="4305233"/>
                      <a:pt x="8610600" y="4309466"/>
                    </a:cubicBezTo>
                    <a:cubicBezTo>
                      <a:pt x="8642610" y="4322270"/>
                      <a:pt x="8692027" y="4328127"/>
                      <a:pt x="8699500" y="4372966"/>
                    </a:cubicBezTo>
                    <a:cubicBezTo>
                      <a:pt x="8701701" y="4386171"/>
                      <a:pt x="8691033" y="4398366"/>
                      <a:pt x="8686800" y="4411066"/>
                    </a:cubicBezTo>
                    <a:cubicBezTo>
                      <a:pt x="8674100" y="4406833"/>
                      <a:pt x="8661687" y="4401613"/>
                      <a:pt x="8648700" y="4398366"/>
                    </a:cubicBezTo>
                    <a:cubicBezTo>
                      <a:pt x="8610836" y="4388900"/>
                      <a:pt x="8571427" y="4385308"/>
                      <a:pt x="8534400" y="4372966"/>
                    </a:cubicBezTo>
                    <a:cubicBezTo>
                      <a:pt x="8519920" y="4368139"/>
                      <a:pt x="8509000" y="4356033"/>
                      <a:pt x="8496300" y="4347566"/>
                    </a:cubicBezTo>
                    <a:cubicBezTo>
                      <a:pt x="8470900" y="4351799"/>
                      <a:pt x="8443132" y="4348750"/>
                      <a:pt x="8420100" y="4360266"/>
                    </a:cubicBezTo>
                    <a:cubicBezTo>
                      <a:pt x="8352367" y="4394133"/>
                      <a:pt x="8441267" y="4406833"/>
                      <a:pt x="8356600" y="4423766"/>
                    </a:cubicBezTo>
                    <a:cubicBezTo>
                      <a:pt x="8306614" y="4433763"/>
                      <a:pt x="8255000" y="4432233"/>
                      <a:pt x="8204200" y="4436466"/>
                    </a:cubicBezTo>
                    <a:cubicBezTo>
                      <a:pt x="8216900" y="4440699"/>
                      <a:pt x="8229313" y="4445919"/>
                      <a:pt x="8242300" y="4449166"/>
                    </a:cubicBezTo>
                    <a:cubicBezTo>
                      <a:pt x="8263241" y="4454401"/>
                      <a:pt x="8297148" y="4442090"/>
                      <a:pt x="8305800" y="4461866"/>
                    </a:cubicBezTo>
                    <a:cubicBezTo>
                      <a:pt x="8331477" y="4520557"/>
                      <a:pt x="8318003" y="4589678"/>
                      <a:pt x="8331200" y="4652366"/>
                    </a:cubicBezTo>
                    <a:cubicBezTo>
                      <a:pt x="8335100" y="4670892"/>
                      <a:pt x="8348133" y="4686233"/>
                      <a:pt x="8356600" y="4703166"/>
                    </a:cubicBezTo>
                    <a:cubicBezTo>
                      <a:pt x="8348234" y="4728265"/>
                      <a:pt x="8340881" y="4761461"/>
                      <a:pt x="8318500" y="4779366"/>
                    </a:cubicBezTo>
                    <a:cubicBezTo>
                      <a:pt x="8310218" y="4785991"/>
                      <a:pt x="8232919" y="4803936"/>
                      <a:pt x="8229600" y="4804766"/>
                    </a:cubicBezTo>
                    <a:cubicBezTo>
                      <a:pt x="8216900" y="4813233"/>
                      <a:pt x="8201035" y="4818247"/>
                      <a:pt x="8191500" y="4830166"/>
                    </a:cubicBezTo>
                    <a:cubicBezTo>
                      <a:pt x="8183137" y="4840619"/>
                      <a:pt x="8178800" y="4854879"/>
                      <a:pt x="8178800" y="4868266"/>
                    </a:cubicBezTo>
                    <a:cubicBezTo>
                      <a:pt x="8178800" y="4927684"/>
                      <a:pt x="8187267" y="4986799"/>
                      <a:pt x="8191500" y="5046066"/>
                    </a:cubicBezTo>
                    <a:cubicBezTo>
                      <a:pt x="8199967" y="5012199"/>
                      <a:pt x="8198939" y="4974400"/>
                      <a:pt x="8216900" y="4944466"/>
                    </a:cubicBezTo>
                    <a:cubicBezTo>
                      <a:pt x="8248040" y="4892566"/>
                      <a:pt x="8400695" y="4931156"/>
                      <a:pt x="8407400" y="4931766"/>
                    </a:cubicBezTo>
                    <a:cubicBezTo>
                      <a:pt x="8403167" y="4999499"/>
                      <a:pt x="8409422" y="5068717"/>
                      <a:pt x="8394700" y="5134966"/>
                    </a:cubicBezTo>
                    <a:cubicBezTo>
                      <a:pt x="8391389" y="5149866"/>
                      <a:pt x="8356600" y="5145102"/>
                      <a:pt x="8356600" y="5160366"/>
                    </a:cubicBezTo>
                    <a:cubicBezTo>
                      <a:pt x="8356600" y="5175630"/>
                      <a:pt x="8382000" y="5177299"/>
                      <a:pt x="8394700" y="5185766"/>
                    </a:cubicBezTo>
                    <a:cubicBezTo>
                      <a:pt x="8445500" y="5181533"/>
                      <a:pt x="8496124" y="5173066"/>
                      <a:pt x="8547100" y="5173066"/>
                    </a:cubicBezTo>
                    <a:cubicBezTo>
                      <a:pt x="8568686" y="5173066"/>
                      <a:pt x="8599494" y="5167256"/>
                      <a:pt x="8610600" y="5185766"/>
                    </a:cubicBezTo>
                    <a:cubicBezTo>
                      <a:pt x="8630323" y="5218638"/>
                      <a:pt x="8614003" y="5262876"/>
                      <a:pt x="8623300" y="5300066"/>
                    </a:cubicBezTo>
                    <a:cubicBezTo>
                      <a:pt x="8635321" y="5348149"/>
                      <a:pt x="8660264" y="5339656"/>
                      <a:pt x="8699500" y="5350866"/>
                    </a:cubicBezTo>
                    <a:cubicBezTo>
                      <a:pt x="8743103" y="5363324"/>
                      <a:pt x="8743244" y="5366388"/>
                      <a:pt x="8788400" y="5388966"/>
                    </a:cubicBezTo>
                    <a:cubicBezTo>
                      <a:pt x="8784167" y="5401666"/>
                      <a:pt x="8778095" y="5413895"/>
                      <a:pt x="8775700" y="5427066"/>
                    </a:cubicBezTo>
                    <a:cubicBezTo>
                      <a:pt x="8769595" y="5460646"/>
                      <a:pt x="8782572" y="5500705"/>
                      <a:pt x="8763000" y="5528666"/>
                    </a:cubicBezTo>
                    <a:cubicBezTo>
                      <a:pt x="8747646" y="5550600"/>
                      <a:pt x="8712200" y="5545599"/>
                      <a:pt x="8686800" y="5554066"/>
                    </a:cubicBezTo>
                    <a:lnTo>
                      <a:pt x="8648700" y="5566766"/>
                    </a:lnTo>
                    <a:cubicBezTo>
                      <a:pt x="8636000" y="5579466"/>
                      <a:pt x="8616280" y="5587827"/>
                      <a:pt x="8610600" y="5604866"/>
                    </a:cubicBezTo>
                    <a:cubicBezTo>
                      <a:pt x="8599447" y="5638326"/>
                      <a:pt x="8644862" y="5657340"/>
                      <a:pt x="8661400" y="5668366"/>
                    </a:cubicBezTo>
                    <a:cubicBezTo>
                      <a:pt x="8674100" y="5659899"/>
                      <a:pt x="8689729" y="5654692"/>
                      <a:pt x="8699500" y="5642966"/>
                    </a:cubicBezTo>
                    <a:cubicBezTo>
                      <a:pt x="8711620" y="5628422"/>
                      <a:pt x="8709956" y="5603789"/>
                      <a:pt x="8724900" y="5592166"/>
                    </a:cubicBezTo>
                    <a:cubicBezTo>
                      <a:pt x="8750349" y="5572372"/>
                      <a:pt x="8781702" y="5557094"/>
                      <a:pt x="8813800" y="5554066"/>
                    </a:cubicBezTo>
                    <a:cubicBezTo>
                      <a:pt x="9007856" y="5535759"/>
                      <a:pt x="9203267" y="5537133"/>
                      <a:pt x="9398000" y="5528666"/>
                    </a:cubicBezTo>
                    <a:cubicBezTo>
                      <a:pt x="9408022" y="5558731"/>
                      <a:pt x="9423400" y="5599615"/>
                      <a:pt x="9423400" y="5630266"/>
                    </a:cubicBezTo>
                    <a:cubicBezTo>
                      <a:pt x="9423400" y="5643653"/>
                      <a:pt x="9414222" y="5655451"/>
                      <a:pt x="9410700" y="5668366"/>
                    </a:cubicBezTo>
                    <a:cubicBezTo>
                      <a:pt x="9401515" y="5702045"/>
                      <a:pt x="9393767" y="5736099"/>
                      <a:pt x="9385300" y="5769966"/>
                    </a:cubicBezTo>
                    <a:cubicBezTo>
                      <a:pt x="9385190" y="5770405"/>
                      <a:pt x="9365973" y="5852793"/>
                      <a:pt x="9359900" y="5858866"/>
                    </a:cubicBezTo>
                    <a:cubicBezTo>
                      <a:pt x="9338314" y="5880452"/>
                      <a:pt x="9309100" y="5892733"/>
                      <a:pt x="9283700" y="5909666"/>
                    </a:cubicBezTo>
                    <a:lnTo>
                      <a:pt x="9245600" y="5935066"/>
                    </a:lnTo>
                    <a:cubicBezTo>
                      <a:pt x="9211733" y="5930833"/>
                      <a:pt x="9178130" y="5922366"/>
                      <a:pt x="9144000" y="5922366"/>
                    </a:cubicBezTo>
                    <a:cubicBezTo>
                      <a:pt x="9105666" y="5922366"/>
                      <a:pt x="9067930" y="5932234"/>
                      <a:pt x="9029700" y="5935066"/>
                    </a:cubicBezTo>
                    <a:cubicBezTo>
                      <a:pt x="8953591" y="5940704"/>
                      <a:pt x="8877300" y="5943533"/>
                      <a:pt x="8801100" y="5947766"/>
                    </a:cubicBezTo>
                    <a:cubicBezTo>
                      <a:pt x="8805333" y="5977399"/>
                      <a:pt x="8810494" y="6006915"/>
                      <a:pt x="8813800" y="6036666"/>
                    </a:cubicBezTo>
                    <a:cubicBezTo>
                      <a:pt x="8818964" y="6083139"/>
                      <a:pt x="8808516" y="6133204"/>
                      <a:pt x="8826500" y="6176366"/>
                    </a:cubicBezTo>
                    <a:cubicBezTo>
                      <a:pt x="8833213" y="6192478"/>
                      <a:pt x="8860367" y="6184833"/>
                      <a:pt x="8877300" y="6189066"/>
                    </a:cubicBezTo>
                    <a:cubicBezTo>
                      <a:pt x="8885767" y="6205999"/>
                      <a:pt x="8901588" y="6220967"/>
                      <a:pt x="8902700" y="6239866"/>
                    </a:cubicBezTo>
                    <a:cubicBezTo>
                      <a:pt x="8905941" y="6294967"/>
                      <a:pt x="8896846" y="6350196"/>
                      <a:pt x="8890000" y="6404966"/>
                    </a:cubicBezTo>
                    <a:cubicBezTo>
                      <a:pt x="8888340" y="6418250"/>
                      <a:pt x="8885663" y="6432613"/>
                      <a:pt x="8877300" y="6443066"/>
                    </a:cubicBezTo>
                    <a:cubicBezTo>
                      <a:pt x="8867765" y="6454985"/>
                      <a:pt x="8852852" y="6461640"/>
                      <a:pt x="8839200" y="6468466"/>
                    </a:cubicBezTo>
                    <a:cubicBezTo>
                      <a:pt x="8827226" y="6474453"/>
                      <a:pt x="8814035" y="6477717"/>
                      <a:pt x="8801100" y="6481166"/>
                    </a:cubicBezTo>
                    <a:cubicBezTo>
                      <a:pt x="8750505" y="6494658"/>
                      <a:pt x="8698680" y="6503647"/>
                      <a:pt x="8648700" y="6519266"/>
                    </a:cubicBezTo>
                    <a:cubicBezTo>
                      <a:pt x="8563340" y="6545941"/>
                      <a:pt x="8630509" y="6538640"/>
                      <a:pt x="8559800" y="6570066"/>
                    </a:cubicBezTo>
                    <a:cubicBezTo>
                      <a:pt x="8478528" y="6606187"/>
                      <a:pt x="8497433" y="6587075"/>
                      <a:pt x="8420100" y="6608166"/>
                    </a:cubicBezTo>
                    <a:cubicBezTo>
                      <a:pt x="8394269" y="6615211"/>
                      <a:pt x="8343900" y="6633566"/>
                      <a:pt x="8343900" y="6633566"/>
                    </a:cubicBezTo>
                    <a:cubicBezTo>
                      <a:pt x="8339667" y="6650499"/>
                      <a:pt x="8346812" y="6676560"/>
                      <a:pt x="8331200" y="6684366"/>
                    </a:cubicBezTo>
                    <a:cubicBezTo>
                      <a:pt x="8311893" y="6694019"/>
                      <a:pt x="8287911" y="6679245"/>
                      <a:pt x="8267700" y="6671666"/>
                    </a:cubicBezTo>
                    <a:cubicBezTo>
                      <a:pt x="8253408" y="6666307"/>
                      <a:pt x="8242852" y="6653839"/>
                      <a:pt x="8229600" y="6646266"/>
                    </a:cubicBezTo>
                    <a:cubicBezTo>
                      <a:pt x="8213162" y="6636873"/>
                      <a:pt x="8195733" y="6629333"/>
                      <a:pt x="8178800" y="6620866"/>
                    </a:cubicBezTo>
                    <a:cubicBezTo>
                      <a:pt x="8174567" y="6595466"/>
                      <a:pt x="8171686" y="6569803"/>
                      <a:pt x="8166100" y="6544666"/>
                    </a:cubicBezTo>
                    <a:cubicBezTo>
                      <a:pt x="8163196" y="6531598"/>
                      <a:pt x="8162866" y="6516032"/>
                      <a:pt x="8153400" y="6506566"/>
                    </a:cubicBezTo>
                    <a:cubicBezTo>
                      <a:pt x="8143934" y="6497100"/>
                      <a:pt x="8128000" y="6498099"/>
                      <a:pt x="8115300" y="6493866"/>
                    </a:cubicBezTo>
                    <a:cubicBezTo>
                      <a:pt x="8102600" y="6498099"/>
                      <a:pt x="8090187" y="6503319"/>
                      <a:pt x="8077200" y="6506566"/>
                    </a:cubicBezTo>
                    <a:cubicBezTo>
                      <a:pt x="8027678" y="6518946"/>
                      <a:pt x="7974979" y="6524798"/>
                      <a:pt x="7924800" y="6531966"/>
                    </a:cubicBezTo>
                    <a:cubicBezTo>
                      <a:pt x="7912100" y="6536199"/>
                      <a:pt x="7896166" y="6535200"/>
                      <a:pt x="7886700" y="6544666"/>
                    </a:cubicBezTo>
                    <a:cubicBezTo>
                      <a:pt x="7854954" y="6576412"/>
                      <a:pt x="7864546" y="6609060"/>
                      <a:pt x="7848600" y="6646266"/>
                    </a:cubicBezTo>
                    <a:cubicBezTo>
                      <a:pt x="7842587" y="6660295"/>
                      <a:pt x="7831667" y="6671666"/>
                      <a:pt x="7823200" y="6684366"/>
                    </a:cubicBezTo>
                    <a:cubicBezTo>
                      <a:pt x="7818967" y="6713999"/>
                      <a:pt x="7816371" y="6743913"/>
                      <a:pt x="7810500" y="6773266"/>
                    </a:cubicBezTo>
                    <a:cubicBezTo>
                      <a:pt x="7807875" y="6786393"/>
                      <a:pt x="7801478" y="6798494"/>
                      <a:pt x="7797800" y="6811366"/>
                    </a:cubicBezTo>
                    <a:cubicBezTo>
                      <a:pt x="7765906" y="6922994"/>
                      <a:pt x="7802850" y="6808915"/>
                      <a:pt x="7772400" y="6900266"/>
                    </a:cubicBezTo>
                    <a:cubicBezTo>
                      <a:pt x="7780867" y="7014566"/>
                      <a:pt x="7793982" y="7128616"/>
                      <a:pt x="7797800" y="7243166"/>
                    </a:cubicBezTo>
                    <a:cubicBezTo>
                      <a:pt x="7801563" y="7356055"/>
                      <a:pt x="7760170" y="7206477"/>
                      <a:pt x="7797800" y="7319366"/>
                    </a:cubicBezTo>
                    <a:cubicBezTo>
                      <a:pt x="7795668" y="7332160"/>
                      <a:pt x="7778317" y="7441316"/>
                      <a:pt x="7772400" y="7459066"/>
                    </a:cubicBezTo>
                    <a:cubicBezTo>
                      <a:pt x="7766413" y="7477027"/>
                      <a:pt x="7754458" y="7492465"/>
                      <a:pt x="7747000" y="7509866"/>
                    </a:cubicBezTo>
                    <a:cubicBezTo>
                      <a:pt x="7741727" y="7522171"/>
                      <a:pt x="7742663" y="7537513"/>
                      <a:pt x="7734300" y="7547966"/>
                    </a:cubicBezTo>
                    <a:cubicBezTo>
                      <a:pt x="7716395" y="7570347"/>
                      <a:pt x="7683199" y="7577700"/>
                      <a:pt x="7658100" y="7586066"/>
                    </a:cubicBezTo>
                    <a:lnTo>
                      <a:pt x="7505700" y="7573366"/>
                    </a:lnTo>
                    <a:cubicBezTo>
                      <a:pt x="7433780" y="7568406"/>
                      <a:pt x="7361093" y="7571360"/>
                      <a:pt x="7289800" y="7560666"/>
                    </a:cubicBezTo>
                    <a:cubicBezTo>
                      <a:pt x="7268998" y="7557546"/>
                      <a:pt x="7224553" y="7508119"/>
                      <a:pt x="7213600" y="7497166"/>
                    </a:cubicBezTo>
                    <a:cubicBezTo>
                      <a:pt x="7183967" y="7501399"/>
                      <a:pt x="7154151" y="7504511"/>
                      <a:pt x="7124700" y="7509866"/>
                    </a:cubicBezTo>
                    <a:cubicBezTo>
                      <a:pt x="7107527" y="7512988"/>
                      <a:pt x="7090939" y="7518780"/>
                      <a:pt x="7073900" y="7522566"/>
                    </a:cubicBezTo>
                    <a:cubicBezTo>
                      <a:pt x="7052828" y="7527249"/>
                      <a:pt x="7031567" y="7531033"/>
                      <a:pt x="7010400" y="7535266"/>
                    </a:cubicBezTo>
                    <a:cubicBezTo>
                      <a:pt x="6899024" y="7609517"/>
                      <a:pt x="7072671" y="7481871"/>
                      <a:pt x="6946900" y="7649566"/>
                    </a:cubicBezTo>
                    <a:cubicBezTo>
                      <a:pt x="6936427" y="7663530"/>
                      <a:pt x="6913033" y="7658033"/>
                      <a:pt x="6896100" y="7662266"/>
                    </a:cubicBezTo>
                    <a:cubicBezTo>
                      <a:pt x="6867695" y="7690671"/>
                      <a:pt x="6819777" y="7743571"/>
                      <a:pt x="6781800" y="7751166"/>
                    </a:cubicBezTo>
                    <a:lnTo>
                      <a:pt x="6718300" y="7763866"/>
                    </a:lnTo>
                    <a:cubicBezTo>
                      <a:pt x="6705600" y="7776566"/>
                      <a:pt x="6695900" y="7793244"/>
                      <a:pt x="6680200" y="7801966"/>
                    </a:cubicBezTo>
                    <a:cubicBezTo>
                      <a:pt x="6656795" y="7814969"/>
                      <a:pt x="6604000" y="7827366"/>
                      <a:pt x="6604000" y="7827366"/>
                    </a:cubicBezTo>
                    <a:cubicBezTo>
                      <a:pt x="6591300" y="7823133"/>
                      <a:pt x="6579123" y="7816754"/>
                      <a:pt x="6565900" y="7814666"/>
                    </a:cubicBezTo>
                    <a:cubicBezTo>
                      <a:pt x="6498475" y="7804020"/>
                      <a:pt x="6427792" y="7809821"/>
                      <a:pt x="6362700" y="7789266"/>
                    </a:cubicBezTo>
                    <a:cubicBezTo>
                      <a:pt x="6342516" y="7782892"/>
                      <a:pt x="6336903" y="7755690"/>
                      <a:pt x="6324600" y="7738466"/>
                    </a:cubicBezTo>
                    <a:cubicBezTo>
                      <a:pt x="6286115" y="7684587"/>
                      <a:pt x="6316518" y="7711911"/>
                      <a:pt x="6261100" y="7674966"/>
                    </a:cubicBezTo>
                    <a:cubicBezTo>
                      <a:pt x="6256867" y="7700366"/>
                      <a:pt x="6263367" y="7730212"/>
                      <a:pt x="6248400" y="7751166"/>
                    </a:cubicBezTo>
                    <a:cubicBezTo>
                      <a:pt x="6238255" y="7765369"/>
                      <a:pt x="6212123" y="7754184"/>
                      <a:pt x="6197600" y="7763866"/>
                    </a:cubicBezTo>
                    <a:cubicBezTo>
                      <a:pt x="6184900" y="7772333"/>
                      <a:pt x="6182993" y="7791173"/>
                      <a:pt x="6172200" y="7801966"/>
                    </a:cubicBezTo>
                    <a:cubicBezTo>
                      <a:pt x="6161407" y="7812759"/>
                      <a:pt x="6146800" y="7818899"/>
                      <a:pt x="6134100" y="7827366"/>
                    </a:cubicBezTo>
                    <a:cubicBezTo>
                      <a:pt x="5998633" y="7823133"/>
                      <a:pt x="5862738" y="7826241"/>
                      <a:pt x="5727700" y="7814666"/>
                    </a:cubicBezTo>
                    <a:cubicBezTo>
                      <a:pt x="5675545" y="7810196"/>
                      <a:pt x="5668638" y="7721313"/>
                      <a:pt x="5651500" y="7700366"/>
                    </a:cubicBezTo>
                    <a:cubicBezTo>
                      <a:pt x="5632169" y="7676739"/>
                      <a:pt x="5575300" y="7649566"/>
                      <a:pt x="5575300" y="7649566"/>
                    </a:cubicBezTo>
                    <a:cubicBezTo>
                      <a:pt x="5541757" y="7750195"/>
                      <a:pt x="5576310" y="7721364"/>
                      <a:pt x="5473700" y="7738466"/>
                    </a:cubicBezTo>
                    <a:cubicBezTo>
                      <a:pt x="5459054" y="7782403"/>
                      <a:pt x="5446879" y="7799123"/>
                      <a:pt x="5473700" y="7852766"/>
                    </a:cubicBezTo>
                    <a:cubicBezTo>
                      <a:pt x="5484410" y="7874185"/>
                      <a:pt x="5507567" y="7886633"/>
                      <a:pt x="5524500" y="7903566"/>
                    </a:cubicBezTo>
                    <a:cubicBezTo>
                      <a:pt x="5532967" y="7937433"/>
                      <a:pt x="5537970" y="7972359"/>
                      <a:pt x="5549900" y="8005166"/>
                    </a:cubicBezTo>
                    <a:cubicBezTo>
                      <a:pt x="5555116" y="8019511"/>
                      <a:pt x="5567727" y="8030014"/>
                      <a:pt x="5575300" y="8043266"/>
                    </a:cubicBezTo>
                    <a:cubicBezTo>
                      <a:pt x="5584693" y="8059704"/>
                      <a:pt x="5592233" y="8077133"/>
                      <a:pt x="5600700" y="8094066"/>
                    </a:cubicBezTo>
                    <a:cubicBezTo>
                      <a:pt x="5172604" y="8179685"/>
                      <a:pt x="5753088" y="8068412"/>
                      <a:pt x="4457700" y="8081366"/>
                    </a:cubicBezTo>
                    <a:cubicBezTo>
                      <a:pt x="4373730" y="8082206"/>
                      <a:pt x="4303898" y="8107233"/>
                      <a:pt x="4229100" y="8132166"/>
                    </a:cubicBezTo>
                    <a:cubicBezTo>
                      <a:pt x="4220633" y="8144866"/>
                      <a:pt x="4208086" y="8155646"/>
                      <a:pt x="4203700" y="8170266"/>
                    </a:cubicBezTo>
                    <a:cubicBezTo>
                      <a:pt x="4195098" y="8198938"/>
                      <a:pt x="4205537" y="8232999"/>
                      <a:pt x="4191000" y="8259166"/>
                    </a:cubicBezTo>
                    <a:cubicBezTo>
                      <a:pt x="4181806" y="8275716"/>
                      <a:pt x="4155606" y="8273562"/>
                      <a:pt x="4140200" y="8284566"/>
                    </a:cubicBezTo>
                    <a:cubicBezTo>
                      <a:pt x="4125585" y="8295005"/>
                      <a:pt x="4117694" y="8313755"/>
                      <a:pt x="4102100" y="8322666"/>
                    </a:cubicBezTo>
                    <a:cubicBezTo>
                      <a:pt x="4086945" y="8331326"/>
                      <a:pt x="4068083" y="8330571"/>
                      <a:pt x="4051300" y="8335366"/>
                    </a:cubicBezTo>
                    <a:cubicBezTo>
                      <a:pt x="4038428" y="8339044"/>
                      <a:pt x="4024902" y="8341565"/>
                      <a:pt x="4013200" y="8348066"/>
                    </a:cubicBezTo>
                    <a:cubicBezTo>
                      <a:pt x="3986515" y="8362891"/>
                      <a:pt x="3965960" y="8389213"/>
                      <a:pt x="3937000" y="8398866"/>
                    </a:cubicBezTo>
                    <a:cubicBezTo>
                      <a:pt x="3924300" y="8403099"/>
                      <a:pt x="3910874" y="8405579"/>
                      <a:pt x="3898900" y="8411566"/>
                    </a:cubicBezTo>
                    <a:cubicBezTo>
                      <a:pt x="3862817" y="8429608"/>
                      <a:pt x="3863742" y="8445106"/>
                      <a:pt x="3822700" y="8449666"/>
                    </a:cubicBezTo>
                    <a:cubicBezTo>
                      <a:pt x="3759448" y="8456694"/>
                      <a:pt x="3695700" y="8458133"/>
                      <a:pt x="3632200" y="8462366"/>
                    </a:cubicBezTo>
                    <a:cubicBezTo>
                      <a:pt x="3619500" y="8466599"/>
                      <a:pt x="3607227" y="8472441"/>
                      <a:pt x="3594100" y="8475066"/>
                    </a:cubicBezTo>
                    <a:cubicBezTo>
                      <a:pt x="3490854" y="8495715"/>
                      <a:pt x="3359149" y="8495453"/>
                      <a:pt x="3263900" y="8500466"/>
                    </a:cubicBezTo>
                    <a:cubicBezTo>
                      <a:pt x="3234267" y="8504699"/>
                      <a:pt x="3202793" y="8502049"/>
                      <a:pt x="3175000" y="8513166"/>
                    </a:cubicBezTo>
                    <a:cubicBezTo>
                      <a:pt x="3158324" y="8519836"/>
                      <a:pt x="3150698" y="8539768"/>
                      <a:pt x="3136900" y="8551266"/>
                    </a:cubicBezTo>
                    <a:cubicBezTo>
                      <a:pt x="3125174" y="8561037"/>
                      <a:pt x="3111500" y="8568199"/>
                      <a:pt x="3098800" y="8576666"/>
                    </a:cubicBezTo>
                    <a:cubicBezTo>
                      <a:pt x="3090333" y="8589366"/>
                      <a:pt x="3085820" y="8605894"/>
                      <a:pt x="3073400" y="8614766"/>
                    </a:cubicBezTo>
                    <a:cubicBezTo>
                      <a:pt x="2996157" y="8669939"/>
                      <a:pt x="2763715" y="8651889"/>
                      <a:pt x="2743200" y="8652866"/>
                    </a:cubicBezTo>
                    <a:cubicBezTo>
                      <a:pt x="2709333" y="8661333"/>
                      <a:pt x="2673824" y="8664839"/>
                      <a:pt x="2641600" y="8678266"/>
                    </a:cubicBezTo>
                    <a:cubicBezTo>
                      <a:pt x="2622062" y="8686407"/>
                      <a:pt x="2609178" y="8705864"/>
                      <a:pt x="2590800" y="8716366"/>
                    </a:cubicBezTo>
                    <a:cubicBezTo>
                      <a:pt x="2579177" y="8723008"/>
                      <a:pt x="2565400" y="8724833"/>
                      <a:pt x="2552700" y="8729066"/>
                    </a:cubicBezTo>
                    <a:cubicBezTo>
                      <a:pt x="2535767" y="8745999"/>
                      <a:pt x="2517669" y="8761844"/>
                      <a:pt x="2501900" y="8779866"/>
                    </a:cubicBezTo>
                    <a:cubicBezTo>
                      <a:pt x="2480614" y="8804193"/>
                      <a:pt x="2462683" y="8846820"/>
                      <a:pt x="2425700" y="8856066"/>
                    </a:cubicBezTo>
                    <a:cubicBezTo>
                      <a:pt x="2388510" y="8865363"/>
                      <a:pt x="2349500" y="8864533"/>
                      <a:pt x="2311400" y="8868766"/>
                    </a:cubicBezTo>
                    <a:cubicBezTo>
                      <a:pt x="2298700" y="8877233"/>
                      <a:pt x="2286952" y="8887340"/>
                      <a:pt x="2273300" y="8894166"/>
                    </a:cubicBezTo>
                    <a:cubicBezTo>
                      <a:pt x="2261326" y="8900153"/>
                      <a:pt x="2248268" y="8903962"/>
                      <a:pt x="2235200" y="8906866"/>
                    </a:cubicBezTo>
                    <a:cubicBezTo>
                      <a:pt x="2130540" y="8930124"/>
                      <a:pt x="2025228" y="8926607"/>
                      <a:pt x="1917700" y="8932266"/>
                    </a:cubicBezTo>
                    <a:cubicBezTo>
                      <a:pt x="1893774" y="8956192"/>
                      <a:pt x="1873326" y="8981621"/>
                      <a:pt x="1841500" y="8995766"/>
                    </a:cubicBezTo>
                    <a:cubicBezTo>
                      <a:pt x="1817034" y="9006640"/>
                      <a:pt x="1790700" y="9012699"/>
                      <a:pt x="1765300" y="9021166"/>
                    </a:cubicBezTo>
                    <a:cubicBezTo>
                      <a:pt x="1718895" y="9018846"/>
                      <a:pt x="1522006" y="9056474"/>
                      <a:pt x="1460500" y="8970366"/>
                    </a:cubicBezTo>
                    <a:cubicBezTo>
                      <a:pt x="1450355" y="8956163"/>
                      <a:pt x="1452033" y="8936499"/>
                      <a:pt x="1447800" y="8919566"/>
                    </a:cubicBezTo>
                    <a:cubicBezTo>
                      <a:pt x="1443567" y="8847599"/>
                      <a:pt x="1457897" y="8772058"/>
                      <a:pt x="1435100" y="8703666"/>
                    </a:cubicBezTo>
                    <a:cubicBezTo>
                      <a:pt x="1425447" y="8674706"/>
                      <a:pt x="1384300" y="8669799"/>
                      <a:pt x="1358900" y="8652866"/>
                    </a:cubicBezTo>
                    <a:lnTo>
                      <a:pt x="1282700" y="8602066"/>
                    </a:lnTo>
                    <a:cubicBezTo>
                      <a:pt x="1270000" y="8593599"/>
                      <a:pt x="1259500" y="8579977"/>
                      <a:pt x="1244600" y="8576666"/>
                    </a:cubicBezTo>
                    <a:lnTo>
                      <a:pt x="1130300" y="8551266"/>
                    </a:lnTo>
                    <a:cubicBezTo>
                      <a:pt x="1100667" y="8530099"/>
                      <a:pt x="1073584" y="8504805"/>
                      <a:pt x="1041400" y="8487766"/>
                    </a:cubicBezTo>
                    <a:cubicBezTo>
                      <a:pt x="1001104" y="8466433"/>
                      <a:pt x="952337" y="8462257"/>
                      <a:pt x="914400" y="8436966"/>
                    </a:cubicBezTo>
                    <a:cubicBezTo>
                      <a:pt x="901700" y="8428499"/>
                      <a:pt x="890889" y="8416055"/>
                      <a:pt x="876300" y="8411566"/>
                    </a:cubicBezTo>
                    <a:cubicBezTo>
                      <a:pt x="705601" y="8359043"/>
                      <a:pt x="311124" y="8364257"/>
                      <a:pt x="241300" y="8360766"/>
                    </a:cubicBezTo>
                    <a:cubicBezTo>
                      <a:pt x="237067" y="8348066"/>
                      <a:pt x="232278" y="8335538"/>
                      <a:pt x="228600" y="8322666"/>
                    </a:cubicBezTo>
                    <a:cubicBezTo>
                      <a:pt x="186886" y="8176669"/>
                      <a:pt x="207594" y="8115708"/>
                      <a:pt x="254000" y="7903566"/>
                    </a:cubicBezTo>
                    <a:cubicBezTo>
                      <a:pt x="258523" y="7882888"/>
                      <a:pt x="287867" y="7878166"/>
                      <a:pt x="304800" y="7865466"/>
                    </a:cubicBezTo>
                    <a:cubicBezTo>
                      <a:pt x="313267" y="7725766"/>
                      <a:pt x="310946" y="7584992"/>
                      <a:pt x="330200" y="7446366"/>
                    </a:cubicBezTo>
                    <a:cubicBezTo>
                      <a:pt x="332671" y="7428576"/>
                      <a:pt x="357861" y="7422881"/>
                      <a:pt x="368300" y="7408266"/>
                    </a:cubicBezTo>
                    <a:cubicBezTo>
                      <a:pt x="379304" y="7392860"/>
                      <a:pt x="385233" y="7374399"/>
                      <a:pt x="393700" y="7357466"/>
                    </a:cubicBezTo>
                    <a:cubicBezTo>
                      <a:pt x="389467" y="7247399"/>
                      <a:pt x="396577" y="7136307"/>
                      <a:pt x="381000" y="7027266"/>
                    </a:cubicBezTo>
                    <a:cubicBezTo>
                      <a:pt x="378841" y="7012156"/>
                      <a:pt x="352671" y="7013592"/>
                      <a:pt x="342900" y="7001866"/>
                    </a:cubicBezTo>
                    <a:cubicBezTo>
                      <a:pt x="330780" y="6987322"/>
                      <a:pt x="325967" y="6967999"/>
                      <a:pt x="317500" y="6951066"/>
                    </a:cubicBezTo>
                    <a:cubicBezTo>
                      <a:pt x="313267" y="6929899"/>
                      <a:pt x="312549" y="6907713"/>
                      <a:pt x="304800" y="6887566"/>
                    </a:cubicBezTo>
                    <a:cubicBezTo>
                      <a:pt x="291208" y="6852226"/>
                      <a:pt x="263183" y="6822700"/>
                      <a:pt x="254000" y="6785966"/>
                    </a:cubicBezTo>
                    <a:cubicBezTo>
                      <a:pt x="230585" y="6692308"/>
                      <a:pt x="255747" y="6777342"/>
                      <a:pt x="215900" y="6684366"/>
                    </a:cubicBezTo>
                    <a:cubicBezTo>
                      <a:pt x="210627" y="6672061"/>
                      <a:pt x="210981" y="6657159"/>
                      <a:pt x="203200" y="6646266"/>
                    </a:cubicBezTo>
                    <a:cubicBezTo>
                      <a:pt x="189281" y="6626779"/>
                      <a:pt x="169333" y="6612399"/>
                      <a:pt x="152400" y="6595466"/>
                    </a:cubicBezTo>
                    <a:cubicBezTo>
                      <a:pt x="143933" y="6557366"/>
                      <a:pt x="139990" y="6517970"/>
                      <a:pt x="127000" y="6481166"/>
                    </a:cubicBezTo>
                    <a:cubicBezTo>
                      <a:pt x="114398" y="6445461"/>
                      <a:pt x="76200" y="6379566"/>
                      <a:pt x="76200" y="6379566"/>
                    </a:cubicBezTo>
                    <a:cubicBezTo>
                      <a:pt x="71967" y="6358399"/>
                      <a:pt x="66782" y="6337401"/>
                      <a:pt x="63500" y="6316066"/>
                    </a:cubicBezTo>
                    <a:cubicBezTo>
                      <a:pt x="58310" y="6282333"/>
                      <a:pt x="56411" y="6248132"/>
                      <a:pt x="50800" y="6214466"/>
                    </a:cubicBezTo>
                    <a:cubicBezTo>
                      <a:pt x="47931" y="6197249"/>
                      <a:pt x="42333" y="6180599"/>
                      <a:pt x="38100" y="6163666"/>
                    </a:cubicBezTo>
                    <a:cubicBezTo>
                      <a:pt x="20143" y="6002052"/>
                      <a:pt x="12963" y="5992138"/>
                      <a:pt x="38100" y="5782666"/>
                    </a:cubicBezTo>
                    <a:cubicBezTo>
                      <a:pt x="41421" y="5754995"/>
                      <a:pt x="87410" y="5699986"/>
                      <a:pt x="101600" y="5681066"/>
                    </a:cubicBezTo>
                    <a:cubicBezTo>
                      <a:pt x="97367" y="5609099"/>
                      <a:pt x="96073" y="5536899"/>
                      <a:pt x="88900" y="5465166"/>
                    </a:cubicBezTo>
                    <a:cubicBezTo>
                      <a:pt x="87568" y="5451845"/>
                      <a:pt x="77969" y="5440336"/>
                      <a:pt x="76200" y="5427066"/>
                    </a:cubicBezTo>
                    <a:cubicBezTo>
                      <a:pt x="50251" y="5232445"/>
                      <a:pt x="90634" y="5328934"/>
                      <a:pt x="38100" y="5223866"/>
                    </a:cubicBezTo>
                    <a:cubicBezTo>
                      <a:pt x="33867" y="5185766"/>
                      <a:pt x="31229" y="5147455"/>
                      <a:pt x="25400" y="5109566"/>
                    </a:cubicBezTo>
                    <a:cubicBezTo>
                      <a:pt x="22746" y="5092314"/>
                      <a:pt x="15007" y="5076067"/>
                      <a:pt x="12700" y="5058766"/>
                    </a:cubicBezTo>
                    <a:cubicBezTo>
                      <a:pt x="6520" y="5012417"/>
                      <a:pt x="4233" y="4965633"/>
                      <a:pt x="0" y="4919066"/>
                    </a:cubicBezTo>
                    <a:cubicBezTo>
                      <a:pt x="4233" y="4902133"/>
                      <a:pt x="6571" y="4884609"/>
                      <a:pt x="12700" y="4868266"/>
                    </a:cubicBezTo>
                    <a:cubicBezTo>
                      <a:pt x="19347" y="4850539"/>
                      <a:pt x="36216" y="4836304"/>
                      <a:pt x="38100" y="4817466"/>
                    </a:cubicBezTo>
                    <a:cubicBezTo>
                      <a:pt x="40662" y="4791843"/>
                      <a:pt x="29633" y="4766666"/>
                      <a:pt x="25400" y="4741266"/>
                    </a:cubicBezTo>
                    <a:cubicBezTo>
                      <a:pt x="29633" y="4656599"/>
                      <a:pt x="24163" y="4570885"/>
                      <a:pt x="38100" y="4487266"/>
                    </a:cubicBezTo>
                    <a:cubicBezTo>
                      <a:pt x="41580" y="4466387"/>
                      <a:pt x="74499" y="4457564"/>
                      <a:pt x="76200" y="4436466"/>
                    </a:cubicBezTo>
                    <a:cubicBezTo>
                      <a:pt x="95949" y="4191582"/>
                      <a:pt x="93133" y="3945399"/>
                      <a:pt x="101600" y="3699866"/>
                    </a:cubicBezTo>
                    <a:cubicBezTo>
                      <a:pt x="81136" y="3618011"/>
                      <a:pt x="69779" y="3595340"/>
                      <a:pt x="101600" y="3483966"/>
                    </a:cubicBezTo>
                    <a:cubicBezTo>
                      <a:pt x="112572" y="3445565"/>
                      <a:pt x="146166" y="3417530"/>
                      <a:pt x="165100" y="3382366"/>
                    </a:cubicBezTo>
                    <a:cubicBezTo>
                      <a:pt x="211934" y="3295388"/>
                      <a:pt x="168344" y="3344156"/>
                      <a:pt x="215900" y="3268066"/>
                    </a:cubicBezTo>
                    <a:cubicBezTo>
                      <a:pt x="223117" y="3256519"/>
                      <a:pt x="271133" y="3197766"/>
                      <a:pt x="279400" y="3179166"/>
                    </a:cubicBezTo>
                    <a:cubicBezTo>
                      <a:pt x="290274" y="3154700"/>
                      <a:pt x="291797" y="3126371"/>
                      <a:pt x="304800" y="3102966"/>
                    </a:cubicBezTo>
                    <a:cubicBezTo>
                      <a:pt x="313522" y="3087266"/>
                      <a:pt x="333257" y="3080019"/>
                      <a:pt x="342900" y="3064866"/>
                    </a:cubicBezTo>
                    <a:cubicBezTo>
                      <a:pt x="363228" y="3032922"/>
                      <a:pt x="393700" y="2963266"/>
                      <a:pt x="393700" y="2963266"/>
                    </a:cubicBezTo>
                    <a:cubicBezTo>
                      <a:pt x="389467" y="2882833"/>
                      <a:pt x="357548" y="2799021"/>
                      <a:pt x="381000" y="2721966"/>
                    </a:cubicBezTo>
                    <a:cubicBezTo>
                      <a:pt x="392025" y="2685742"/>
                      <a:pt x="452712" y="2694412"/>
                      <a:pt x="482600" y="2671166"/>
                    </a:cubicBezTo>
                    <a:cubicBezTo>
                      <a:pt x="618034" y="2565828"/>
                      <a:pt x="551109" y="2597530"/>
                      <a:pt x="673100" y="2556866"/>
                    </a:cubicBezTo>
                    <a:cubicBezTo>
                      <a:pt x="685800" y="2539933"/>
                      <a:pt x="700921" y="2524569"/>
                      <a:pt x="711200" y="2506066"/>
                    </a:cubicBezTo>
                    <a:cubicBezTo>
                      <a:pt x="722271" y="2486138"/>
                      <a:pt x="722604" y="2460561"/>
                      <a:pt x="736600" y="2442566"/>
                    </a:cubicBezTo>
                    <a:cubicBezTo>
                      <a:pt x="753242" y="2421169"/>
                      <a:pt x="778933" y="2408699"/>
                      <a:pt x="800100" y="2391766"/>
                    </a:cubicBezTo>
                    <a:cubicBezTo>
                      <a:pt x="808567" y="2353666"/>
                      <a:pt x="814022" y="2314769"/>
                      <a:pt x="825500" y="2277466"/>
                    </a:cubicBezTo>
                    <a:cubicBezTo>
                      <a:pt x="834707" y="2247542"/>
                      <a:pt x="858957" y="2214581"/>
                      <a:pt x="876300" y="2188566"/>
                    </a:cubicBezTo>
                    <a:cubicBezTo>
                      <a:pt x="880533" y="2154699"/>
                      <a:pt x="873736" y="2117493"/>
                      <a:pt x="889000" y="2086966"/>
                    </a:cubicBezTo>
                    <a:cubicBezTo>
                      <a:pt x="897467" y="2070033"/>
                      <a:pt x="921839" y="2067553"/>
                      <a:pt x="939800" y="2061566"/>
                    </a:cubicBezTo>
                    <a:cubicBezTo>
                      <a:pt x="985591" y="2046302"/>
                      <a:pt x="1033709" y="2038730"/>
                      <a:pt x="1079500" y="2023466"/>
                    </a:cubicBezTo>
                    <a:cubicBezTo>
                      <a:pt x="1433329" y="1905523"/>
                      <a:pt x="1155604" y="1979040"/>
                      <a:pt x="1384300" y="1921866"/>
                    </a:cubicBezTo>
                    <a:cubicBezTo>
                      <a:pt x="1418167" y="1900699"/>
                      <a:pt x="1457660" y="1886606"/>
                      <a:pt x="1485900" y="1858366"/>
                    </a:cubicBezTo>
                    <a:cubicBezTo>
                      <a:pt x="1505980" y="1838286"/>
                      <a:pt x="1501825" y="1799906"/>
                      <a:pt x="1524000" y="1782166"/>
                    </a:cubicBezTo>
                    <a:cubicBezTo>
                      <a:pt x="1533350" y="1774686"/>
                      <a:pt x="1540933" y="1799099"/>
                      <a:pt x="1549400" y="1807566"/>
                    </a:cubicBezTo>
                  </a:path>
                </a:pathLst>
              </a:cu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ru-RU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2" name="Группа 11"/>
          <p:cNvGrpSpPr/>
          <p:nvPr/>
        </p:nvGrpSpPr>
        <p:grpSpPr>
          <a:xfrm>
            <a:off x="2043195" y="9853061"/>
            <a:ext cx="797534" cy="1828800"/>
            <a:chOff x="1608369" y="-224321"/>
            <a:chExt cx="398767" cy="914400"/>
          </a:xfrm>
        </p:grpSpPr>
        <p:sp>
          <p:nvSpPr>
            <p:cNvPr id="13" name="Дуга 12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  <p:sp>
          <p:nvSpPr>
            <p:cNvPr id="14" name="Дуга 13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>
                <a:gd name="adj1" fmla="val 19671796"/>
                <a:gd name="adj2" fmla="val 0"/>
              </a:avLst>
            </a:prstGeom>
            <a:ln w="12700">
              <a:solidFill>
                <a:srgbClr val="00B473"/>
              </a:solidFill>
              <a:prstDash val="sysDot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2043195" y="9979810"/>
            <a:ext cx="797534" cy="1570662"/>
            <a:chOff x="1608369" y="-224321"/>
            <a:chExt cx="398767" cy="914400"/>
          </a:xfrm>
        </p:grpSpPr>
        <p:sp>
          <p:nvSpPr>
            <p:cNvPr id="16" name="Дуга 15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  <p:sp>
          <p:nvSpPr>
            <p:cNvPr id="17" name="Дуга 16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>
                <a:gd name="adj1" fmla="val 19671796"/>
                <a:gd name="adj2" fmla="val 0"/>
              </a:avLst>
            </a:prstGeom>
            <a:ln w="12700">
              <a:solidFill>
                <a:srgbClr val="00B473"/>
              </a:solidFill>
              <a:prstDash val="sysDot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2043195" y="10024375"/>
            <a:ext cx="797534" cy="1835536"/>
            <a:chOff x="1608369" y="-224321"/>
            <a:chExt cx="398767" cy="914400"/>
          </a:xfrm>
        </p:grpSpPr>
        <p:sp>
          <p:nvSpPr>
            <p:cNvPr id="19" name="Дуга 18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  <p:sp>
          <p:nvSpPr>
            <p:cNvPr id="20" name="Дуга 19"/>
            <p:cNvSpPr/>
            <p:nvPr/>
          </p:nvSpPr>
          <p:spPr>
            <a:xfrm rot="5022740">
              <a:off x="1350553" y="33495"/>
              <a:ext cx="914400" cy="398767"/>
            </a:xfrm>
            <a:prstGeom prst="arc">
              <a:avLst>
                <a:gd name="adj1" fmla="val 19671796"/>
                <a:gd name="adj2" fmla="val 0"/>
              </a:avLst>
            </a:prstGeom>
            <a:ln w="12700">
              <a:solidFill>
                <a:srgbClr val="00B473"/>
              </a:solidFill>
              <a:prstDash val="sysDot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Группа 20"/>
          <p:cNvGrpSpPr/>
          <p:nvPr/>
        </p:nvGrpSpPr>
        <p:grpSpPr>
          <a:xfrm>
            <a:off x="2133925" y="10275233"/>
            <a:ext cx="1589634" cy="1440160"/>
            <a:chOff x="1628775" y="116632"/>
            <a:chExt cx="794817" cy="720080"/>
          </a:xfrm>
        </p:grpSpPr>
        <p:sp>
          <p:nvSpPr>
            <p:cNvPr id="22" name="Куб 21"/>
            <p:cNvSpPr/>
            <p:nvPr/>
          </p:nvSpPr>
          <p:spPr>
            <a:xfrm>
              <a:off x="1631504" y="116632"/>
              <a:ext cx="792088" cy="720080"/>
            </a:xfrm>
            <a:prstGeom prst="cube">
              <a:avLst/>
            </a:prstGeom>
            <a:noFill/>
            <a:ln w="952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3" name="Параллелограмм 22"/>
            <p:cNvSpPr/>
            <p:nvPr/>
          </p:nvSpPr>
          <p:spPr>
            <a:xfrm>
              <a:off x="1686069" y="674649"/>
              <a:ext cx="216024" cy="80247"/>
            </a:xfrm>
            <a:prstGeom prst="parallelogram">
              <a:avLst>
                <a:gd name="adj" fmla="val 39882"/>
              </a:avLst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4" name="Полилиния 23"/>
            <p:cNvSpPr/>
            <p:nvPr/>
          </p:nvSpPr>
          <p:spPr>
            <a:xfrm>
              <a:off x="2245520" y="476672"/>
              <a:ext cx="171450" cy="72008"/>
            </a:xfrm>
            <a:custGeom>
              <a:avLst/>
              <a:gdLst>
                <a:gd name="connsiteX0" fmla="*/ 0 w 171450"/>
                <a:gd name="connsiteY0" fmla="*/ 159395 h 159395"/>
                <a:gd name="connsiteX1" fmla="*/ 66675 w 171450"/>
                <a:gd name="connsiteY1" fmla="*/ 9376 h 159395"/>
                <a:gd name="connsiteX2" fmla="*/ 171450 w 171450"/>
                <a:gd name="connsiteY2" fmla="*/ 28426 h 15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59395">
                  <a:moveTo>
                    <a:pt x="0" y="159395"/>
                  </a:moveTo>
                  <a:cubicBezTo>
                    <a:pt x="19050" y="95299"/>
                    <a:pt x="38100" y="31204"/>
                    <a:pt x="66675" y="9376"/>
                  </a:cubicBezTo>
                  <a:cubicBezTo>
                    <a:pt x="95250" y="-12452"/>
                    <a:pt x="133350" y="7987"/>
                    <a:pt x="171450" y="28426"/>
                  </a:cubicBezTo>
                </a:path>
              </a:pathLst>
            </a:cu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5" name="Полилиния 24"/>
            <p:cNvSpPr/>
            <p:nvPr/>
          </p:nvSpPr>
          <p:spPr>
            <a:xfrm>
              <a:off x="2245520" y="621183"/>
              <a:ext cx="171450" cy="106931"/>
            </a:xfrm>
            <a:custGeom>
              <a:avLst/>
              <a:gdLst>
                <a:gd name="connsiteX0" fmla="*/ 0 w 171450"/>
                <a:gd name="connsiteY0" fmla="*/ 159395 h 159395"/>
                <a:gd name="connsiteX1" fmla="*/ 66675 w 171450"/>
                <a:gd name="connsiteY1" fmla="*/ 9376 h 159395"/>
                <a:gd name="connsiteX2" fmla="*/ 171450 w 171450"/>
                <a:gd name="connsiteY2" fmla="*/ 28426 h 15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59395">
                  <a:moveTo>
                    <a:pt x="0" y="159395"/>
                  </a:moveTo>
                  <a:cubicBezTo>
                    <a:pt x="19050" y="95299"/>
                    <a:pt x="38100" y="31204"/>
                    <a:pt x="66675" y="9376"/>
                  </a:cubicBezTo>
                  <a:cubicBezTo>
                    <a:pt x="95250" y="-12452"/>
                    <a:pt x="133350" y="7987"/>
                    <a:pt x="171450" y="28426"/>
                  </a:cubicBezTo>
                </a:path>
              </a:pathLst>
            </a:cu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6" name="Полилиния 25"/>
            <p:cNvSpPr/>
            <p:nvPr/>
          </p:nvSpPr>
          <p:spPr>
            <a:xfrm>
              <a:off x="1628775" y="494295"/>
              <a:ext cx="609600" cy="91493"/>
            </a:xfrm>
            <a:custGeom>
              <a:avLst/>
              <a:gdLst>
                <a:gd name="connsiteX0" fmla="*/ 609600 w 609600"/>
                <a:gd name="connsiteY0" fmla="*/ 51011 h 91493"/>
                <a:gd name="connsiteX1" fmla="*/ 295275 w 609600"/>
                <a:gd name="connsiteY1" fmla="*/ 1005 h 91493"/>
                <a:gd name="connsiteX2" fmla="*/ 0 w 609600"/>
                <a:gd name="connsiteY2" fmla="*/ 91493 h 9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600" h="91493">
                  <a:moveTo>
                    <a:pt x="609600" y="51011"/>
                  </a:moveTo>
                  <a:cubicBezTo>
                    <a:pt x="503237" y="22634"/>
                    <a:pt x="396875" y="-5742"/>
                    <a:pt x="295275" y="1005"/>
                  </a:cubicBezTo>
                  <a:cubicBezTo>
                    <a:pt x="193675" y="7752"/>
                    <a:pt x="44053" y="74824"/>
                    <a:pt x="0" y="91493"/>
                  </a:cubicBezTo>
                </a:path>
              </a:pathLst>
            </a:cu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7" name="Полилиния 26"/>
            <p:cNvSpPr/>
            <p:nvPr/>
          </p:nvSpPr>
          <p:spPr>
            <a:xfrm>
              <a:off x="1628776" y="719516"/>
              <a:ext cx="609600" cy="45719"/>
            </a:xfrm>
            <a:custGeom>
              <a:avLst/>
              <a:gdLst>
                <a:gd name="connsiteX0" fmla="*/ 609600 w 609600"/>
                <a:gd name="connsiteY0" fmla="*/ 51011 h 91493"/>
                <a:gd name="connsiteX1" fmla="*/ 295275 w 609600"/>
                <a:gd name="connsiteY1" fmla="*/ 1005 h 91493"/>
                <a:gd name="connsiteX2" fmla="*/ 0 w 609600"/>
                <a:gd name="connsiteY2" fmla="*/ 91493 h 9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600" h="91493">
                  <a:moveTo>
                    <a:pt x="609600" y="51011"/>
                  </a:moveTo>
                  <a:cubicBezTo>
                    <a:pt x="503237" y="22634"/>
                    <a:pt x="396875" y="-5742"/>
                    <a:pt x="295275" y="1005"/>
                  </a:cubicBezTo>
                  <a:cubicBezTo>
                    <a:pt x="193675" y="7752"/>
                    <a:pt x="44053" y="74824"/>
                    <a:pt x="0" y="91493"/>
                  </a:cubicBezTo>
                </a:path>
              </a:pathLst>
            </a:cu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  <p:sp>
          <p:nvSpPr>
            <p:cNvPr id="28" name="Равнобедренный треугольник 27"/>
            <p:cNvSpPr/>
            <p:nvPr/>
          </p:nvSpPr>
          <p:spPr>
            <a:xfrm>
              <a:off x="1968364" y="137750"/>
              <a:ext cx="45719" cy="72008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ru-RU" sz="7200">
                <a:solidFill>
                  <a:srgbClr val="FFFFFF"/>
                </a:solidFill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671732" y="2535470"/>
            <a:ext cx="4924414" cy="1013538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ru-RU" sz="4000" b="1" dirty="0">
                <a:solidFill>
                  <a:srgbClr val="00A36C"/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ВИД </a:t>
            </a:r>
            <a:r>
              <a:rPr lang="ru-RU" b="1" dirty="0">
                <a:solidFill>
                  <a:srgbClr val="00A36C"/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МОДЕЛИРОВАНИЯ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54785" y="2378022"/>
            <a:ext cx="5039586" cy="121696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000" b="1"/>
            </a:lvl1pPr>
          </a:lstStyle>
          <a:p>
            <a:pPr algn="l"/>
            <a:r>
              <a:rPr lang="ru-RU" sz="3600" dirty="0">
                <a:solidFill>
                  <a:srgbClr val="00A36C"/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ГОРИЗОНТ ПЛАНИРОВАНИЯ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217612" y="2620208"/>
            <a:ext cx="5990856" cy="10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ru-RU" b="1" dirty="0">
                <a:solidFill>
                  <a:srgbClr val="00A36C"/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</a:p>
        </p:txBody>
      </p:sp>
      <p:sp>
        <p:nvSpPr>
          <p:cNvPr id="34" name="Прямоугольник 33"/>
          <p:cNvSpPr/>
          <p:nvPr/>
        </p:nvSpPr>
        <p:spPr>
          <a:xfrm>
            <a:off x="4671940" y="4562394"/>
            <a:ext cx="52896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b="1" dirty="0">
                <a:solidFill>
                  <a:srgbClr val="000000"/>
                </a:solidFill>
              </a:rPr>
              <a:t>Долгосрочное</a:t>
            </a:r>
            <a:r>
              <a:rPr lang="ru-RU" dirty="0">
                <a:solidFill>
                  <a:srgbClr val="000000"/>
                </a:solidFill>
              </a:rPr>
              <a:t> </a:t>
            </a:r>
            <a:r>
              <a:rPr lang="ru-RU" b="1" dirty="0">
                <a:solidFill>
                  <a:srgbClr val="000000"/>
                </a:solidFill>
              </a:rPr>
              <a:t>планирование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dirty="0">
                <a:solidFill>
                  <a:srgbClr val="000000"/>
                </a:solidFill>
              </a:rPr>
              <a:t>(</a:t>
            </a:r>
            <a:r>
              <a:rPr lang="ru-RU" dirty="0">
                <a:solidFill>
                  <a:srgbClr val="FF0000"/>
                </a:solidFill>
              </a:rPr>
              <a:t>3-15 лет</a:t>
            </a:r>
            <a:r>
              <a:rPr lang="ru-RU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35" name="Прямоугольник 34"/>
          <p:cNvSpPr/>
          <p:nvPr/>
        </p:nvSpPr>
        <p:spPr>
          <a:xfrm>
            <a:off x="5591567" y="8868393"/>
            <a:ext cx="37519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b="1" dirty="0">
                <a:solidFill>
                  <a:srgbClr val="000000"/>
                </a:solidFill>
              </a:rPr>
              <a:t>Краткосрочное</a:t>
            </a:r>
            <a:r>
              <a:rPr lang="ru-RU" dirty="0">
                <a:solidFill>
                  <a:srgbClr val="000000"/>
                </a:solidFill>
              </a:rPr>
              <a:t> </a:t>
            </a:r>
            <a:r>
              <a:rPr lang="ru-RU" b="1" dirty="0">
                <a:solidFill>
                  <a:srgbClr val="000000"/>
                </a:solidFill>
              </a:rPr>
              <a:t>планирование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dirty="0">
                <a:solidFill>
                  <a:srgbClr val="000000"/>
                </a:solidFill>
              </a:rPr>
              <a:t>(</a:t>
            </a:r>
            <a:r>
              <a:rPr lang="ru-RU" dirty="0">
                <a:solidFill>
                  <a:srgbClr val="FF0000"/>
                </a:solidFill>
              </a:rPr>
              <a:t>до 3лет</a:t>
            </a:r>
            <a:r>
              <a:rPr lang="ru-RU" dirty="0">
                <a:solidFill>
                  <a:srgbClr val="000000"/>
                </a:solidFill>
              </a:rPr>
              <a:t>)</a:t>
            </a:r>
          </a:p>
        </p:txBody>
      </p:sp>
      <p:graphicFrame>
        <p:nvGraphicFramePr>
          <p:cNvPr id="36" name="Таблица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029130"/>
              </p:ext>
            </p:extLst>
          </p:nvPr>
        </p:nvGraphicFramePr>
        <p:xfrm>
          <a:off x="10294373" y="3805429"/>
          <a:ext cx="13557510" cy="39487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557510">
                  <a:extLst>
                    <a:ext uri="{9D8B030D-6E8A-4147-A177-3AD203B41FA5}">
                      <a16:colId xmlns:a16="http://schemas.microsoft.com/office/drawing/2014/main" val="509507801"/>
                    </a:ext>
                  </a:extLst>
                </a:gridCol>
              </a:tblGrid>
              <a:tr h="628650">
                <a:tc>
                  <a:txBody>
                    <a:bodyPr/>
                    <a:lstStyle/>
                    <a:p>
                      <a:pPr algn="ctr" fontAlgn="b"/>
                      <a:r>
                        <a:rPr lang="ru-RU" sz="4000" b="1" u="sng" strike="noStrike" dirty="0">
                          <a:effectLst/>
                        </a:rPr>
                        <a:t>Планирование стратегии разработки</a:t>
                      </a:r>
                      <a:endParaRPr lang="ru-RU" sz="4000" b="1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702725"/>
                  </a:ext>
                </a:extLst>
              </a:tr>
              <a:tr h="977304">
                <a:tc>
                  <a:txBody>
                    <a:bodyPr/>
                    <a:lstStyle/>
                    <a:p>
                      <a:pPr marL="171450" indent="-1714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ru-RU" sz="2400" b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Расчет вариантов разработки, ранжирование* активов</a:t>
                      </a:r>
                      <a:endParaRPr lang="ru-RU" sz="2400" b="0" u="none" strike="noStrike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705839"/>
                  </a:ext>
                </a:extLst>
              </a:tr>
              <a:tr h="494934">
                <a:tc>
                  <a:txBody>
                    <a:bodyPr/>
                    <a:lstStyle/>
                    <a:p>
                      <a:pPr marL="171450" indent="-1714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ru-RU" sz="2400" b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Интегрированное планирование для задач наземной инфраструктуры</a:t>
                      </a:r>
                      <a:endParaRPr lang="ru-RU" sz="24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0790096"/>
                  </a:ext>
                </a:extLst>
              </a:tr>
              <a:tr h="1847850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Экономическая оценка стратегии</a:t>
                      </a:r>
                    </a:p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Прогнозирование результатов применения новых технологий</a:t>
                      </a:r>
                    </a:p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Определение наиболее перспективной стратегии разработки активов по Компании в целом</a:t>
                      </a:r>
                    </a:p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Поиск технологических</a:t>
                      </a:r>
                      <a:r>
                        <a:rPr lang="ru-RU" sz="2400" b="0" u="none" strike="noStrike" kern="12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вызовов</a:t>
                      </a:r>
                      <a:endParaRPr lang="ru-RU" sz="2400" b="0" u="none" strike="noStrike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fontAlgn="b">
                        <a:buFont typeface="Wingdings" panose="05000000000000000000" pitchFamily="2" charset="2"/>
                        <a:buChar char="Ø"/>
                      </a:pPr>
                      <a:endParaRPr lang="ru-RU" sz="24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662834"/>
                  </a:ext>
                </a:extLst>
              </a:tr>
            </a:tbl>
          </a:graphicData>
        </a:graphic>
      </p:graphicFrame>
      <p:graphicFrame>
        <p:nvGraphicFramePr>
          <p:cNvPr id="37" name="Таблица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680688"/>
              </p:ext>
            </p:extLst>
          </p:nvPr>
        </p:nvGraphicFramePr>
        <p:xfrm>
          <a:off x="10294370" y="7661064"/>
          <a:ext cx="13557512" cy="39287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557512">
                  <a:extLst>
                    <a:ext uri="{9D8B030D-6E8A-4147-A177-3AD203B41FA5}">
                      <a16:colId xmlns:a16="http://schemas.microsoft.com/office/drawing/2014/main" val="727017439"/>
                    </a:ext>
                  </a:extLst>
                </a:gridCol>
              </a:tblGrid>
              <a:tr h="1859882">
                <a:tc>
                  <a:txBody>
                    <a:bodyPr/>
                    <a:lstStyle/>
                    <a:p>
                      <a:pPr marL="0" indent="0" algn="ctr" defTabSz="914400" rtl="0" eaLnBrk="1" fontAlgn="b" latinLnBrk="0" hangingPunct="1">
                        <a:buFont typeface="Wingdings" panose="05000000000000000000" pitchFamily="2" charset="2"/>
                        <a:buNone/>
                      </a:pPr>
                      <a:r>
                        <a:rPr lang="ru-RU" sz="4000" b="1" u="sng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Детальное планирование ГТМ</a:t>
                      </a:r>
                    </a:p>
                  </a:txBody>
                  <a:tcPr marL="19050" marR="19050" marT="190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8982224"/>
                  </a:ext>
                </a:extLst>
              </a:tr>
              <a:tr h="1116330">
                <a:tc>
                  <a:txBody>
                    <a:bodyPr/>
                    <a:lstStyle/>
                    <a:p>
                      <a:pPr marL="171450" indent="-171450" algn="l" defTabSz="914400" rtl="0" eaLnBrk="1" fontAlgn="b" latinLnBrk="0" hangingPunct="1">
                        <a:buFont typeface="Wingdings" panose="05000000000000000000" pitchFamily="2" charset="2"/>
                        <a:buChar char="Ø"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Оценка ГТМ на модели – анализ прогнозных вариантов</a:t>
                      </a:r>
                    </a:p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kern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Геомеханическое</a:t>
                      </a: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моделирование в бурении, ГРП</a:t>
                      </a:r>
                    </a:p>
                    <a:p>
                      <a:pPr marL="171450" marR="0" lvl="0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Моделирование процессов ГТМ (ГРП, ОПЗ)</a:t>
                      </a: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0208257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171450" indent="-171450" algn="l" defTabSz="914400" rtl="0" eaLnBrk="1" fontAlgn="b" latinLnBrk="0" hangingPunct="1">
                        <a:buFont typeface="Wingdings" panose="05000000000000000000" pitchFamily="2" charset="2"/>
                        <a:buChar char="Ø"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рисков и неопределённостей при планировании бурения, зарезок БС, БГС и ВНС</a:t>
                      </a: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700017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171450" marR="0" lvl="1" indent="-1714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ru-RU" sz="2400" b="0" u="none" strike="noStrike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Оптимизация режимов нагнетательных и добывающих скважин</a:t>
                      </a:r>
                    </a:p>
                  </a:txBody>
                  <a:tcPr marL="19050" marR="19050" marT="190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7378747"/>
                  </a:ext>
                </a:extLst>
              </a:tr>
            </a:tbl>
          </a:graphicData>
        </a:graphic>
      </p:graphicFrame>
      <p:cxnSp>
        <p:nvCxnSpPr>
          <p:cNvPr id="38" name="Прямая соединительная линия 37"/>
          <p:cNvCxnSpPr/>
          <p:nvPr/>
        </p:nvCxnSpPr>
        <p:spPr>
          <a:xfrm>
            <a:off x="1069671" y="7705946"/>
            <a:ext cx="23314330" cy="1159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BED3875-EA1E-4FE1-BCD2-33BF99EF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b="1" dirty="0"/>
              <a:t>Разработка плана развития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384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7A7AEF0-1972-4C3B-8E9F-AE7271A84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2005" y="2323355"/>
            <a:ext cx="10946180" cy="11178336"/>
          </a:xfrm>
          <a:prstGeom prst="rect">
            <a:avLst/>
          </a:prstGeom>
        </p:spPr>
      </p:pic>
      <p:sp>
        <p:nvSpPr>
          <p:cNvPr id="17" name="Rectangle 24">
            <a:extLst>
              <a:ext uri="{FF2B5EF4-FFF2-40B4-BE49-F238E27FC236}">
                <a16:creationId xmlns:a16="http://schemas.microsoft.com/office/drawing/2014/main" id="{C5846A03-C5CC-4C3A-B298-8362B0B7A8D3}"/>
              </a:ext>
            </a:extLst>
          </p:cNvPr>
          <p:cNvSpPr/>
          <p:nvPr/>
        </p:nvSpPr>
        <p:spPr>
          <a:xfrm>
            <a:off x="14960421" y="2724150"/>
            <a:ext cx="22797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48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1</a:t>
            </a:r>
            <a:endParaRPr lang="en-US" sz="48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B5ABBD90-A440-444E-97D6-92BA0387D345}"/>
              </a:ext>
            </a:extLst>
          </p:cNvPr>
          <p:cNvSpPr/>
          <p:nvPr/>
        </p:nvSpPr>
        <p:spPr>
          <a:xfrm>
            <a:off x="14960421" y="8643796"/>
            <a:ext cx="23759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48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2</a:t>
            </a:r>
            <a:endParaRPr lang="en-US" sz="48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86687D9-8FB3-4F56-9944-D18711ABB8CA}"/>
              </a:ext>
            </a:extLst>
          </p:cNvPr>
          <p:cNvSpPr>
            <a:spLocks noChangeAspect="1"/>
          </p:cNvSpPr>
          <p:nvPr/>
        </p:nvSpPr>
        <p:spPr>
          <a:xfrm>
            <a:off x="814387" y="4820889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697D1-BB85-4C9E-B418-E459571931F7}"/>
              </a:ext>
            </a:extLst>
          </p:cNvPr>
          <p:cNvSpPr txBox="1"/>
          <p:nvPr/>
        </p:nvSpPr>
        <p:spPr>
          <a:xfrm>
            <a:off x="2073089" y="4820889"/>
            <a:ext cx="6034015" cy="58212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Показатели разработки</a:t>
            </a:r>
          </a:p>
          <a:p>
            <a:endParaRPr lang="ru-RU" sz="32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уровни добычи объектов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Имеется ли система ППД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уровни компенсации</a:t>
            </a:r>
            <a:r>
              <a:rPr lang="x-none" sz="2400" dirty="0">
                <a:latin typeface="Calibri" panose="020F0502020204030204" pitchFamily="34" charset="0"/>
              </a:rPr>
              <a:t>?</a:t>
            </a:r>
            <a:endParaRPr lang="ru-RU" sz="2400" dirty="0">
              <a:latin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Что происходит с динамикой обводнения продукции?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Каковы изменения фонда?</a:t>
            </a:r>
            <a:endParaRPr lang="x-none" sz="2400" dirty="0">
              <a:latin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86380D0-CAA9-4F00-8D6D-5BC1157B8F6C}"/>
              </a:ext>
            </a:extLst>
          </p:cNvPr>
          <p:cNvSpPr/>
          <p:nvPr/>
        </p:nvSpPr>
        <p:spPr>
          <a:xfrm>
            <a:off x="1797909" y="2925498"/>
            <a:ext cx="8265963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2400" i="1" dirty="0"/>
              <a:t>"Самыми ценными специалистами оказываются те инженеры-разработчики, кто не только умеет видеть самое главное,  но и знают, что они хотят увидеть" </a:t>
            </a:r>
          </a:p>
          <a:p>
            <a:pPr algn="r"/>
            <a:r>
              <a:rPr lang="ru-RU" sz="2400" i="1" dirty="0" err="1"/>
              <a:t>Л.П.Дейк</a:t>
            </a:r>
            <a:endParaRPr lang="ru-RU" sz="2400" i="1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2F9DF30-2EB9-4A8F-86DE-F6B94E7A5F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9940" y="2460994"/>
            <a:ext cx="2976996" cy="172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88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7AE4236-BDE6-4FE4-890D-56DE0BC79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7132" y="2724150"/>
            <a:ext cx="6324228" cy="516863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AF8646E-AC3C-4A31-AC4B-891E61505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7132" y="8139564"/>
            <a:ext cx="6324228" cy="5223647"/>
          </a:xfrm>
          <a:prstGeom prst="rect">
            <a:avLst/>
          </a:prstGeom>
        </p:spPr>
      </p:pic>
      <p:sp>
        <p:nvSpPr>
          <p:cNvPr id="18" name="Rectangle 24">
            <a:extLst>
              <a:ext uri="{FF2B5EF4-FFF2-40B4-BE49-F238E27FC236}">
                <a16:creationId xmlns:a16="http://schemas.microsoft.com/office/drawing/2014/main" id="{FAC2D49B-6F07-4418-AA95-8C3E3D430346}"/>
              </a:ext>
            </a:extLst>
          </p:cNvPr>
          <p:cNvSpPr/>
          <p:nvPr/>
        </p:nvSpPr>
        <p:spPr>
          <a:xfrm>
            <a:off x="11728191" y="2724150"/>
            <a:ext cx="399293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ru-RU" sz="60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1</a:t>
            </a:r>
          </a:p>
          <a:p>
            <a:pPr lvl="0" algn="r"/>
            <a:r>
              <a:rPr lang="ru-RU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Использование </a:t>
            </a:r>
            <a:r>
              <a:rPr lang="en-US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ln</a:t>
            </a:r>
            <a:r>
              <a:rPr lang="ru-RU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ВНФ</a:t>
            </a:r>
            <a:endParaRPr lang="en-US" sz="40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6C7C6FD4-04CA-421A-A99D-8FA50393453C}"/>
              </a:ext>
            </a:extLst>
          </p:cNvPr>
          <p:cNvSpPr/>
          <p:nvPr/>
        </p:nvSpPr>
        <p:spPr>
          <a:xfrm>
            <a:off x="11255433" y="8108283"/>
            <a:ext cx="446569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ru-RU" sz="60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2</a:t>
            </a:r>
          </a:p>
          <a:p>
            <a:pPr lvl="0" algn="r"/>
            <a:r>
              <a:rPr lang="ru-RU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Кривая падения добычи</a:t>
            </a:r>
            <a:endParaRPr lang="en-US" sz="40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73006A34-7641-4345-A030-23FC97C0C999}"/>
              </a:ext>
            </a:extLst>
          </p:cNvPr>
          <p:cNvSpPr>
            <a:spLocks noChangeAspect="1"/>
          </p:cNvSpPr>
          <p:nvPr/>
        </p:nvSpPr>
        <p:spPr>
          <a:xfrm>
            <a:off x="814387" y="4820889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1913631" y="4820889"/>
            <a:ext cx="9814560" cy="42165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Использование характеристик вытеснения и кривых падения добычи</a:t>
            </a:r>
          </a:p>
          <a:p>
            <a:endParaRPr lang="ru-RU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281945E-F139-47B6-87D5-81ACCC92DE66}"/>
                  </a:ext>
                </a:extLst>
              </p:cNvPr>
              <p:cNvSpPr txBox="1"/>
              <p:nvPr/>
            </p:nvSpPr>
            <p:spPr>
              <a:xfrm>
                <a:off x="1132235" y="9014357"/>
                <a:ext cx="5396028" cy="677108"/>
              </a:xfrm>
              <a:prstGeom prst="rect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КИН= 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выт</m:t>
                          </m:r>
                        </m:sub>
                      </m:sSub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охвата</m:t>
                          </m:r>
                        </m:sub>
                      </m:sSub>
                    </m:oMath>
                  </m:oMathPara>
                </a14:m>
                <a:endParaRPr lang="ru-RU" sz="4400" b="1" dirty="0" err="1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281945E-F139-47B6-87D5-81ACCC92DE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235" y="9014357"/>
                <a:ext cx="5396028" cy="67710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0BD8817-8523-423A-A2E2-F5A97A3E1B7F}"/>
                  </a:ext>
                </a:extLst>
              </p:cNvPr>
              <p:cNvSpPr txBox="1"/>
              <p:nvPr/>
            </p:nvSpPr>
            <p:spPr>
              <a:xfrm>
                <a:off x="1132235" y="9889596"/>
                <a:ext cx="8751114" cy="677108"/>
              </a:xfrm>
              <a:prstGeom prst="rect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Подвижные=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геологические</m:t>
                          </m:r>
                        </m:sub>
                      </m:sSub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выт</m:t>
                          </m:r>
                        </m:sub>
                      </m:sSub>
                    </m:oMath>
                  </m:oMathPara>
                </a14:m>
                <a:endParaRPr lang="ru-RU" sz="4400" b="1" dirty="0" err="1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0BD8817-8523-423A-A2E2-F5A97A3E1B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235" y="9889596"/>
                <a:ext cx="8751114" cy="67710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268B6B8-EB0D-4481-A134-F93DD3643B3D}"/>
                  </a:ext>
                </a:extLst>
              </p:cNvPr>
              <p:cNvSpPr txBox="1"/>
              <p:nvPr/>
            </p:nvSpPr>
            <p:spPr>
              <a:xfrm>
                <a:off x="1132234" y="10764835"/>
                <a:ext cx="10689273" cy="677108"/>
              </a:xfrm>
              <a:prstGeom prst="rect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Извлекаемые=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геологические</m:t>
                          </m:r>
                        </m:sub>
                      </m:sSub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выт</m:t>
                          </m:r>
                        </m:sub>
                      </m:sSub>
                      <m:r>
                        <a:rPr lang="ru-RU" sz="4400" b="1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4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ru-RU" sz="4400" b="1" i="1" smtClean="0">
                              <a:latin typeface="Cambria Math" panose="02040503050406030204" pitchFamily="18" charset="0"/>
                            </a:rPr>
                            <m:t>охв</m:t>
                          </m:r>
                        </m:sub>
                      </m:sSub>
                    </m:oMath>
                  </m:oMathPara>
                </a14:m>
                <a:endParaRPr lang="ru-RU" sz="4400" b="1" dirty="0" err="1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268B6B8-EB0D-4481-A134-F93DD3643B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234" y="10764835"/>
                <a:ext cx="10689273" cy="67710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5523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68D08E92-4DEB-4BAA-B29B-A54BF22C4C6C}"/>
              </a:ext>
            </a:extLst>
          </p:cNvPr>
          <p:cNvSpPr>
            <a:spLocks noChangeAspect="1"/>
          </p:cNvSpPr>
          <p:nvPr/>
        </p:nvSpPr>
        <p:spPr>
          <a:xfrm>
            <a:off x="814387" y="4288881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материла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073477" y="4189113"/>
            <a:ext cx="8267556" cy="36822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Использование характеристик вытеснения и кривых падения добычи</a:t>
            </a:r>
          </a:p>
          <a:p>
            <a:endParaRPr lang="ru-RU" sz="40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Все ли запасы вовлечены?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Насколько корректны прогнозы извлекаемых запасов?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0DC36F5-A463-414A-8DF5-E812E79D3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3255482"/>
            <a:ext cx="10118522" cy="452558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29D0D4-506B-4296-9452-48699C313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9463" y="8312398"/>
            <a:ext cx="10135985" cy="4533393"/>
          </a:xfrm>
          <a:prstGeom prst="rect">
            <a:avLst/>
          </a:prstGeom>
        </p:spPr>
      </p:pic>
      <p:sp>
        <p:nvSpPr>
          <p:cNvPr id="12" name="Rectangle 24">
            <a:extLst>
              <a:ext uri="{FF2B5EF4-FFF2-40B4-BE49-F238E27FC236}">
                <a16:creationId xmlns:a16="http://schemas.microsoft.com/office/drawing/2014/main" id="{70E8D1C8-A5C8-431D-A2EE-5CCAA2BC39D2}"/>
              </a:ext>
            </a:extLst>
          </p:cNvPr>
          <p:cNvSpPr/>
          <p:nvPr/>
        </p:nvSpPr>
        <p:spPr>
          <a:xfrm>
            <a:off x="17277455" y="3731187"/>
            <a:ext cx="4396527" cy="22627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ru-RU" sz="60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1</a:t>
            </a:r>
          </a:p>
          <a:p>
            <a:pPr lvl="0" algn="r"/>
            <a:r>
              <a:rPr lang="ru-RU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Использование </a:t>
            </a:r>
            <a:r>
              <a:rPr lang="en-US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ln</a:t>
            </a:r>
            <a:r>
              <a:rPr lang="ru-RU" sz="4000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ВНФ</a:t>
            </a:r>
            <a:endParaRPr lang="en-US" sz="4000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ectangle 24">
            <a:extLst>
              <a:ext uri="{FF2B5EF4-FFF2-40B4-BE49-F238E27FC236}">
                <a16:creationId xmlns:a16="http://schemas.microsoft.com/office/drawing/2014/main" id="{3C7CA80C-2C85-4455-ADB5-11398D09859C}"/>
              </a:ext>
            </a:extLst>
          </p:cNvPr>
          <p:cNvSpPr/>
          <p:nvPr/>
        </p:nvSpPr>
        <p:spPr>
          <a:xfrm>
            <a:off x="18505317" y="8429193"/>
            <a:ext cx="347808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ru-RU" sz="54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2</a:t>
            </a:r>
          </a:p>
          <a:p>
            <a:pPr lvl="0" algn="r"/>
            <a:r>
              <a:rPr lang="ru-RU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Кривая падения </a:t>
            </a:r>
          </a:p>
          <a:p>
            <a:pPr lvl="0" algn="r"/>
            <a:r>
              <a:rPr lang="ru-RU" b="1" dirty="0"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добычи</a:t>
            </a:r>
            <a:endParaRPr lang="en-US" b="1" dirty="0"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9B059D-E4EA-4D98-92E2-68A3EC523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0598" y="8446738"/>
            <a:ext cx="7519194" cy="402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09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6BD5D45-E786-4A7C-A1A4-C55103B2685D}"/>
              </a:ext>
            </a:extLst>
          </p:cNvPr>
          <p:cNvSpPr>
            <a:spLocks noChangeAspect="1"/>
          </p:cNvSpPr>
          <p:nvPr/>
        </p:nvSpPr>
        <p:spPr>
          <a:xfrm>
            <a:off x="976412" y="4189113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2213268" y="4189113"/>
            <a:ext cx="4396528" cy="6021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4000" b="1" dirty="0"/>
              <a:t>Использование характеристик вытеснения и кривых падения добычи</a:t>
            </a:r>
          </a:p>
          <a:p>
            <a:endParaRPr lang="ru-RU" sz="40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Все ли запасы вовлечены?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Насколько корректны прогнозы извлекаемых запасов?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2B23257-9206-4425-8518-3A4D44037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783" y="3192882"/>
            <a:ext cx="10031906" cy="3518884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B44D3CC-96F6-436C-BD26-A9787A368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3782" y="8152306"/>
            <a:ext cx="10031905" cy="3557826"/>
          </a:xfrm>
          <a:prstGeom prst="rect">
            <a:avLst/>
          </a:prstGeom>
        </p:spPr>
      </p:pic>
      <p:graphicFrame>
        <p:nvGraphicFramePr>
          <p:cNvPr id="18" name="Таблица 17">
            <a:extLst>
              <a:ext uri="{FF2B5EF4-FFF2-40B4-BE49-F238E27FC236}">
                <a16:creationId xmlns:a16="http://schemas.microsoft.com/office/drawing/2014/main" id="{C6421CFD-687E-4E99-95B6-FD220033F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235884"/>
              </p:ext>
            </p:extLst>
          </p:nvPr>
        </p:nvGraphicFramePr>
        <p:xfrm>
          <a:off x="6609796" y="6356579"/>
          <a:ext cx="5477159" cy="1760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2572">
                  <a:extLst>
                    <a:ext uri="{9D8B030D-6E8A-4147-A177-3AD203B41FA5}">
                      <a16:colId xmlns:a16="http://schemas.microsoft.com/office/drawing/2014/main" val="171555754"/>
                    </a:ext>
                  </a:extLst>
                </a:gridCol>
                <a:gridCol w="2504587">
                  <a:extLst>
                    <a:ext uri="{9D8B030D-6E8A-4147-A177-3AD203B41FA5}">
                      <a16:colId xmlns:a16="http://schemas.microsoft.com/office/drawing/2014/main" val="3158611855"/>
                    </a:ext>
                  </a:extLst>
                </a:gridCol>
              </a:tblGrid>
              <a:tr h="75074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8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Экспл</a:t>
                      </a:r>
                      <a:r>
                        <a:rPr lang="ru-RU" sz="2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. объект</a:t>
                      </a:r>
                      <a:br>
                        <a:rPr lang="ru-RU" sz="2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ru-RU" sz="2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НИЗ нефти,</a:t>
                      </a:r>
                      <a:br>
                        <a:rPr lang="ru-RU" sz="2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ru-RU" sz="2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тыс. т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350252"/>
                  </a:ext>
                </a:extLst>
              </a:tr>
              <a:tr h="44874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2800" b="1" kern="1200" dirty="0">
                          <a:solidFill>
                            <a:srgbClr val="FF0000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Объект 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2800" b="1" kern="1200" dirty="0">
                          <a:solidFill>
                            <a:srgbClr val="FF0000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2435.0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763949"/>
                  </a:ext>
                </a:extLst>
              </a:tr>
              <a:tr h="44874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28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Объект</a:t>
                      </a:r>
                      <a:r>
                        <a:rPr lang="ru-RU" sz="2800" b="1" kern="1200" baseline="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2</a:t>
                      </a:r>
                      <a:endParaRPr lang="ru-RU" sz="2800" b="1" kern="1200" dirty="0">
                        <a:solidFill>
                          <a:srgbClr val="00A36C"/>
                        </a:solidFill>
                        <a:latin typeface="Bahnschrift SemiCondensed" panose="020B0502040204020203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2800" b="1" kern="1200" dirty="0">
                          <a:solidFill>
                            <a:srgbClr val="00A36C"/>
                          </a:solidFill>
                          <a:latin typeface="Bahnschrift SemiCondensed" panose="020B0502040204020203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810.0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6451838"/>
                  </a:ext>
                </a:extLst>
              </a:tr>
            </a:tbl>
          </a:graphicData>
        </a:graphic>
      </p:graphicFrame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ACC9DF27-FFA7-4FFD-BD6D-8A5C379EA5ED}"/>
              </a:ext>
            </a:extLst>
          </p:cNvPr>
          <p:cNvCxnSpPr/>
          <p:nvPr/>
        </p:nvCxnSpPr>
        <p:spPr>
          <a:xfrm>
            <a:off x="12138825" y="8966700"/>
            <a:ext cx="414957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8F929878-4F25-49F5-81A6-CC889D3CDC23}"/>
              </a:ext>
            </a:extLst>
          </p:cNvPr>
          <p:cNvCxnSpPr/>
          <p:nvPr/>
        </p:nvCxnSpPr>
        <p:spPr>
          <a:xfrm>
            <a:off x="12138825" y="5447815"/>
            <a:ext cx="0" cy="351888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2F7B4AC7-4605-4846-BC88-8755C5BA4C27}"/>
              </a:ext>
            </a:extLst>
          </p:cNvPr>
          <p:cNvCxnSpPr/>
          <p:nvPr/>
        </p:nvCxnSpPr>
        <p:spPr>
          <a:xfrm>
            <a:off x="12138825" y="5447815"/>
            <a:ext cx="414957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iconfont-11592-5504257">
            <a:extLst>
              <a:ext uri="{FF2B5EF4-FFF2-40B4-BE49-F238E27FC236}">
                <a16:creationId xmlns:a16="http://schemas.microsoft.com/office/drawing/2014/main" id="{E53BF0D6-6B16-440C-A955-681A67A8059F}"/>
              </a:ext>
            </a:extLst>
          </p:cNvPr>
          <p:cNvSpPr>
            <a:spLocks noChangeAspect="1"/>
          </p:cNvSpPr>
          <p:nvPr/>
        </p:nvSpPr>
        <p:spPr>
          <a:xfrm>
            <a:off x="11157046" y="9129687"/>
            <a:ext cx="1189257" cy="1189257"/>
          </a:xfrm>
          <a:custGeom>
            <a:avLst/>
            <a:gdLst>
              <a:gd name="T0" fmla="*/ 5867 w 11734"/>
              <a:gd name="T1" fmla="*/ 11734 h 11734"/>
              <a:gd name="T2" fmla="*/ 0 w 11734"/>
              <a:gd name="T3" fmla="*/ 5867 h 11734"/>
              <a:gd name="T4" fmla="*/ 5867 w 11734"/>
              <a:gd name="T5" fmla="*/ 0 h 11734"/>
              <a:gd name="T6" fmla="*/ 11734 w 11734"/>
              <a:gd name="T7" fmla="*/ 5867 h 11734"/>
              <a:gd name="T8" fmla="*/ 5867 w 11734"/>
              <a:gd name="T9" fmla="*/ 11734 h 11734"/>
              <a:gd name="T10" fmla="*/ 5867 w 11734"/>
              <a:gd name="T11" fmla="*/ 10667 h 11734"/>
              <a:gd name="T12" fmla="*/ 10667 w 11734"/>
              <a:gd name="T13" fmla="*/ 5867 h 11734"/>
              <a:gd name="T14" fmla="*/ 5867 w 11734"/>
              <a:gd name="T15" fmla="*/ 1067 h 11734"/>
              <a:gd name="T16" fmla="*/ 1067 w 11734"/>
              <a:gd name="T17" fmla="*/ 5867 h 11734"/>
              <a:gd name="T18" fmla="*/ 5867 w 11734"/>
              <a:gd name="T19" fmla="*/ 10667 h 11734"/>
              <a:gd name="T20" fmla="*/ 3844 w 11734"/>
              <a:gd name="T21" fmla="*/ 5490 h 11734"/>
              <a:gd name="T22" fmla="*/ 5067 w 11734"/>
              <a:gd name="T23" fmla="*/ 6713 h 11734"/>
              <a:gd name="T24" fmla="*/ 7890 w 11734"/>
              <a:gd name="T25" fmla="*/ 3890 h 11734"/>
              <a:gd name="T26" fmla="*/ 8638 w 11734"/>
              <a:gd name="T27" fmla="*/ 3896 h 11734"/>
              <a:gd name="T28" fmla="*/ 8644 w 11734"/>
              <a:gd name="T29" fmla="*/ 4644 h 11734"/>
              <a:gd name="T30" fmla="*/ 5444 w 11734"/>
              <a:gd name="T31" fmla="*/ 7844 h 11734"/>
              <a:gd name="T32" fmla="*/ 4690 w 11734"/>
              <a:gd name="T33" fmla="*/ 7844 h 11734"/>
              <a:gd name="T34" fmla="*/ 3090 w 11734"/>
              <a:gd name="T35" fmla="*/ 6244 h 11734"/>
              <a:gd name="T36" fmla="*/ 3096 w 11734"/>
              <a:gd name="T37" fmla="*/ 5496 h 11734"/>
              <a:gd name="T38" fmla="*/ 3844 w 11734"/>
              <a:gd name="T39" fmla="*/ 5490 h 11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734" h="11734">
                <a:moveTo>
                  <a:pt x="5867" y="11734"/>
                </a:moveTo>
                <a:cubicBezTo>
                  <a:pt x="2627" y="11734"/>
                  <a:pt x="0" y="9107"/>
                  <a:pt x="0" y="5867"/>
                </a:cubicBezTo>
                <a:cubicBezTo>
                  <a:pt x="0" y="2627"/>
                  <a:pt x="2627" y="0"/>
                  <a:pt x="5867" y="0"/>
                </a:cubicBezTo>
                <a:cubicBezTo>
                  <a:pt x="9107" y="0"/>
                  <a:pt x="11734" y="2627"/>
                  <a:pt x="11734" y="5867"/>
                </a:cubicBezTo>
                <a:cubicBezTo>
                  <a:pt x="11734" y="9107"/>
                  <a:pt x="9107" y="11734"/>
                  <a:pt x="5867" y="11734"/>
                </a:cubicBezTo>
                <a:close/>
                <a:moveTo>
                  <a:pt x="5867" y="10667"/>
                </a:moveTo>
                <a:cubicBezTo>
                  <a:pt x="8518" y="10667"/>
                  <a:pt x="10667" y="8518"/>
                  <a:pt x="10667" y="5867"/>
                </a:cubicBezTo>
                <a:cubicBezTo>
                  <a:pt x="10667" y="3216"/>
                  <a:pt x="8518" y="1067"/>
                  <a:pt x="5867" y="1067"/>
                </a:cubicBezTo>
                <a:cubicBezTo>
                  <a:pt x="3216" y="1067"/>
                  <a:pt x="1067" y="3216"/>
                  <a:pt x="1067" y="5867"/>
                </a:cubicBezTo>
                <a:cubicBezTo>
                  <a:pt x="1067" y="8518"/>
                  <a:pt x="3216" y="10667"/>
                  <a:pt x="5867" y="10667"/>
                </a:cubicBezTo>
                <a:close/>
                <a:moveTo>
                  <a:pt x="3844" y="5490"/>
                </a:moveTo>
                <a:lnTo>
                  <a:pt x="5067" y="6713"/>
                </a:lnTo>
                <a:lnTo>
                  <a:pt x="7890" y="3890"/>
                </a:lnTo>
                <a:cubicBezTo>
                  <a:pt x="8099" y="3688"/>
                  <a:pt x="8432" y="3691"/>
                  <a:pt x="8638" y="3896"/>
                </a:cubicBezTo>
                <a:cubicBezTo>
                  <a:pt x="8843" y="4102"/>
                  <a:pt x="8846" y="4435"/>
                  <a:pt x="8644" y="4644"/>
                </a:cubicBezTo>
                <a:lnTo>
                  <a:pt x="5444" y="7844"/>
                </a:lnTo>
                <a:cubicBezTo>
                  <a:pt x="5236" y="8052"/>
                  <a:pt x="4898" y="8052"/>
                  <a:pt x="4690" y="7844"/>
                </a:cubicBezTo>
                <a:lnTo>
                  <a:pt x="3090" y="6244"/>
                </a:lnTo>
                <a:cubicBezTo>
                  <a:pt x="2888" y="6035"/>
                  <a:pt x="2891" y="5702"/>
                  <a:pt x="3096" y="5496"/>
                </a:cubicBezTo>
                <a:cubicBezTo>
                  <a:pt x="3302" y="5291"/>
                  <a:pt x="3635" y="5288"/>
                  <a:pt x="3844" y="5490"/>
                </a:cubicBezTo>
                <a:close/>
              </a:path>
            </a:pathLst>
          </a:custGeom>
          <a:solidFill>
            <a:srgbClr val="34B3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iconfont-11672-5428353">
            <a:extLst>
              <a:ext uri="{FF2B5EF4-FFF2-40B4-BE49-F238E27FC236}">
                <a16:creationId xmlns:a16="http://schemas.microsoft.com/office/drawing/2014/main" id="{5F21EC6E-74D2-48BB-8664-C1549C204419}"/>
              </a:ext>
            </a:extLst>
          </p:cNvPr>
          <p:cNvSpPr>
            <a:spLocks noChangeAspect="1"/>
          </p:cNvSpPr>
          <p:nvPr/>
        </p:nvSpPr>
        <p:spPr>
          <a:xfrm>
            <a:off x="11157047" y="4154672"/>
            <a:ext cx="1189256" cy="1189256"/>
          </a:xfrm>
          <a:custGeom>
            <a:avLst/>
            <a:gdLst>
              <a:gd name="T0" fmla="*/ 10400 w 12800"/>
              <a:gd name="T1" fmla="*/ 12800 h 12800"/>
              <a:gd name="T2" fmla="*/ 2400 w 12800"/>
              <a:gd name="T3" fmla="*/ 12800 h 12800"/>
              <a:gd name="T4" fmla="*/ 0 w 12800"/>
              <a:gd name="T5" fmla="*/ 10400 h 12800"/>
              <a:gd name="T6" fmla="*/ 0 w 12800"/>
              <a:gd name="T7" fmla="*/ 2400 h 12800"/>
              <a:gd name="T8" fmla="*/ 2400 w 12800"/>
              <a:gd name="T9" fmla="*/ 0 h 12800"/>
              <a:gd name="T10" fmla="*/ 10400 w 12800"/>
              <a:gd name="T11" fmla="*/ 0 h 12800"/>
              <a:gd name="T12" fmla="*/ 12800 w 12800"/>
              <a:gd name="T13" fmla="*/ 2400 h 12800"/>
              <a:gd name="T14" fmla="*/ 12800 w 12800"/>
              <a:gd name="T15" fmla="*/ 10400 h 12800"/>
              <a:gd name="T16" fmla="*/ 10400 w 12800"/>
              <a:gd name="T17" fmla="*/ 12800 h 12800"/>
              <a:gd name="T18" fmla="*/ 11200 w 12800"/>
              <a:gd name="T19" fmla="*/ 2400 h 12800"/>
              <a:gd name="T20" fmla="*/ 10400 w 12800"/>
              <a:gd name="T21" fmla="*/ 1600 h 12800"/>
              <a:gd name="T22" fmla="*/ 2400 w 12800"/>
              <a:gd name="T23" fmla="*/ 1600 h 12800"/>
              <a:gd name="T24" fmla="*/ 1600 w 12800"/>
              <a:gd name="T25" fmla="*/ 2400 h 12800"/>
              <a:gd name="T26" fmla="*/ 1600 w 12800"/>
              <a:gd name="T27" fmla="*/ 10400 h 12800"/>
              <a:gd name="T28" fmla="*/ 2400 w 12800"/>
              <a:gd name="T29" fmla="*/ 11200 h 12800"/>
              <a:gd name="T30" fmla="*/ 10400 w 12800"/>
              <a:gd name="T31" fmla="*/ 11200 h 12800"/>
              <a:gd name="T32" fmla="*/ 11200 w 12800"/>
              <a:gd name="T33" fmla="*/ 10400 h 12800"/>
              <a:gd name="T34" fmla="*/ 11200 w 12800"/>
              <a:gd name="T35" fmla="*/ 2400 h 12800"/>
              <a:gd name="T36" fmla="*/ 8662 w 12800"/>
              <a:gd name="T37" fmla="*/ 8662 h 12800"/>
              <a:gd name="T38" fmla="*/ 7531 w 12800"/>
              <a:gd name="T39" fmla="*/ 8662 h 12800"/>
              <a:gd name="T40" fmla="*/ 6400 w 12800"/>
              <a:gd name="T41" fmla="*/ 7531 h 12800"/>
              <a:gd name="T42" fmla="*/ 5269 w 12800"/>
              <a:gd name="T43" fmla="*/ 8662 h 12800"/>
              <a:gd name="T44" fmla="*/ 4137 w 12800"/>
              <a:gd name="T45" fmla="*/ 8663 h 12800"/>
              <a:gd name="T46" fmla="*/ 4137 w 12800"/>
              <a:gd name="T47" fmla="*/ 7531 h 12800"/>
              <a:gd name="T48" fmla="*/ 5269 w 12800"/>
              <a:gd name="T49" fmla="*/ 6400 h 12800"/>
              <a:gd name="T50" fmla="*/ 4137 w 12800"/>
              <a:gd name="T51" fmla="*/ 5269 h 12800"/>
              <a:gd name="T52" fmla="*/ 4137 w 12800"/>
              <a:gd name="T53" fmla="*/ 4137 h 12800"/>
              <a:gd name="T54" fmla="*/ 5269 w 12800"/>
              <a:gd name="T55" fmla="*/ 4138 h 12800"/>
              <a:gd name="T56" fmla="*/ 6400 w 12800"/>
              <a:gd name="T57" fmla="*/ 5269 h 12800"/>
              <a:gd name="T58" fmla="*/ 7531 w 12800"/>
              <a:gd name="T59" fmla="*/ 4138 h 12800"/>
              <a:gd name="T60" fmla="*/ 8662 w 12800"/>
              <a:gd name="T61" fmla="*/ 4138 h 12800"/>
              <a:gd name="T62" fmla="*/ 8662 w 12800"/>
              <a:gd name="T63" fmla="*/ 5269 h 12800"/>
              <a:gd name="T64" fmla="*/ 7531 w 12800"/>
              <a:gd name="T65" fmla="*/ 6400 h 12800"/>
              <a:gd name="T66" fmla="*/ 8662 w 12800"/>
              <a:gd name="T67" fmla="*/ 7531 h 12800"/>
              <a:gd name="T68" fmla="*/ 8662 w 12800"/>
              <a:gd name="T69" fmla="*/ 866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800" h="12800">
                <a:moveTo>
                  <a:pt x="10400" y="12800"/>
                </a:moveTo>
                <a:lnTo>
                  <a:pt x="2400" y="12800"/>
                </a:lnTo>
                <a:cubicBezTo>
                  <a:pt x="1075" y="12800"/>
                  <a:pt x="0" y="11725"/>
                  <a:pt x="0" y="10400"/>
                </a:cubicBezTo>
                <a:lnTo>
                  <a:pt x="0" y="2400"/>
                </a:lnTo>
                <a:cubicBezTo>
                  <a:pt x="0" y="1075"/>
                  <a:pt x="1075" y="0"/>
                  <a:pt x="2400" y="0"/>
                </a:cubicBezTo>
                <a:lnTo>
                  <a:pt x="10400" y="0"/>
                </a:lnTo>
                <a:cubicBezTo>
                  <a:pt x="11725" y="0"/>
                  <a:pt x="12800" y="1074"/>
                  <a:pt x="12800" y="2400"/>
                </a:cubicBezTo>
                <a:lnTo>
                  <a:pt x="12800" y="10400"/>
                </a:lnTo>
                <a:cubicBezTo>
                  <a:pt x="12800" y="11726"/>
                  <a:pt x="11725" y="12800"/>
                  <a:pt x="10400" y="12800"/>
                </a:cubicBezTo>
                <a:close/>
                <a:moveTo>
                  <a:pt x="11200" y="2400"/>
                </a:moveTo>
                <a:cubicBezTo>
                  <a:pt x="11200" y="1958"/>
                  <a:pt x="10842" y="1600"/>
                  <a:pt x="10400" y="1600"/>
                </a:cubicBezTo>
                <a:lnTo>
                  <a:pt x="2400" y="1600"/>
                </a:lnTo>
                <a:cubicBezTo>
                  <a:pt x="1958" y="1600"/>
                  <a:pt x="1600" y="1958"/>
                  <a:pt x="1600" y="2400"/>
                </a:cubicBezTo>
                <a:lnTo>
                  <a:pt x="1600" y="10400"/>
                </a:lnTo>
                <a:cubicBezTo>
                  <a:pt x="1600" y="10842"/>
                  <a:pt x="1958" y="11200"/>
                  <a:pt x="2400" y="11200"/>
                </a:cubicBezTo>
                <a:lnTo>
                  <a:pt x="10400" y="11200"/>
                </a:lnTo>
                <a:cubicBezTo>
                  <a:pt x="10842" y="11200"/>
                  <a:pt x="11200" y="10842"/>
                  <a:pt x="11200" y="10400"/>
                </a:cubicBezTo>
                <a:lnTo>
                  <a:pt x="11200" y="2400"/>
                </a:lnTo>
                <a:close/>
                <a:moveTo>
                  <a:pt x="8662" y="8662"/>
                </a:moveTo>
                <a:cubicBezTo>
                  <a:pt x="8350" y="8975"/>
                  <a:pt x="7843" y="8975"/>
                  <a:pt x="7531" y="8662"/>
                </a:cubicBezTo>
                <a:lnTo>
                  <a:pt x="6400" y="7531"/>
                </a:lnTo>
                <a:lnTo>
                  <a:pt x="5269" y="8662"/>
                </a:lnTo>
                <a:cubicBezTo>
                  <a:pt x="4956" y="8975"/>
                  <a:pt x="4450" y="8975"/>
                  <a:pt x="4137" y="8663"/>
                </a:cubicBezTo>
                <a:cubicBezTo>
                  <a:pt x="3825" y="8350"/>
                  <a:pt x="3824" y="7844"/>
                  <a:pt x="4137" y="7531"/>
                </a:cubicBezTo>
                <a:lnTo>
                  <a:pt x="5269" y="6400"/>
                </a:lnTo>
                <a:lnTo>
                  <a:pt x="4137" y="5269"/>
                </a:lnTo>
                <a:cubicBezTo>
                  <a:pt x="3824" y="4956"/>
                  <a:pt x="3825" y="4450"/>
                  <a:pt x="4137" y="4137"/>
                </a:cubicBezTo>
                <a:cubicBezTo>
                  <a:pt x="4450" y="3825"/>
                  <a:pt x="4956" y="3825"/>
                  <a:pt x="5269" y="4138"/>
                </a:cubicBezTo>
                <a:lnTo>
                  <a:pt x="6400" y="5269"/>
                </a:lnTo>
                <a:lnTo>
                  <a:pt x="7531" y="4138"/>
                </a:lnTo>
                <a:cubicBezTo>
                  <a:pt x="7844" y="3825"/>
                  <a:pt x="8350" y="3825"/>
                  <a:pt x="8662" y="4138"/>
                </a:cubicBezTo>
                <a:cubicBezTo>
                  <a:pt x="8975" y="4450"/>
                  <a:pt x="8975" y="4956"/>
                  <a:pt x="8662" y="5269"/>
                </a:cubicBezTo>
                <a:lnTo>
                  <a:pt x="7531" y="6400"/>
                </a:lnTo>
                <a:lnTo>
                  <a:pt x="8662" y="7531"/>
                </a:lnTo>
                <a:cubicBezTo>
                  <a:pt x="8975" y="7843"/>
                  <a:pt x="8975" y="8350"/>
                  <a:pt x="8662" y="8662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4">
            <a:extLst>
              <a:ext uri="{FF2B5EF4-FFF2-40B4-BE49-F238E27FC236}">
                <a16:creationId xmlns:a16="http://schemas.microsoft.com/office/drawing/2014/main" id="{B691D0DC-BFAB-4BA0-8DE8-9DC65AF013A3}"/>
              </a:ext>
            </a:extLst>
          </p:cNvPr>
          <p:cNvSpPr/>
          <p:nvPr/>
        </p:nvSpPr>
        <p:spPr>
          <a:xfrm>
            <a:off x="12501912" y="2279388"/>
            <a:ext cx="22797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48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1</a:t>
            </a:r>
            <a:endParaRPr lang="en-US" sz="48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24">
            <a:extLst>
              <a:ext uri="{FF2B5EF4-FFF2-40B4-BE49-F238E27FC236}">
                <a16:creationId xmlns:a16="http://schemas.microsoft.com/office/drawing/2014/main" id="{4CBC7313-530F-4B54-AFA2-CD3F45417BA0}"/>
              </a:ext>
            </a:extLst>
          </p:cNvPr>
          <p:cNvSpPr/>
          <p:nvPr/>
        </p:nvSpPr>
        <p:spPr>
          <a:xfrm>
            <a:off x="12501912" y="7286039"/>
            <a:ext cx="23759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ru-RU" sz="4800" b="1" dirty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2</a:t>
            </a:r>
            <a:endParaRPr lang="en-US" sz="4800" b="1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89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9DE9C2E-FB00-45E9-A1F5-C6D5C38C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88" y="736600"/>
            <a:ext cx="22790150" cy="1043581"/>
          </a:xfrm>
        </p:spPr>
        <p:txBody>
          <a:bodyPr/>
          <a:lstStyle/>
          <a:p>
            <a:r>
              <a:rPr lang="ru-RU" dirty="0"/>
              <a:t>Обработка данных и подготовка инструментария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DD0FFE-D753-4DB5-8EBD-636C55A48C3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405360"/>
              </a:clrFrom>
              <a:clrTo>
                <a:srgbClr val="40536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777" y="4640947"/>
            <a:ext cx="4850468" cy="176657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57F9242-806F-4063-9A51-18750FA6B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3028" y="3213803"/>
            <a:ext cx="12423824" cy="322177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EDA389-51B5-490A-9E4C-BAD63CFA047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55918" y="8362272"/>
            <a:ext cx="4411287" cy="337294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C672F3-8BC6-4585-B0DB-A2BE7AAD8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55279" y="8362272"/>
            <a:ext cx="12291573" cy="47636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230C27-F097-4299-83E2-F5EE121599CB}"/>
              </a:ext>
            </a:extLst>
          </p:cNvPr>
          <p:cNvSpPr txBox="1"/>
          <p:nvPr/>
        </p:nvSpPr>
        <p:spPr>
          <a:xfrm>
            <a:off x="10607040" y="7027452"/>
            <a:ext cx="9908771" cy="655782"/>
          </a:xfrm>
          <a:prstGeom prst="rect">
            <a:avLst/>
          </a:prstGeom>
          <a:noFill/>
        </p:spPr>
        <p:txBody>
          <a:bodyPr wrap="square" lIns="50400" tIns="50400" rIns="50400" bIns="50400" rtlCol="0">
            <a:spAutoFit/>
          </a:bodyPr>
          <a:lstStyle/>
          <a:p>
            <a:pPr algn="l"/>
            <a:r>
              <a:rPr lang="ru-RU" b="1" dirty="0"/>
              <a:t>по пластам / по залежам и блокам</a:t>
            </a:r>
          </a:p>
        </p:txBody>
      </p:sp>
      <p:sp>
        <p:nvSpPr>
          <p:cNvPr id="3" name="Равнобедренный треугольник 2">
            <a:extLst>
              <a:ext uri="{FF2B5EF4-FFF2-40B4-BE49-F238E27FC236}">
                <a16:creationId xmlns:a16="http://schemas.microsoft.com/office/drawing/2014/main" id="{F78A98D0-229D-4876-B3CB-98B00D93A3A8}"/>
              </a:ext>
            </a:extLst>
          </p:cNvPr>
          <p:cNvSpPr/>
          <p:nvPr/>
        </p:nvSpPr>
        <p:spPr>
          <a:xfrm>
            <a:off x="9892146" y="6529344"/>
            <a:ext cx="714894" cy="550666"/>
          </a:xfrm>
          <a:prstGeom prst="triangle">
            <a:avLst/>
          </a:prstGeom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Равнобедренный треугольник 11">
            <a:extLst>
              <a:ext uri="{FF2B5EF4-FFF2-40B4-BE49-F238E27FC236}">
                <a16:creationId xmlns:a16="http://schemas.microsoft.com/office/drawing/2014/main" id="{96208776-EF60-4227-ABF5-B4FCEF74EABA}"/>
              </a:ext>
            </a:extLst>
          </p:cNvPr>
          <p:cNvSpPr/>
          <p:nvPr/>
        </p:nvSpPr>
        <p:spPr>
          <a:xfrm rot="10800000">
            <a:off x="11108134" y="7747420"/>
            <a:ext cx="714894" cy="550666"/>
          </a:xfrm>
          <a:prstGeom prst="triangle">
            <a:avLst/>
          </a:prstGeom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C8837815-B733-482E-BCF4-5C0EB19970BD}"/>
              </a:ext>
            </a:extLst>
          </p:cNvPr>
          <p:cNvSpPr>
            <a:spLocks noChangeAspect="1"/>
          </p:cNvSpPr>
          <p:nvPr/>
        </p:nvSpPr>
        <p:spPr>
          <a:xfrm>
            <a:off x="814388" y="4290128"/>
            <a:ext cx="1800000" cy="1800000"/>
          </a:xfrm>
          <a:prstGeom prst="ellipse">
            <a:avLst/>
          </a:prstGeom>
          <a:solidFill>
            <a:srgbClr val="46B87F"/>
          </a:solidFill>
          <a:ln>
            <a:solidFill>
              <a:srgbClr val="46B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13352-B0A8-47EA-B2C3-B9D6C98A1FB0}"/>
              </a:ext>
            </a:extLst>
          </p:cNvPr>
          <p:cNvSpPr txBox="1"/>
          <p:nvPr/>
        </p:nvSpPr>
        <p:spPr>
          <a:xfrm>
            <a:off x="1898063" y="4238639"/>
            <a:ext cx="5057713" cy="76371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6000" b="1" dirty="0"/>
              <a:t>Оценка запасов в различных разрезах</a:t>
            </a:r>
          </a:p>
          <a:p>
            <a:endParaRPr lang="ru-RU" sz="2800" b="1" dirty="0"/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Не ошибаюсь ли я, используя среднее по больнице?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На каких участках и в каких пластах находятся запасы?</a:t>
            </a: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Calibri" panose="020F0502020204030204" pitchFamily="34" charset="0"/>
              </a:rPr>
              <a:t>Какие участки наиболее подозрительные?</a:t>
            </a:r>
          </a:p>
        </p:txBody>
      </p:sp>
    </p:spTree>
    <p:extLst>
      <p:ext uri="{BB962C8B-B14F-4D97-AF65-F5344CB8AC3E}">
        <p14:creationId xmlns:p14="http://schemas.microsoft.com/office/powerpoint/2010/main" val="128860806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7778;"/>
</p:tagLst>
</file>

<file path=ppt/theme/theme1.xml><?xml version="1.0" encoding="utf-8"?>
<a:theme xmlns:a="http://schemas.openxmlformats.org/drawingml/2006/main" name="Шаблон презентации RFD">
  <a:themeElements>
    <a:clrScheme name="Другая 1">
      <a:dk1>
        <a:srgbClr val="071126"/>
      </a:dk1>
      <a:lt1>
        <a:srgbClr val="FFFFFF"/>
      </a:lt1>
      <a:dk2>
        <a:srgbClr val="1F2A44"/>
      </a:dk2>
      <a:lt2>
        <a:srgbClr val="F7F7F7"/>
      </a:lt2>
      <a:accent1>
        <a:srgbClr val="0080C6"/>
      </a:accent1>
      <a:accent2>
        <a:srgbClr val="39B54A"/>
      </a:accent2>
      <a:accent3>
        <a:srgbClr val="F57D20"/>
      </a:accent3>
      <a:accent4>
        <a:srgbClr val="ED1C24"/>
      </a:accent4>
      <a:accent5>
        <a:srgbClr val="797979"/>
      </a:accent5>
      <a:accent6>
        <a:srgbClr val="D5D5D5"/>
      </a:accent6>
      <a:hlink>
        <a:srgbClr val="204EB3"/>
      </a:hlink>
      <a:folHlink>
        <a:srgbClr val="6100B6"/>
      </a:folHlink>
    </a:clrScheme>
    <a:fontScheme name="РФД 202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50400" tIns="50400" rIns="50400" bIns="50400" rtlCol="0">
        <a:spAutoFit/>
      </a:bodyPr>
      <a:lstStyle>
        <a:defPPr algn="l">
          <a:defRPr b="1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Презентация1" id="{236CDD18-8AD4-42B2-8859-66057AE0F085}" vid="{2DDA7540-6ECD-48D6-AA72-EEFB28316F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Стандартная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B553187-5E91-43C0-A928-2D52969B892F}">
  <we:reference id="wa104380907" version="3.0.0.1" store="ru-RU" storeType="OMEX"/>
  <we:alternateReferences>
    <we:reference id="wa104380907" version="3.0.0.1" store="WA10438090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Шаблон презентации 2022</Template>
  <TotalTime>5016</TotalTime>
  <Words>2446</Words>
  <Application>Microsoft Office PowerPoint</Application>
  <PresentationFormat>Произвольный</PresentationFormat>
  <Paragraphs>974</Paragraphs>
  <Slides>44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44</vt:i4>
      </vt:variant>
    </vt:vector>
  </HeadingPairs>
  <TitlesOfParts>
    <vt:vector size="51" baseType="lpstr">
      <vt:lpstr>Arial</vt:lpstr>
      <vt:lpstr>Bahnschrift SemiCondensed</vt:lpstr>
      <vt:lpstr>Calibri</vt:lpstr>
      <vt:lpstr>Cambria Math</vt:lpstr>
      <vt:lpstr>Segoe UI</vt:lpstr>
      <vt:lpstr>Wingdings</vt:lpstr>
      <vt:lpstr>Шаблон презентации RFD</vt:lpstr>
      <vt:lpstr>Выполнение цикла анализа и планирования разработки месторождений. Инструментарий инженера по разработке месторождений</vt:lpstr>
      <vt:lpstr>Структура доклада</vt:lpstr>
      <vt:lpstr>Обработка данных и подготовка инструментария</vt:lpstr>
      <vt:lpstr>Главный герой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материла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Обработка данных и подготовка инструментария</vt:lpstr>
      <vt:lpstr>Презентация PowerPoint</vt:lpstr>
      <vt:lpstr>Анализ скважин</vt:lpstr>
      <vt:lpstr>Анализ потерь и подбор режимов</vt:lpstr>
      <vt:lpstr>Анализ потерь и подбор режимов</vt:lpstr>
      <vt:lpstr>Анализ потерь и подбор режимов</vt:lpstr>
      <vt:lpstr>Презентация PowerPoint</vt:lpstr>
      <vt:lpstr>Презентация PowerPoint</vt:lpstr>
      <vt:lpstr>Подбор ГТМ на увеличение потенциала актива</vt:lpstr>
      <vt:lpstr>Планирование программ ГТМ</vt:lpstr>
      <vt:lpstr>Планирование программ ГТМ</vt:lpstr>
      <vt:lpstr>Планирование программ ГТМ</vt:lpstr>
      <vt:lpstr>Планирование программ ГТМ</vt:lpstr>
      <vt:lpstr>Разработка плана развития</vt:lpstr>
      <vt:lpstr>Планирование программ ГТМ</vt:lpstr>
      <vt:lpstr>Расчеты сценариев разработки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Разработка плана развития</vt:lpstr>
      <vt:lpstr>Презентация PowerPoint</vt:lpstr>
      <vt:lpstr>Разработка плана развития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тНавигатор —  комплексное  решение  для инженера- разработчика  и геолога</dc:title>
  <dc:creator>Светлана Базилевич</dc:creator>
  <cp:lastModifiedBy>albert vafin</cp:lastModifiedBy>
  <cp:revision>42</cp:revision>
  <dcterms:created xsi:type="dcterms:W3CDTF">2022-07-19T15:05:03Z</dcterms:created>
  <dcterms:modified xsi:type="dcterms:W3CDTF">2023-01-10T13:12:28Z</dcterms:modified>
</cp:coreProperties>
</file>

<file path=docProps/thumbnail.jpeg>
</file>